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61E8A"/>
    <a:srgbClr val="F73596"/>
    <a:srgbClr val="FF3B81"/>
    <a:srgbClr val="FF2D78"/>
    <a:srgbClr val="FF3300"/>
    <a:srgbClr val="33404B"/>
    <a:srgbClr val="3D45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CE46-1329-41FD-A382-2736931722D1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2144-4A81-4B7C-9F73-0D448C39F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2000">
              <a:srgbClr val="33404B"/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stCxn id="7" idx="1"/>
            <a:endCxn id="5" idx="3"/>
          </p:cNvCxnSpPr>
          <p:nvPr/>
        </p:nvCxnSpPr>
        <p:spPr>
          <a:xfrm rot="10800000">
            <a:off x="5297397" y="3040038"/>
            <a:ext cx="714380" cy="1588"/>
          </a:xfrm>
          <a:prstGeom prst="straightConnector1">
            <a:avLst/>
          </a:prstGeom>
          <a:ln w="38100" cap="sq">
            <a:solidFill>
              <a:schemeClr val="tx2"/>
            </a:solidFill>
            <a:bevel/>
            <a:tailEnd type="triangle" w="med" len="lg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1"/>
            <a:endCxn id="6" idx="3"/>
          </p:cNvCxnSpPr>
          <p:nvPr/>
        </p:nvCxnSpPr>
        <p:spPr>
          <a:xfrm rot="10800000">
            <a:off x="5286380" y="5364441"/>
            <a:ext cx="714380" cy="1588"/>
          </a:xfrm>
          <a:prstGeom prst="straightConnector1">
            <a:avLst/>
          </a:prstGeom>
          <a:ln w="38100" cap="sq">
            <a:solidFill>
              <a:schemeClr val="tx2"/>
            </a:solidFill>
            <a:bevel/>
            <a:tailEnd type="triangle" w="med" len="lg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1"/>
          </p:cNvCxnSpPr>
          <p:nvPr/>
        </p:nvCxnSpPr>
        <p:spPr>
          <a:xfrm rot="10800000">
            <a:off x="2928926" y="4786325"/>
            <a:ext cx="571504" cy="578117"/>
          </a:xfrm>
          <a:prstGeom prst="straightConnector1">
            <a:avLst/>
          </a:prstGeom>
          <a:ln w="38100" cap="sq">
            <a:solidFill>
              <a:schemeClr val="tx2"/>
            </a:solidFill>
            <a:bevel/>
            <a:tailEnd type="triangle" w="med" len="lg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1"/>
          </p:cNvCxnSpPr>
          <p:nvPr/>
        </p:nvCxnSpPr>
        <p:spPr>
          <a:xfrm rot="10800000" flipV="1">
            <a:off x="2939943" y="3040038"/>
            <a:ext cx="571504" cy="792430"/>
          </a:xfrm>
          <a:prstGeom prst="straightConnector1">
            <a:avLst/>
          </a:prstGeom>
          <a:ln w="38100" cap="sq">
            <a:solidFill>
              <a:schemeClr val="tx2"/>
            </a:solidFill>
            <a:bevel/>
            <a:tailEnd type="triangle" w="med" len="lg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2"/>
            <a:endCxn id="8" idx="0"/>
          </p:cNvCxnSpPr>
          <p:nvPr/>
        </p:nvCxnSpPr>
        <p:spPr>
          <a:xfrm rot="5400000">
            <a:off x="6230494" y="4196731"/>
            <a:ext cx="1337500" cy="11017"/>
          </a:xfrm>
          <a:prstGeom prst="straightConnector1">
            <a:avLst/>
          </a:prstGeom>
          <a:ln w="38100" cap="sq">
            <a:solidFill>
              <a:schemeClr val="accent3"/>
            </a:solidFill>
            <a:prstDash val="sysDash"/>
            <a:bevel/>
            <a:headEnd type="triangle" w="med" len="lg"/>
            <a:tailEnd type="triangle" w="med" len="lg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142976" y="3741234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5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이익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확대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11447" y="2546586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4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고품질 제품 </a:t>
            </a:r>
            <a:endParaRPr lang="ko-KR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00430" y="4870989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인건비 절감</a:t>
            </a:r>
            <a:endParaRPr lang="ko-KR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11777" y="2546586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연구인력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확충</a:t>
            </a:r>
            <a:endParaRPr lang="ko-KR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00760" y="4870989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개발인력</a:t>
            </a:r>
            <a:endParaRPr lang="en-US" altLang="ko-KR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축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</a:t>
            </a:r>
          </a:p>
        </p:txBody>
      </p:sp>
      <p:sp>
        <p:nvSpPr>
          <p:cNvPr id="31" name="포인트가 10개인 별 30"/>
          <p:cNvSpPr/>
          <p:nvPr/>
        </p:nvSpPr>
        <p:spPr>
          <a:xfrm>
            <a:off x="6995211" y="3744334"/>
            <a:ext cx="928694" cy="928694"/>
          </a:xfrm>
          <a:prstGeom prst="star10">
            <a:avLst>
              <a:gd name="adj" fmla="val 39246"/>
              <a:gd name="hf" fmla="val 105146"/>
            </a:avLst>
          </a:prstGeom>
          <a:solidFill>
            <a:srgbClr val="F61E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딜레마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1500166" y="3214685"/>
            <a:ext cx="714380" cy="334433"/>
          </a:xfrm>
          <a:prstGeom prst="wedgeRectCallout">
            <a:avLst>
              <a:gd name="adj1" fmla="val -20833"/>
              <a:gd name="adj2" fmla="val 81744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34" name="사각형 설명선 33"/>
          <p:cNvSpPr/>
          <p:nvPr/>
        </p:nvSpPr>
        <p:spPr>
          <a:xfrm>
            <a:off x="3857620" y="2036225"/>
            <a:ext cx="857256" cy="334433"/>
          </a:xfrm>
          <a:prstGeom prst="wedgeRectCallout">
            <a:avLst>
              <a:gd name="adj1" fmla="val -20833"/>
              <a:gd name="adj2" fmla="val 81744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6357950" y="2036225"/>
            <a:ext cx="928694" cy="334433"/>
          </a:xfrm>
          <a:prstGeom prst="wedgeRectCallout">
            <a:avLst>
              <a:gd name="adj1" fmla="val -20833"/>
              <a:gd name="adj2" fmla="val 81744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선행조건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1736" y="895633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이익 확대의 딜레마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15</cp:revision>
  <dcterms:created xsi:type="dcterms:W3CDTF">2009-04-12T05:57:56Z</dcterms:created>
  <dcterms:modified xsi:type="dcterms:W3CDTF">2009-04-12T06:57:42Z</dcterms:modified>
</cp:coreProperties>
</file>