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61E8A"/>
    <a:srgbClr val="F73596"/>
    <a:srgbClr val="FF3B81"/>
    <a:srgbClr val="FF2D78"/>
    <a:srgbClr val="FF3300"/>
    <a:srgbClr val="33404B"/>
    <a:srgbClr val="3D45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CE46-1329-41FD-A382-2736931722D1}" type="datetimeFigureOut">
              <a:rPr lang="ko-KR" altLang="en-US" smtClean="0"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2144-4A81-4B7C-9F73-0D448C39F8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1">
                <a:tint val="80000"/>
                <a:satMod val="3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stCxn id="7" idx="1"/>
            <a:endCxn id="5" idx="3"/>
          </p:cNvCxnSpPr>
          <p:nvPr/>
        </p:nvCxnSpPr>
        <p:spPr>
          <a:xfrm rot="10800000">
            <a:off x="5297397" y="3040038"/>
            <a:ext cx="714380" cy="1588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  <a:endCxn id="6" idx="3"/>
          </p:cNvCxnSpPr>
          <p:nvPr/>
        </p:nvCxnSpPr>
        <p:spPr>
          <a:xfrm rot="10800000">
            <a:off x="5286380" y="5364441"/>
            <a:ext cx="714380" cy="1588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1"/>
          </p:cNvCxnSpPr>
          <p:nvPr/>
        </p:nvCxnSpPr>
        <p:spPr>
          <a:xfrm rot="10800000">
            <a:off x="2928926" y="4786325"/>
            <a:ext cx="571504" cy="578117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1"/>
          </p:cNvCxnSpPr>
          <p:nvPr/>
        </p:nvCxnSpPr>
        <p:spPr>
          <a:xfrm rot="10800000" flipV="1">
            <a:off x="2939943" y="3040038"/>
            <a:ext cx="571504" cy="792430"/>
          </a:xfrm>
          <a:prstGeom prst="straightConnector1">
            <a:avLst/>
          </a:prstGeom>
          <a:ln w="38100" cap="sq">
            <a:solidFill>
              <a:schemeClr val="accent4"/>
            </a:solidFill>
            <a:bevel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2"/>
            <a:endCxn id="8" idx="0"/>
          </p:cNvCxnSpPr>
          <p:nvPr/>
        </p:nvCxnSpPr>
        <p:spPr>
          <a:xfrm rot="5400000">
            <a:off x="6230494" y="4196731"/>
            <a:ext cx="1337500" cy="11017"/>
          </a:xfrm>
          <a:prstGeom prst="straightConnector1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ysDash"/>
            <a:bevel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142976" y="3741234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이익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확대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11447" y="2546586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고품질 제품 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00430" y="4870989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인건비 절감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11777" y="2546586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연구인력</a:t>
            </a:r>
            <a:r>
              <a:rPr lang="en-US" altLang="ko-KR" sz="1500" b="1" dirty="0" smtClean="0">
                <a:solidFill>
                  <a:schemeClr val="tx1"/>
                </a:solidFill>
              </a:rPr>
              <a:t/>
            </a:r>
            <a:br>
              <a:rPr lang="en-US" altLang="ko-KR" sz="1500" b="1" dirty="0" smtClean="0">
                <a:solidFill>
                  <a:schemeClr val="tx1"/>
                </a:solidFill>
              </a:rPr>
            </a:br>
            <a:r>
              <a:rPr lang="ko-KR" altLang="en-US" sz="1500" b="1" dirty="0" smtClean="0">
                <a:solidFill>
                  <a:schemeClr val="tx1"/>
                </a:solidFill>
              </a:rPr>
              <a:t>확충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00760" y="4870989"/>
            <a:ext cx="1785950" cy="986903"/>
          </a:xfrm>
          <a:prstGeom prst="roundRect">
            <a:avLst>
              <a:gd name="adj" fmla="val 1179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개발인력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축</a:t>
            </a:r>
            <a:r>
              <a:rPr lang="ko-KR" altLang="en-US" sz="15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1" name="포인트가 10개인 별 30"/>
          <p:cNvSpPr/>
          <p:nvPr/>
        </p:nvSpPr>
        <p:spPr>
          <a:xfrm>
            <a:off x="6995211" y="3744334"/>
            <a:ext cx="928694" cy="928694"/>
          </a:xfrm>
          <a:prstGeom prst="star10">
            <a:avLst>
              <a:gd name="adj" fmla="val 39246"/>
              <a:gd name="hf" fmla="val 105146"/>
            </a:avLst>
          </a:prstGeom>
          <a:solidFill>
            <a:srgbClr val="F61E8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딜레마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1500166" y="3178535"/>
            <a:ext cx="714380" cy="370584"/>
          </a:xfrm>
          <a:prstGeom prst="wedgeRectCallout">
            <a:avLst>
              <a:gd name="adj1" fmla="val -20833"/>
              <a:gd name="adj2" fmla="val 8174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34" name="사각형 설명선 33"/>
          <p:cNvSpPr/>
          <p:nvPr/>
        </p:nvSpPr>
        <p:spPr>
          <a:xfrm>
            <a:off x="3857620" y="2000075"/>
            <a:ext cx="857256" cy="370584"/>
          </a:xfrm>
          <a:prstGeom prst="wedgeRectCallout">
            <a:avLst>
              <a:gd name="adj1" fmla="val -20833"/>
              <a:gd name="adj2" fmla="val 8174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6357950" y="2000075"/>
            <a:ext cx="928694" cy="370584"/>
          </a:xfrm>
          <a:prstGeom prst="wedgeRectCallout">
            <a:avLst>
              <a:gd name="adj1" fmla="val -20833"/>
              <a:gd name="adj2" fmla="val 8174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선행조건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00298" y="681319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이익 확대의 딜레마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14</cp:revision>
  <dcterms:created xsi:type="dcterms:W3CDTF">2009-04-12T05:57:56Z</dcterms:created>
  <dcterms:modified xsi:type="dcterms:W3CDTF">2009-04-12T06:57:45Z</dcterms:modified>
</cp:coreProperties>
</file>