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E8F"/>
    <a:srgbClr val="3B7679"/>
    <a:srgbClr val="2E5E60"/>
    <a:srgbClr val="1A2932"/>
    <a:srgbClr val="283E4C"/>
    <a:srgbClr val="F95DA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7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9EF9-9B7B-410C-92B8-2FBBDC73E031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E2F9-301C-4BE3-9604-6024D50FC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2E5E60"/>
            </a:gs>
            <a:gs pos="86000">
              <a:srgbClr val="1A293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1643042" y="2285992"/>
            <a:ext cx="1714512" cy="785818"/>
          </a:xfrm>
          <a:prstGeom prst="rightArrow">
            <a:avLst>
              <a:gd name="adj1" fmla="val 73231"/>
              <a:gd name="adj2" fmla="val 71100"/>
            </a:avLst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고객의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신상품  요구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388" y="245738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142976" y="3214686"/>
            <a:ext cx="2214578" cy="785818"/>
          </a:xfrm>
          <a:prstGeom prst="rightArrow">
            <a:avLst>
              <a:gd name="adj1" fmla="val 73230"/>
              <a:gd name="adj2" fmla="val 71100"/>
            </a:avLst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생산속도 향상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6050" y="3405186"/>
            <a:ext cx="39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4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714480" y="4143380"/>
            <a:ext cx="1643074" cy="785818"/>
          </a:xfrm>
          <a:prstGeom prst="rightArrow">
            <a:avLst>
              <a:gd name="adj1" fmla="val 76001"/>
              <a:gd name="adj2" fmla="val 71100"/>
            </a:avLst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생산량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증대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6050" y="4357694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00232" y="5072074"/>
            <a:ext cx="1357322" cy="785818"/>
          </a:xfrm>
          <a:prstGeom prst="rightArrow">
            <a:avLst>
              <a:gd name="adj1" fmla="val 73231"/>
              <a:gd name="adj2" fmla="val 71100"/>
            </a:avLst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관리비용 절감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86050" y="528638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5572132" y="2185970"/>
            <a:ext cx="2000264" cy="814402"/>
          </a:xfrm>
          <a:prstGeom prst="leftArrow">
            <a:avLst>
              <a:gd name="adj1" fmla="val 70346"/>
              <a:gd name="adj2" fmla="val 6699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기술에 대한 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거부감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2164" y="2389571"/>
            <a:ext cx="40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572132" y="3176585"/>
            <a:ext cx="1714512" cy="823919"/>
          </a:xfrm>
          <a:prstGeom prst="leftArrow">
            <a:avLst>
              <a:gd name="adj1" fmla="val 70346"/>
              <a:gd name="adj2" fmla="val 6699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신기술의</a:t>
            </a:r>
            <a: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환경오염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77873" y="3382565"/>
            <a:ext cx="34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2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5572132" y="4143388"/>
            <a:ext cx="2071702" cy="857248"/>
          </a:xfrm>
          <a:prstGeom prst="leftArrow">
            <a:avLst>
              <a:gd name="adj1" fmla="val 70346"/>
              <a:gd name="adj2" fmla="val 6699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설비 투자비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20736" y="4357700"/>
            <a:ext cx="414340" cy="40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3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5643570" y="5143512"/>
            <a:ext cx="1285884" cy="785818"/>
          </a:xfrm>
          <a:prstGeom prst="leftArrow">
            <a:avLst>
              <a:gd name="adj1" fmla="val 70346"/>
              <a:gd name="adj2" fmla="val 6699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혼돈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57884" y="5357826"/>
            <a:ext cx="25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1</a:t>
            </a:r>
            <a:endParaRPr lang="ko-KR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8794" y="606006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Total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10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43570" y="6062681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Total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9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2106595" y="4107661"/>
            <a:ext cx="4644264" cy="794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정육면체 14"/>
          <p:cNvSpPr/>
          <p:nvPr/>
        </p:nvSpPr>
        <p:spPr>
          <a:xfrm>
            <a:off x="3571868" y="2143116"/>
            <a:ext cx="1785950" cy="3857653"/>
          </a:xfrm>
          <a:prstGeom prst="cube">
            <a:avLst>
              <a:gd name="adj" fmla="val 2627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27000" dist="12700" dir="2700000" algn="tl" rotWithShape="0">
              <a:schemeClr val="tx1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PROJECT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공장 시설을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최신 장비로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교체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5918" y="173312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프로젝트 찬성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8" y="173312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프로젝트 반대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5984" y="740615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신형설비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도입 상황</a:t>
            </a:r>
            <a:endParaRPr lang="ko-KR" altLang="en-US" sz="20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415286"/>
            <a:ext cx="1285884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5400" dir="2700000" algn="tl" rotWithShape="0">
              <a:schemeClr val="tx1">
                <a:alpha val="69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35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2008-10-26T22:15:36Z</dcterms:created>
  <dcterms:modified xsi:type="dcterms:W3CDTF">2009-10-25T04:59:38Z</dcterms:modified>
</cp:coreProperties>
</file>