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22E"/>
    <a:srgbClr val="1A5E84"/>
    <a:srgbClr val="1F709D"/>
    <a:srgbClr val="12243A"/>
    <a:srgbClr val="278BC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04F2-E8E4-4042-84EA-0265D9FA3B98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9DF2-6AEC-4F62-AF6F-1EED018EE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04F2-E8E4-4042-84EA-0265D9FA3B98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9DF2-6AEC-4F62-AF6F-1EED018EE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04F2-E8E4-4042-84EA-0265D9FA3B98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9DF2-6AEC-4F62-AF6F-1EED018EE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04F2-E8E4-4042-84EA-0265D9FA3B98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9DF2-6AEC-4F62-AF6F-1EED018EE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04F2-E8E4-4042-84EA-0265D9FA3B98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9DF2-6AEC-4F62-AF6F-1EED018EE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04F2-E8E4-4042-84EA-0265D9FA3B98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9DF2-6AEC-4F62-AF6F-1EED018EE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04F2-E8E4-4042-84EA-0265D9FA3B98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9DF2-6AEC-4F62-AF6F-1EED018EE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04F2-E8E4-4042-84EA-0265D9FA3B98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9DF2-6AEC-4F62-AF6F-1EED018EE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04F2-E8E4-4042-84EA-0265D9FA3B98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9DF2-6AEC-4F62-AF6F-1EED018EE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04F2-E8E4-4042-84EA-0265D9FA3B98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9DF2-6AEC-4F62-AF6F-1EED018EEA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04F2-E8E4-4042-84EA-0265D9FA3B98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B869DF2-6AEC-4F62-AF6F-1EED018EEA4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1304F2-E8E4-4042-84EA-0265D9FA3B98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B869DF2-6AEC-4F62-AF6F-1EED018EEA4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1000">
              <a:srgbClr val="1A5E84"/>
            </a:gs>
            <a:gs pos="93000">
              <a:srgbClr val="14222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000100" y="1531583"/>
            <a:ext cx="1643074" cy="1357322"/>
            <a:chOff x="1071538" y="1500174"/>
            <a:chExt cx="1428760" cy="1357322"/>
          </a:xfrm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모서리가 접힌 도형 3"/>
            <p:cNvSpPr/>
            <p:nvPr/>
          </p:nvSpPr>
          <p:spPr>
            <a:xfrm>
              <a:off x="1071538" y="1857364"/>
              <a:ext cx="1428760" cy="1000132"/>
            </a:xfrm>
            <a:prstGeom prst="foldedCorner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낙태는 법으로 금지되어 있다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sp>
          <p:nvSpPr>
            <p:cNvPr id="5" name="한쪽 모서리가 잘린 사각형 4"/>
            <p:cNvSpPr/>
            <p:nvPr/>
          </p:nvSpPr>
          <p:spPr>
            <a:xfrm>
              <a:off x="1071538" y="1500174"/>
              <a:ext cx="1428760" cy="357190"/>
            </a:xfrm>
            <a:prstGeom prst="snip1Rect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근거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214546" y="3251121"/>
            <a:ext cx="1714512" cy="1357322"/>
            <a:chOff x="2786050" y="3000372"/>
            <a:chExt cx="1428760" cy="1357322"/>
          </a:xfrm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모서리가 접힌 도형 7"/>
            <p:cNvSpPr/>
            <p:nvPr/>
          </p:nvSpPr>
          <p:spPr>
            <a:xfrm>
              <a:off x="2786050" y="3357562"/>
              <a:ext cx="1428760" cy="1000132"/>
            </a:xfrm>
            <a:prstGeom prst="foldedCorner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법을 어기는 </a:t>
              </a:r>
              <a:r>
                <a:rPr lang="en-US" altLang="ko-KR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/>
              </a:r>
              <a:br>
                <a:rPr lang="en-US" altLang="ko-KR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</a:br>
              <a:r>
                <a:rPr lang="ko-KR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것은</a:t>
              </a:r>
              <a:r>
                <a:rPr lang="en-US" altLang="ko-KR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 </a:t>
              </a:r>
              <a:r>
                <a:rPr lang="ko-KR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범죄이다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sp>
          <p:nvSpPr>
            <p:cNvPr id="9" name="한쪽 모서리가 잘린 사각형 8"/>
            <p:cNvSpPr/>
            <p:nvPr/>
          </p:nvSpPr>
          <p:spPr>
            <a:xfrm>
              <a:off x="2786050" y="3000372"/>
              <a:ext cx="1428760" cy="357190"/>
            </a:xfrm>
            <a:prstGeom prst="snip1Rect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정당한 이유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786578" y="1531583"/>
            <a:ext cx="1643074" cy="1357322"/>
            <a:chOff x="6143636" y="1500174"/>
            <a:chExt cx="1428760" cy="1357322"/>
          </a:xfrm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모서리가 접힌 도형 9"/>
            <p:cNvSpPr/>
            <p:nvPr/>
          </p:nvSpPr>
          <p:spPr>
            <a:xfrm>
              <a:off x="6143636" y="1857364"/>
              <a:ext cx="1428760" cy="1000132"/>
            </a:xfrm>
            <a:prstGeom prst="foldedCorner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낙태는 범죄다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sp>
          <p:nvSpPr>
            <p:cNvPr id="11" name="한쪽 모서리가 잘린 사각형 10"/>
            <p:cNvSpPr/>
            <p:nvPr/>
          </p:nvSpPr>
          <p:spPr>
            <a:xfrm>
              <a:off x="6143636" y="1500174"/>
              <a:ext cx="1428760" cy="357190"/>
            </a:xfrm>
            <a:prstGeom prst="snip1Rect">
              <a:avLst/>
            </a:prstGeom>
            <a:solidFill>
              <a:schemeClr val="accent5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주장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2285984" y="5157913"/>
            <a:ext cx="1571636" cy="10715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[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전제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]</a:t>
            </a:r>
            <a:b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</a:b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낙태에 대한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/>
            </a:r>
            <a:b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</a:br>
            <a:r>
              <a:rPr lang="ko-KR" alt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법조항은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/>
            </a:r>
            <a:b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</a:b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OOO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이다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643570" y="4586409"/>
            <a:ext cx="1571636" cy="120004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[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반론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]</a:t>
            </a: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이에 대해 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/>
            </a:r>
            <a:b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</a:b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반론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OOO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이 있겠지만</a:t>
            </a:r>
            <a:endParaRPr lang="en-US" altLang="ko-K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14810" y="3229087"/>
            <a:ext cx="1714512" cy="10715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[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조건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]</a:t>
            </a:r>
          </a:p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유전병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산모건강 등의 특수 상황</a:t>
            </a:r>
          </a:p>
          <a:p>
            <a:pPr algn="ctr"/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rot="5400000" flipH="1" flipV="1">
            <a:off x="2679687" y="2850579"/>
            <a:ext cx="785024" cy="794"/>
          </a:xfrm>
          <a:prstGeom prst="straightConnector1">
            <a:avLst/>
          </a:prstGeom>
          <a:ln w="15875">
            <a:solidFill>
              <a:schemeClr val="tx1">
                <a:lumMod val="75000"/>
              </a:schemeClr>
            </a:solidFill>
            <a:prstDash val="sysDash"/>
            <a:tailEnd type="triangle" w="med" len="lg"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3" idx="0"/>
          </p:cNvCxnSpPr>
          <p:nvPr/>
        </p:nvCxnSpPr>
        <p:spPr>
          <a:xfrm rot="5400000" flipH="1" flipV="1">
            <a:off x="2786844" y="4872161"/>
            <a:ext cx="570710" cy="794"/>
          </a:xfrm>
          <a:prstGeom prst="straightConnector1">
            <a:avLst/>
          </a:prstGeom>
          <a:ln w="15875">
            <a:solidFill>
              <a:schemeClr val="tx1">
                <a:lumMod val="75000"/>
              </a:schemeClr>
            </a:solidFill>
            <a:prstDash val="sysDash"/>
            <a:tailEnd type="triangle" w="med" len="lg"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4" idx="0"/>
          </p:cNvCxnSpPr>
          <p:nvPr/>
        </p:nvCxnSpPr>
        <p:spPr>
          <a:xfrm rot="5400000" flipH="1" flipV="1">
            <a:off x="5358612" y="3514839"/>
            <a:ext cx="2142346" cy="794"/>
          </a:xfrm>
          <a:prstGeom prst="straightConnector1">
            <a:avLst/>
          </a:prstGeom>
          <a:ln w="15875">
            <a:solidFill>
              <a:schemeClr val="tx1">
                <a:lumMod val="75000"/>
              </a:schemeClr>
            </a:solidFill>
            <a:prstDash val="sysDash"/>
            <a:tailEnd type="triangle" w="med" len="lg"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5" idx="0"/>
          </p:cNvCxnSpPr>
          <p:nvPr/>
        </p:nvCxnSpPr>
        <p:spPr>
          <a:xfrm rot="5400000" flipH="1" flipV="1">
            <a:off x="4679157" y="2836178"/>
            <a:ext cx="785818" cy="1588"/>
          </a:xfrm>
          <a:prstGeom prst="straightConnector1">
            <a:avLst/>
          </a:prstGeom>
          <a:ln w="15875">
            <a:solidFill>
              <a:schemeClr val="tx1">
                <a:lumMod val="75000"/>
              </a:schemeClr>
            </a:solidFill>
            <a:prstDash val="sysDash"/>
            <a:tailEnd type="triangle" w="med" len="lg"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14546" y="642918"/>
            <a:ext cx="471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낙태에 대한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의견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928662" y="3229087"/>
            <a:ext cx="1000132" cy="500066"/>
          </a:xfrm>
          <a:prstGeom prst="wedgeRoundRectCallout">
            <a:avLst>
              <a:gd name="adj1" fmla="val 63985"/>
              <a:gd name="adj2" fmla="val -28316"/>
              <a:gd name="adj3" fmla="val 16667"/>
            </a:avLst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왜냐하면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1071538" y="5086475"/>
            <a:ext cx="1000132" cy="642942"/>
          </a:xfrm>
          <a:prstGeom prst="wedgeRoundRectCallout">
            <a:avLst>
              <a:gd name="adj1" fmla="val 63985"/>
              <a:gd name="adj2" fmla="val -28316"/>
              <a:gd name="adj3" fmla="val 16667"/>
            </a:avLst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이에 대한 근거는</a:t>
            </a:r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4214810" y="4514971"/>
            <a:ext cx="1000132" cy="628541"/>
          </a:xfrm>
          <a:prstGeom prst="wedgeRoundRectCallout">
            <a:avLst>
              <a:gd name="adj1" fmla="val -20956"/>
              <a:gd name="adj2" fmla="val -72611"/>
              <a:gd name="adj3" fmla="val 16667"/>
            </a:avLst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위의 상황은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예외지만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643174" y="2388839"/>
            <a:ext cx="4143404" cy="1588"/>
          </a:xfrm>
          <a:prstGeom prst="straightConnector1">
            <a:avLst/>
          </a:prstGeom>
          <a:ln w="53975">
            <a:solidFill>
              <a:schemeClr val="tx1">
                <a:lumMod val="75000"/>
              </a:schemeClr>
            </a:solidFill>
            <a:tailEnd type="triangle" w="med" len="lg"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100</TotalTime>
  <Words>38</Words>
  <Application>Microsoft Office PowerPoint</Application>
  <PresentationFormat>화면 슬라이드 쇼(4:3)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흐름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15</cp:revision>
  <dcterms:created xsi:type="dcterms:W3CDTF">2009-03-29T16:40:06Z</dcterms:created>
  <dcterms:modified xsi:type="dcterms:W3CDTF">2009-10-25T05:34:42Z</dcterms:modified>
</cp:coreProperties>
</file>