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22E"/>
    <a:srgbClr val="1A5E84"/>
    <a:srgbClr val="1F709D"/>
    <a:srgbClr val="12243A"/>
    <a:srgbClr val="278B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3000">
              <a:schemeClr val="bg1">
                <a:tint val="80000"/>
                <a:satMod val="4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00100" y="1531583"/>
            <a:ext cx="1643074" cy="1357322"/>
            <a:chOff x="1071538" y="1500174"/>
            <a:chExt cx="1428760" cy="1357322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모서리가 접힌 도형 3"/>
            <p:cNvSpPr/>
            <p:nvPr/>
          </p:nvSpPr>
          <p:spPr>
            <a:xfrm>
              <a:off x="1071538" y="1857364"/>
              <a:ext cx="1428760" cy="1000132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낙태는 법으로 금지되어 있다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" name="한쪽 모서리가 잘린 사각형 4"/>
            <p:cNvSpPr/>
            <p:nvPr/>
          </p:nvSpPr>
          <p:spPr>
            <a:xfrm>
              <a:off x="1071538" y="1500174"/>
              <a:ext cx="1428760" cy="357190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근거</a:t>
              </a:r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14546" y="3251121"/>
            <a:ext cx="1714512" cy="1357322"/>
            <a:chOff x="2786050" y="3000372"/>
            <a:chExt cx="1428760" cy="1357322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모서리가 접힌 도형 7"/>
            <p:cNvSpPr/>
            <p:nvPr/>
          </p:nvSpPr>
          <p:spPr>
            <a:xfrm>
              <a:off x="2786050" y="3357562"/>
              <a:ext cx="1428760" cy="1000132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법을 어기는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/>
              </a:r>
              <a:b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</a:b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것은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범죄이다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9" name="한쪽 모서리가 잘린 사각형 8"/>
            <p:cNvSpPr/>
            <p:nvPr/>
          </p:nvSpPr>
          <p:spPr>
            <a:xfrm>
              <a:off x="2786050" y="3000372"/>
              <a:ext cx="1428760" cy="357190"/>
            </a:xfrm>
            <a:prstGeom prst="snip1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정당한 이유</a:t>
              </a:r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6578" y="1531583"/>
            <a:ext cx="1643074" cy="1357322"/>
            <a:chOff x="6143636" y="1500174"/>
            <a:chExt cx="1428760" cy="1357322"/>
          </a:xfrm>
          <a:effectLst>
            <a:outerShdw blurRad="127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접힌 도형 9"/>
            <p:cNvSpPr/>
            <p:nvPr/>
          </p:nvSpPr>
          <p:spPr>
            <a:xfrm>
              <a:off x="6143636" y="1857364"/>
              <a:ext cx="1428760" cy="10001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낙태는 범죄다</a:t>
              </a:r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143636" y="1500174"/>
              <a:ext cx="1428760" cy="357190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주장</a:t>
              </a:r>
              <a:endPara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285984" y="5157913"/>
            <a:ext cx="1571636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전제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  <a:b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낙태에 대한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법 조항은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OOO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이다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99358" y="4529372"/>
            <a:ext cx="1515848" cy="11142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반론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이에 대한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반론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OOO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있겠지만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6248" y="3229087"/>
            <a:ext cx="1571636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조건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유전병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산모건강 등의 특수 상황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2679687" y="2850579"/>
            <a:ext cx="785024" cy="79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</p:cNvCxnSpPr>
          <p:nvPr/>
        </p:nvCxnSpPr>
        <p:spPr>
          <a:xfrm rot="5400000" flipH="1" flipV="1">
            <a:off x="2786844" y="4872161"/>
            <a:ext cx="570710" cy="79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0"/>
          </p:cNvCxnSpPr>
          <p:nvPr/>
        </p:nvCxnSpPr>
        <p:spPr>
          <a:xfrm rot="5400000" flipH="1" flipV="1">
            <a:off x="5400624" y="3471920"/>
            <a:ext cx="2114110" cy="79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0"/>
          </p:cNvCxnSpPr>
          <p:nvPr/>
        </p:nvCxnSpPr>
        <p:spPr>
          <a:xfrm rot="5400000" flipH="1" flipV="1">
            <a:off x="4679951" y="2836178"/>
            <a:ext cx="785024" cy="79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4546" y="691202"/>
            <a:ext cx="471490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낙태에 대한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의견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928662" y="3229087"/>
            <a:ext cx="1000132" cy="500066"/>
          </a:xfrm>
          <a:prstGeom prst="wedgeRoundRectCallout">
            <a:avLst>
              <a:gd name="adj1" fmla="val 63985"/>
              <a:gd name="adj2" fmla="val -2831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왜냐하면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071538" y="5086475"/>
            <a:ext cx="1000132" cy="642942"/>
          </a:xfrm>
          <a:prstGeom prst="wedgeRoundRectCallout">
            <a:avLst>
              <a:gd name="adj1" fmla="val 63985"/>
              <a:gd name="adj2" fmla="val -2831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이에 대한 근거는</a:t>
            </a: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4214810" y="4514971"/>
            <a:ext cx="1143008" cy="714380"/>
          </a:xfrm>
          <a:prstGeom prst="wedgeRoundRectCallout">
            <a:avLst>
              <a:gd name="adj1" fmla="val -20956"/>
              <a:gd name="adj2" fmla="val -72611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위의 상황은 예외지만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643174" y="2388839"/>
            <a:ext cx="4143404" cy="1588"/>
          </a:xfrm>
          <a:prstGeom prst="straightConnector1">
            <a:avLst/>
          </a:prstGeom>
          <a:ln w="53975">
            <a:solidFill>
              <a:schemeClr val="bg1">
                <a:lumMod val="50000"/>
              </a:schemeClr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39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흐름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2009-03-29T16:40:06Z</dcterms:created>
  <dcterms:modified xsi:type="dcterms:W3CDTF">2009-10-25T05:35:26Z</dcterms:modified>
</cp:coreProperties>
</file>