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A1F"/>
    <a:srgbClr val="1B2023"/>
    <a:srgbClr val="2C4C38"/>
    <a:srgbClr val="375E71"/>
    <a:srgbClr val="32959A"/>
    <a:srgbClr val="4A2C2C"/>
    <a:srgbClr val="23386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966" autoAdjust="0"/>
    <p:restoredTop sz="94660"/>
  </p:normalViewPr>
  <p:slideViewPr>
    <p:cSldViewPr>
      <p:cViewPr varScale="1">
        <p:scale>
          <a:sx n="92" d="100"/>
          <a:sy n="92" d="100"/>
        </p:scale>
        <p:origin x="-7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7F907-D359-4E70-A49E-E5BA026164AF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CE33B-927E-4B7C-B720-DEE76BF65A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E33B-927E-4B7C-B720-DEE76BF65A0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4">
                <a:lumMod val="50000"/>
              </a:schemeClr>
            </a:gs>
            <a:gs pos="95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86976" y="966770"/>
            <a:ext cx="2786082" cy="984213"/>
            <a:chOff x="4143372" y="1000108"/>
            <a:chExt cx="2857520" cy="15716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모서리가 둥근 직사각형 2"/>
            <p:cNvSpPr/>
            <p:nvPr/>
          </p:nvSpPr>
          <p:spPr>
            <a:xfrm>
              <a:off x="4143372" y="1214422"/>
              <a:ext cx="2857520" cy="1357322"/>
            </a:xfrm>
            <a:prstGeom prst="roundRect">
              <a:avLst>
                <a:gd name="adj" fmla="val 11819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어느 먼 옛날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어느 시골 마을</a:t>
              </a:r>
              <a:endParaRPr lang="ko-KR" altLang="en-US" sz="1200" dirty="0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4143372" y="1000108"/>
              <a:ext cx="2857520" cy="428628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시간</a:t>
              </a:r>
              <a:r>
                <a:rPr lang="en-US" altLang="ko-KR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장소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51578" y="966770"/>
            <a:ext cx="2786082" cy="984213"/>
            <a:chOff x="4143372" y="1000108"/>
            <a:chExt cx="2857520" cy="15716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모서리가 둥근 직사각형 6"/>
            <p:cNvSpPr/>
            <p:nvPr/>
          </p:nvSpPr>
          <p:spPr>
            <a:xfrm>
              <a:off x="4143372" y="1214422"/>
              <a:ext cx="2857520" cy="1357322"/>
            </a:xfrm>
            <a:prstGeom prst="roundRect">
              <a:avLst>
                <a:gd name="adj" fmla="val 11819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배고픈 늑대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아기돼지 삼형제</a:t>
              </a:r>
              <a:endParaRPr lang="ko-KR" altLang="en-US" sz="1200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143372" y="1000108"/>
              <a:ext cx="2857520" cy="428628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주인공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63824" y="2285992"/>
            <a:ext cx="5786478" cy="1214446"/>
            <a:chOff x="4143372" y="1000108"/>
            <a:chExt cx="2857520" cy="15716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모서리가 둥근 직사각형 9"/>
            <p:cNvSpPr/>
            <p:nvPr/>
          </p:nvSpPr>
          <p:spPr>
            <a:xfrm>
              <a:off x="4143372" y="1214422"/>
              <a:ext cx="2857520" cy="1357322"/>
            </a:xfrm>
            <a:prstGeom prst="roundRect">
              <a:avLst>
                <a:gd name="adj" fmla="val 11819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아기 돼지들은 엄마의 지시로 각자 집을 짓고 독립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배고픈 늑대는 아기돼지 </a:t>
              </a:r>
              <a:r>
                <a:rPr lang="en-US" altLang="ko-KR" sz="1200" dirty="0" smtClean="0"/>
                <a:t>3</a:t>
              </a:r>
              <a:r>
                <a:rPr lang="ko-KR" altLang="en-US" sz="1200" dirty="0" smtClean="0"/>
                <a:t>형제를 잡아 먹으려고 시도</a:t>
              </a:r>
              <a:endParaRPr lang="en-US" altLang="ko-KR" sz="1200" dirty="0" smtClean="0"/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4143372" y="1000108"/>
              <a:ext cx="2857520" cy="428628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갈등 구조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663824" y="3798832"/>
            <a:ext cx="1785950" cy="1214446"/>
            <a:chOff x="4143372" y="1000108"/>
            <a:chExt cx="2857520" cy="15716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모서리가 둥근 직사각형 12"/>
            <p:cNvSpPr/>
            <p:nvPr/>
          </p:nvSpPr>
          <p:spPr>
            <a:xfrm>
              <a:off x="4143372" y="1214422"/>
              <a:ext cx="2857520" cy="1357322"/>
            </a:xfrm>
            <a:prstGeom prst="roundRect">
              <a:avLst>
                <a:gd name="adj" fmla="val 11819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늑대가 첫째 돼지 집 공격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지푸라기 집 한방에 붕괴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둘째 돼지 집으로 피신</a:t>
              </a:r>
              <a:endParaRPr lang="ko-KR" altLang="en-US" sz="1000" dirty="0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>
              <a:off x="4143372" y="1000108"/>
              <a:ext cx="2857520" cy="428628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사건 </a:t>
              </a:r>
              <a:r>
                <a:rPr lang="en-US" altLang="ko-KR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664352" y="3798832"/>
            <a:ext cx="1785950" cy="1214446"/>
            <a:chOff x="4143372" y="1000108"/>
            <a:chExt cx="2857520" cy="15716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모서리가 둥근 직사각형 15"/>
            <p:cNvSpPr/>
            <p:nvPr/>
          </p:nvSpPr>
          <p:spPr>
            <a:xfrm>
              <a:off x="4143372" y="1214422"/>
              <a:ext cx="2857520" cy="1357322"/>
            </a:xfrm>
            <a:prstGeom prst="roundRect">
              <a:avLst>
                <a:gd name="adj" fmla="val 11819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늑대가 막내 돼지 집 공격</a:t>
              </a:r>
            </a:p>
            <a:p>
              <a:pPr algn="ctr"/>
              <a:r>
                <a:rPr lang="ko-KR" altLang="en-US" sz="1000" dirty="0" smtClean="0"/>
                <a:t>벽돌집 무너지지 않음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dirty="0" smtClean="0"/>
                <a:t>굴뚝과 뜨거운 물로 공격</a:t>
              </a:r>
            </a:p>
          </p:txBody>
        </p:sp>
        <p:sp>
          <p:nvSpPr>
            <p:cNvPr id="17" name="양쪽 모서리가 둥근 사각형 16"/>
            <p:cNvSpPr/>
            <p:nvPr/>
          </p:nvSpPr>
          <p:spPr>
            <a:xfrm>
              <a:off x="4143372" y="1000108"/>
              <a:ext cx="2857520" cy="428628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사건 </a:t>
              </a:r>
              <a:r>
                <a:rPr lang="en-US" altLang="ko-KR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664088" y="3798832"/>
            <a:ext cx="1785950" cy="1214446"/>
            <a:chOff x="4143372" y="1000108"/>
            <a:chExt cx="2857520" cy="15716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모서리가 둥근 직사각형 18"/>
            <p:cNvSpPr/>
            <p:nvPr/>
          </p:nvSpPr>
          <p:spPr>
            <a:xfrm>
              <a:off x="4143372" y="1214422"/>
              <a:ext cx="2857520" cy="1357322"/>
            </a:xfrm>
            <a:prstGeom prst="roundRect">
              <a:avLst>
                <a:gd name="adj" fmla="val 11819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늑대가 둘째 돼지 집 공격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나무 집 역시 붕괴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막내 돼지 집으로 피신</a:t>
              </a:r>
            </a:p>
          </p:txBody>
        </p:sp>
        <p:sp>
          <p:nvSpPr>
            <p:cNvPr id="20" name="양쪽 모서리가 둥근 사각형 19"/>
            <p:cNvSpPr/>
            <p:nvPr/>
          </p:nvSpPr>
          <p:spPr>
            <a:xfrm>
              <a:off x="4143372" y="1000108"/>
              <a:ext cx="2857520" cy="428628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사건 </a:t>
              </a:r>
              <a:r>
                <a:rPr lang="en-US" altLang="ko-KR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663824" y="5357826"/>
            <a:ext cx="5786478" cy="1214446"/>
            <a:chOff x="4143372" y="1000108"/>
            <a:chExt cx="2857520" cy="15716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모서리가 둥근 직사각형 21"/>
            <p:cNvSpPr/>
            <p:nvPr/>
          </p:nvSpPr>
          <p:spPr>
            <a:xfrm>
              <a:off x="4143372" y="1214422"/>
              <a:ext cx="2857520" cy="1357322"/>
            </a:xfrm>
            <a:prstGeom prst="roundRect">
              <a:avLst>
                <a:gd name="adj" fmla="val 11819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유비무환</a:t>
              </a:r>
              <a:r>
                <a:rPr lang="en-US" altLang="ko-KR" sz="1200" b="1" dirty="0" smtClean="0"/>
                <a:t>(</a:t>
              </a:r>
              <a:r>
                <a:rPr lang="ko-KR" altLang="en-US" sz="1200" b="1" dirty="0" smtClean="0"/>
                <a:t>有備無患</a:t>
              </a:r>
              <a:r>
                <a:rPr lang="en-US" altLang="ko-KR" sz="1200" b="1" dirty="0" smtClean="0"/>
                <a:t>)</a:t>
              </a:r>
            </a:p>
            <a:p>
              <a:pPr algn="ctr"/>
              <a:r>
                <a:rPr lang="ko-KR" altLang="en-US" sz="1200" dirty="0" smtClean="0"/>
                <a:t>평소에 계획을 잘 세우고 준비를 하면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긴급한 상황이 생겨도 화를 면할 수 있음</a:t>
              </a:r>
              <a:endParaRPr lang="en-US" altLang="ko-KR" sz="1200" dirty="0" smtClean="0"/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>
              <a:off x="4143372" y="1000108"/>
              <a:ext cx="2857520" cy="428628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결과</a:t>
              </a:r>
              <a:r>
                <a:rPr lang="en-US" altLang="ko-KR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교훈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090409" y="1950982"/>
            <a:ext cx="2964602" cy="335009"/>
            <a:chOff x="2140933" y="1950982"/>
            <a:chExt cx="2964602" cy="335009"/>
          </a:xfrm>
        </p:grpSpPr>
        <p:cxnSp>
          <p:nvCxnSpPr>
            <p:cNvPr id="26" name="꺾인 연결선 25"/>
            <p:cNvCxnSpPr>
              <a:stCxn id="3" idx="2"/>
              <a:endCxn id="11" idx="3"/>
            </p:cNvCxnSpPr>
            <p:nvPr/>
          </p:nvCxnSpPr>
          <p:spPr>
            <a:xfrm rot="16200000" flipH="1">
              <a:off x="2711951" y="1379964"/>
              <a:ext cx="335009" cy="147704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7" idx="2"/>
              <a:endCxn id="11" idx="3"/>
            </p:cNvCxnSpPr>
            <p:nvPr/>
          </p:nvCxnSpPr>
          <p:spPr>
            <a:xfrm rot="5400000">
              <a:off x="4194252" y="1374709"/>
              <a:ext cx="335009" cy="148755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2567190" y="3500438"/>
            <a:ext cx="4000528" cy="299188"/>
            <a:chOff x="1617714" y="3500438"/>
            <a:chExt cx="4000528" cy="299188"/>
          </a:xfrm>
        </p:grpSpPr>
        <p:cxnSp>
          <p:nvCxnSpPr>
            <p:cNvPr id="30" name="꺾인 연결선 29"/>
            <p:cNvCxnSpPr>
              <a:stCxn id="10" idx="2"/>
              <a:endCxn id="14" idx="3"/>
            </p:cNvCxnSpPr>
            <p:nvPr/>
          </p:nvCxnSpPr>
          <p:spPr>
            <a:xfrm rot="5400000">
              <a:off x="2468649" y="2649503"/>
              <a:ext cx="298394" cy="20002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10" idx="2"/>
              <a:endCxn id="20" idx="3"/>
            </p:cNvCxnSpPr>
            <p:nvPr/>
          </p:nvCxnSpPr>
          <p:spPr>
            <a:xfrm rot="5400000">
              <a:off x="3468781" y="3649635"/>
              <a:ext cx="298394" cy="15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10" idx="2"/>
              <a:endCxn id="17" idx="3"/>
            </p:cNvCxnSpPr>
            <p:nvPr/>
          </p:nvCxnSpPr>
          <p:spPr>
            <a:xfrm rot="16200000" flipH="1">
              <a:off x="4468913" y="2649503"/>
              <a:ext cx="298394" cy="20002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2567190" y="5013278"/>
            <a:ext cx="4000528" cy="345342"/>
            <a:chOff x="1617714" y="5013278"/>
            <a:chExt cx="4000528" cy="345342"/>
          </a:xfrm>
        </p:grpSpPr>
        <p:cxnSp>
          <p:nvCxnSpPr>
            <p:cNvPr id="39" name="꺾인 연결선 38"/>
            <p:cNvCxnSpPr>
              <a:stCxn id="13" idx="2"/>
              <a:endCxn id="23" idx="3"/>
            </p:cNvCxnSpPr>
            <p:nvPr/>
          </p:nvCxnSpPr>
          <p:spPr>
            <a:xfrm rot="16200000" flipH="1">
              <a:off x="2445572" y="4185420"/>
              <a:ext cx="344548" cy="20002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16" idx="2"/>
              <a:endCxn id="23" idx="3"/>
            </p:cNvCxnSpPr>
            <p:nvPr/>
          </p:nvCxnSpPr>
          <p:spPr>
            <a:xfrm rot="5400000">
              <a:off x="4445836" y="4185420"/>
              <a:ext cx="344548" cy="20002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stCxn id="19" idx="2"/>
              <a:endCxn id="23" idx="3"/>
            </p:cNvCxnSpPr>
            <p:nvPr/>
          </p:nvCxnSpPr>
          <p:spPr>
            <a:xfrm rot="5400000">
              <a:off x="3445704" y="5185552"/>
              <a:ext cx="344548" cy="15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2092452" y="5857892"/>
            <a:ext cx="615972" cy="536014"/>
            <a:chOff x="7170738" y="4511675"/>
            <a:chExt cx="660400" cy="574675"/>
          </a:xfr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7243763" y="4794250"/>
              <a:ext cx="298450" cy="29210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8" y="184"/>
                </a:cxn>
                <a:cxn ang="0">
                  <a:pos x="188" y="184"/>
                </a:cxn>
                <a:cxn ang="0">
                  <a:pos x="188" y="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88" h="184">
                  <a:moveTo>
                    <a:pt x="0" y="12"/>
                  </a:moveTo>
                  <a:lnTo>
                    <a:pt x="38" y="184"/>
                  </a:lnTo>
                  <a:lnTo>
                    <a:pt x="188" y="184"/>
                  </a:lnTo>
                  <a:lnTo>
                    <a:pt x="188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CD30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7170738" y="4518025"/>
              <a:ext cx="657225" cy="339725"/>
            </a:xfrm>
            <a:custGeom>
              <a:avLst/>
              <a:gdLst/>
              <a:ahLst/>
              <a:cxnLst>
                <a:cxn ang="0">
                  <a:pos x="346" y="188"/>
                </a:cxn>
                <a:cxn ang="0">
                  <a:pos x="414" y="172"/>
                </a:cxn>
                <a:cxn ang="0">
                  <a:pos x="316" y="0"/>
                </a:cxn>
                <a:cxn ang="0">
                  <a:pos x="100" y="66"/>
                </a:cxn>
                <a:cxn ang="0">
                  <a:pos x="0" y="214"/>
                </a:cxn>
                <a:cxn ang="0">
                  <a:pos x="194" y="200"/>
                </a:cxn>
                <a:cxn ang="0">
                  <a:pos x="304" y="28"/>
                </a:cxn>
                <a:cxn ang="0">
                  <a:pos x="346" y="188"/>
                </a:cxn>
                <a:cxn ang="0">
                  <a:pos x="346" y="188"/>
                </a:cxn>
              </a:cxnLst>
              <a:rect l="0" t="0" r="r" b="b"/>
              <a:pathLst>
                <a:path w="414" h="214">
                  <a:moveTo>
                    <a:pt x="346" y="188"/>
                  </a:moveTo>
                  <a:lnTo>
                    <a:pt x="414" y="172"/>
                  </a:lnTo>
                  <a:lnTo>
                    <a:pt x="316" y="0"/>
                  </a:lnTo>
                  <a:lnTo>
                    <a:pt x="100" y="66"/>
                  </a:lnTo>
                  <a:lnTo>
                    <a:pt x="0" y="214"/>
                  </a:lnTo>
                  <a:lnTo>
                    <a:pt x="194" y="200"/>
                  </a:lnTo>
                  <a:lnTo>
                    <a:pt x="304" y="28"/>
                  </a:lnTo>
                  <a:lnTo>
                    <a:pt x="346" y="188"/>
                  </a:lnTo>
                  <a:lnTo>
                    <a:pt x="346" y="188"/>
                  </a:lnTo>
                  <a:close/>
                </a:path>
              </a:pathLst>
            </a:custGeom>
            <a:solidFill>
              <a:srgbClr val="BE69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7478713" y="4562475"/>
              <a:ext cx="273050" cy="523875"/>
            </a:xfrm>
            <a:custGeom>
              <a:avLst/>
              <a:gdLst/>
              <a:ahLst/>
              <a:cxnLst>
                <a:cxn ang="0">
                  <a:pos x="40" y="330"/>
                </a:cxn>
                <a:cxn ang="0">
                  <a:pos x="172" y="286"/>
                </a:cxn>
                <a:cxn ang="0">
                  <a:pos x="172" y="114"/>
                </a:cxn>
                <a:cxn ang="0">
                  <a:pos x="110" y="0"/>
                </a:cxn>
                <a:cxn ang="0">
                  <a:pos x="0" y="122"/>
                </a:cxn>
                <a:cxn ang="0">
                  <a:pos x="40" y="330"/>
                </a:cxn>
                <a:cxn ang="0">
                  <a:pos x="40" y="330"/>
                </a:cxn>
              </a:cxnLst>
              <a:rect l="0" t="0" r="r" b="b"/>
              <a:pathLst>
                <a:path w="172" h="330">
                  <a:moveTo>
                    <a:pt x="40" y="330"/>
                  </a:moveTo>
                  <a:lnTo>
                    <a:pt x="172" y="286"/>
                  </a:lnTo>
                  <a:lnTo>
                    <a:pt x="172" y="114"/>
                  </a:lnTo>
                  <a:lnTo>
                    <a:pt x="110" y="0"/>
                  </a:lnTo>
                  <a:lnTo>
                    <a:pt x="0" y="122"/>
                  </a:lnTo>
                  <a:lnTo>
                    <a:pt x="40" y="330"/>
                  </a:lnTo>
                  <a:lnTo>
                    <a:pt x="40" y="330"/>
                  </a:lnTo>
                  <a:close/>
                </a:path>
              </a:pathLst>
            </a:custGeom>
            <a:solidFill>
              <a:srgbClr val="FE92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7170738" y="4565650"/>
              <a:ext cx="479425" cy="292100"/>
            </a:xfrm>
            <a:custGeom>
              <a:avLst/>
              <a:gdLst/>
              <a:ahLst/>
              <a:cxnLst>
                <a:cxn ang="0">
                  <a:pos x="262" y="14"/>
                </a:cxn>
                <a:cxn ang="0">
                  <a:pos x="262" y="24"/>
                </a:cxn>
                <a:cxn ang="0">
                  <a:pos x="240" y="24"/>
                </a:cxn>
                <a:cxn ang="0">
                  <a:pos x="240" y="42"/>
                </a:cxn>
                <a:cxn ang="0">
                  <a:pos x="184" y="42"/>
                </a:cxn>
                <a:cxn ang="0">
                  <a:pos x="184" y="80"/>
                </a:cxn>
                <a:cxn ang="0">
                  <a:pos x="70" y="80"/>
                </a:cxn>
                <a:cxn ang="0">
                  <a:pos x="0" y="184"/>
                </a:cxn>
                <a:cxn ang="0">
                  <a:pos x="194" y="170"/>
                </a:cxn>
                <a:cxn ang="0">
                  <a:pos x="302" y="0"/>
                </a:cxn>
                <a:cxn ang="0">
                  <a:pos x="296" y="0"/>
                </a:cxn>
                <a:cxn ang="0">
                  <a:pos x="296" y="4"/>
                </a:cxn>
                <a:cxn ang="0">
                  <a:pos x="284" y="4"/>
                </a:cxn>
                <a:cxn ang="0">
                  <a:pos x="284" y="10"/>
                </a:cxn>
                <a:cxn ang="0">
                  <a:pos x="276" y="10"/>
                </a:cxn>
                <a:cxn ang="0">
                  <a:pos x="276" y="14"/>
                </a:cxn>
                <a:cxn ang="0">
                  <a:pos x="262" y="14"/>
                </a:cxn>
                <a:cxn ang="0">
                  <a:pos x="262" y="14"/>
                </a:cxn>
              </a:cxnLst>
              <a:rect l="0" t="0" r="r" b="b"/>
              <a:pathLst>
                <a:path w="302" h="184">
                  <a:moveTo>
                    <a:pt x="262" y="14"/>
                  </a:moveTo>
                  <a:lnTo>
                    <a:pt x="262" y="24"/>
                  </a:lnTo>
                  <a:lnTo>
                    <a:pt x="240" y="24"/>
                  </a:lnTo>
                  <a:lnTo>
                    <a:pt x="240" y="42"/>
                  </a:lnTo>
                  <a:lnTo>
                    <a:pt x="184" y="42"/>
                  </a:lnTo>
                  <a:lnTo>
                    <a:pt x="184" y="80"/>
                  </a:lnTo>
                  <a:lnTo>
                    <a:pt x="70" y="80"/>
                  </a:lnTo>
                  <a:lnTo>
                    <a:pt x="0" y="184"/>
                  </a:lnTo>
                  <a:lnTo>
                    <a:pt x="194" y="17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6" y="4"/>
                  </a:lnTo>
                  <a:lnTo>
                    <a:pt x="284" y="4"/>
                  </a:lnTo>
                  <a:lnTo>
                    <a:pt x="284" y="10"/>
                  </a:lnTo>
                  <a:lnTo>
                    <a:pt x="276" y="10"/>
                  </a:lnTo>
                  <a:lnTo>
                    <a:pt x="276" y="14"/>
                  </a:lnTo>
                  <a:lnTo>
                    <a:pt x="262" y="14"/>
                  </a:lnTo>
                  <a:lnTo>
                    <a:pt x="262" y="14"/>
                  </a:lnTo>
                  <a:close/>
                </a:path>
              </a:pathLst>
            </a:custGeom>
            <a:solidFill>
              <a:srgbClr val="BE69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7367588" y="4546600"/>
              <a:ext cx="142875" cy="234950"/>
            </a:xfrm>
            <a:custGeom>
              <a:avLst/>
              <a:gdLst/>
              <a:ahLst/>
              <a:cxnLst>
                <a:cxn ang="0">
                  <a:pos x="90" y="80"/>
                </a:cxn>
                <a:cxn ang="0">
                  <a:pos x="84" y="0"/>
                </a:cxn>
                <a:cxn ang="0">
                  <a:pos x="0" y="10"/>
                </a:cxn>
                <a:cxn ang="0">
                  <a:pos x="0" y="148"/>
                </a:cxn>
                <a:cxn ang="0">
                  <a:pos x="40" y="148"/>
                </a:cxn>
                <a:cxn ang="0">
                  <a:pos x="90" y="80"/>
                </a:cxn>
                <a:cxn ang="0">
                  <a:pos x="90" y="80"/>
                </a:cxn>
              </a:cxnLst>
              <a:rect l="0" t="0" r="r" b="b"/>
              <a:pathLst>
                <a:path w="90" h="148">
                  <a:moveTo>
                    <a:pt x="90" y="80"/>
                  </a:moveTo>
                  <a:lnTo>
                    <a:pt x="84" y="0"/>
                  </a:lnTo>
                  <a:lnTo>
                    <a:pt x="0" y="10"/>
                  </a:lnTo>
                  <a:lnTo>
                    <a:pt x="0" y="148"/>
                  </a:lnTo>
                  <a:lnTo>
                    <a:pt x="40" y="148"/>
                  </a:lnTo>
                  <a:lnTo>
                    <a:pt x="90" y="80"/>
                  </a:lnTo>
                  <a:lnTo>
                    <a:pt x="90" y="80"/>
                  </a:lnTo>
                  <a:close/>
                </a:path>
              </a:pathLst>
            </a:custGeom>
            <a:solidFill>
              <a:srgbClr val="FE92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7367588" y="4552950"/>
              <a:ext cx="66675" cy="22860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6"/>
                </a:cxn>
                <a:cxn ang="0">
                  <a:pos x="0" y="144"/>
                </a:cxn>
                <a:cxn ang="0">
                  <a:pos x="40" y="144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144">
                  <a:moveTo>
                    <a:pt x="42" y="0"/>
                  </a:moveTo>
                  <a:lnTo>
                    <a:pt x="0" y="6"/>
                  </a:lnTo>
                  <a:lnTo>
                    <a:pt x="0" y="144"/>
                  </a:lnTo>
                  <a:lnTo>
                    <a:pt x="40" y="144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CD30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7323138" y="4511675"/>
              <a:ext cx="209550" cy="60325"/>
            </a:xfrm>
            <a:custGeom>
              <a:avLst/>
              <a:gdLst/>
              <a:ahLst/>
              <a:cxnLst>
                <a:cxn ang="0">
                  <a:pos x="126" y="34"/>
                </a:cxn>
                <a:cxn ang="0">
                  <a:pos x="132" y="0"/>
                </a:cxn>
                <a:cxn ang="0">
                  <a:pos x="0" y="6"/>
                </a:cxn>
                <a:cxn ang="0">
                  <a:pos x="8" y="38"/>
                </a:cxn>
                <a:cxn ang="0">
                  <a:pos x="126" y="34"/>
                </a:cxn>
                <a:cxn ang="0">
                  <a:pos x="126" y="34"/>
                </a:cxn>
              </a:cxnLst>
              <a:rect l="0" t="0" r="r" b="b"/>
              <a:pathLst>
                <a:path w="132" h="38">
                  <a:moveTo>
                    <a:pt x="126" y="34"/>
                  </a:moveTo>
                  <a:lnTo>
                    <a:pt x="132" y="0"/>
                  </a:lnTo>
                  <a:lnTo>
                    <a:pt x="0" y="6"/>
                  </a:lnTo>
                  <a:lnTo>
                    <a:pt x="8" y="38"/>
                  </a:lnTo>
                  <a:lnTo>
                    <a:pt x="126" y="34"/>
                  </a:lnTo>
                  <a:lnTo>
                    <a:pt x="126" y="34"/>
                  </a:lnTo>
                  <a:close/>
                </a:path>
              </a:pathLst>
            </a:custGeom>
            <a:solidFill>
              <a:srgbClr val="FE92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7415213" y="4511675"/>
              <a:ext cx="117475" cy="57150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74" y="0"/>
                </a:cxn>
                <a:cxn ang="0">
                  <a:pos x="0" y="4"/>
                </a:cxn>
                <a:cxn ang="0">
                  <a:pos x="2" y="36"/>
                </a:cxn>
                <a:cxn ang="0">
                  <a:pos x="68" y="34"/>
                </a:cxn>
                <a:cxn ang="0">
                  <a:pos x="68" y="34"/>
                </a:cxn>
              </a:cxnLst>
              <a:rect l="0" t="0" r="r" b="b"/>
              <a:pathLst>
                <a:path w="74" h="36">
                  <a:moveTo>
                    <a:pt x="68" y="34"/>
                  </a:moveTo>
                  <a:lnTo>
                    <a:pt x="74" y="0"/>
                  </a:lnTo>
                  <a:lnTo>
                    <a:pt x="0" y="4"/>
                  </a:lnTo>
                  <a:lnTo>
                    <a:pt x="2" y="36"/>
                  </a:lnTo>
                  <a:lnTo>
                    <a:pt x="68" y="34"/>
                  </a:lnTo>
                  <a:lnTo>
                    <a:pt x="68" y="34"/>
                  </a:lnTo>
                  <a:close/>
                </a:path>
              </a:pathLst>
            </a:custGeom>
            <a:solidFill>
              <a:srgbClr val="BE69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7602538" y="4714875"/>
              <a:ext cx="66675" cy="101600"/>
            </a:xfrm>
            <a:custGeom>
              <a:avLst/>
              <a:gdLst/>
              <a:ahLst/>
              <a:cxnLst>
                <a:cxn ang="0">
                  <a:pos x="6" y="54"/>
                </a:cxn>
                <a:cxn ang="0">
                  <a:pos x="6" y="54"/>
                </a:cxn>
                <a:cxn ang="0">
                  <a:pos x="12" y="62"/>
                </a:cxn>
                <a:cxn ang="0">
                  <a:pos x="16" y="64"/>
                </a:cxn>
                <a:cxn ang="0">
                  <a:pos x="20" y="64"/>
                </a:cxn>
                <a:cxn ang="0">
                  <a:pos x="20" y="64"/>
                </a:cxn>
                <a:cxn ang="0">
                  <a:pos x="26" y="64"/>
                </a:cxn>
                <a:cxn ang="0">
                  <a:pos x="30" y="62"/>
                </a:cxn>
                <a:cxn ang="0">
                  <a:pos x="36" y="54"/>
                </a:cxn>
                <a:cxn ang="0">
                  <a:pos x="36" y="54"/>
                </a:cxn>
                <a:cxn ang="0">
                  <a:pos x="40" y="44"/>
                </a:cxn>
                <a:cxn ang="0">
                  <a:pos x="42" y="32"/>
                </a:cxn>
                <a:cxn ang="0">
                  <a:pos x="42" y="32"/>
                </a:cxn>
                <a:cxn ang="0">
                  <a:pos x="40" y="2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0" y="2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2" y="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0" y="2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44"/>
                </a:cxn>
                <a:cxn ang="0">
                  <a:pos x="6" y="54"/>
                </a:cxn>
                <a:cxn ang="0">
                  <a:pos x="6" y="54"/>
                </a:cxn>
              </a:cxnLst>
              <a:rect l="0" t="0" r="r" b="b"/>
              <a:pathLst>
                <a:path w="42" h="64">
                  <a:moveTo>
                    <a:pt x="6" y="54"/>
                  </a:moveTo>
                  <a:lnTo>
                    <a:pt x="6" y="54"/>
                  </a:lnTo>
                  <a:lnTo>
                    <a:pt x="12" y="62"/>
                  </a:lnTo>
                  <a:lnTo>
                    <a:pt x="16" y="64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6" y="64"/>
                  </a:lnTo>
                  <a:lnTo>
                    <a:pt x="30" y="62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40" y="44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40" y="20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6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5A37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7567613" y="4876800"/>
              <a:ext cx="104775" cy="19367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0"/>
                </a:cxn>
                <a:cxn ang="0">
                  <a:pos x="12" y="122"/>
                </a:cxn>
                <a:cxn ang="0">
                  <a:pos x="66" y="104"/>
                </a:cxn>
                <a:cxn ang="0">
                  <a:pos x="62" y="0"/>
                </a:cxn>
                <a:cxn ang="0">
                  <a:pos x="62" y="0"/>
                </a:cxn>
              </a:cxnLst>
              <a:rect l="0" t="0" r="r" b="b"/>
              <a:pathLst>
                <a:path w="66" h="122">
                  <a:moveTo>
                    <a:pt x="62" y="0"/>
                  </a:moveTo>
                  <a:lnTo>
                    <a:pt x="0" y="10"/>
                  </a:lnTo>
                  <a:lnTo>
                    <a:pt x="12" y="122"/>
                  </a:lnTo>
                  <a:lnTo>
                    <a:pt x="66" y="104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7154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7240588" y="4905375"/>
              <a:ext cx="200025" cy="15875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36" y="10"/>
                </a:cxn>
                <a:cxn ang="0">
                  <a:pos x="22" y="20"/>
                </a:cxn>
                <a:cxn ang="0">
                  <a:pos x="10" y="36"/>
                </a:cxn>
                <a:cxn ang="0">
                  <a:pos x="0" y="54"/>
                </a:cxn>
                <a:cxn ang="0">
                  <a:pos x="18" y="100"/>
                </a:cxn>
                <a:cxn ang="0">
                  <a:pos x="18" y="100"/>
                </a:cxn>
                <a:cxn ang="0">
                  <a:pos x="42" y="88"/>
                </a:cxn>
                <a:cxn ang="0">
                  <a:pos x="68" y="78"/>
                </a:cxn>
                <a:cxn ang="0">
                  <a:pos x="96" y="74"/>
                </a:cxn>
                <a:cxn ang="0">
                  <a:pos x="126" y="70"/>
                </a:cxn>
                <a:cxn ang="0">
                  <a:pos x="116" y="0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126" h="100">
                  <a:moveTo>
                    <a:pt x="54" y="0"/>
                  </a:moveTo>
                  <a:lnTo>
                    <a:pt x="54" y="0"/>
                  </a:lnTo>
                  <a:lnTo>
                    <a:pt x="36" y="10"/>
                  </a:lnTo>
                  <a:lnTo>
                    <a:pt x="22" y="20"/>
                  </a:lnTo>
                  <a:lnTo>
                    <a:pt x="10" y="36"/>
                  </a:lnTo>
                  <a:lnTo>
                    <a:pt x="0" y="54"/>
                  </a:lnTo>
                  <a:lnTo>
                    <a:pt x="18" y="100"/>
                  </a:lnTo>
                  <a:lnTo>
                    <a:pt x="18" y="100"/>
                  </a:lnTo>
                  <a:lnTo>
                    <a:pt x="42" y="88"/>
                  </a:lnTo>
                  <a:lnTo>
                    <a:pt x="68" y="78"/>
                  </a:lnTo>
                  <a:lnTo>
                    <a:pt x="96" y="74"/>
                  </a:lnTo>
                  <a:lnTo>
                    <a:pt x="126" y="70"/>
                  </a:lnTo>
                  <a:lnTo>
                    <a:pt x="116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FC28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7202488" y="4991100"/>
              <a:ext cx="76200" cy="82550"/>
            </a:xfrm>
            <a:custGeom>
              <a:avLst/>
              <a:gdLst/>
              <a:ahLst/>
              <a:cxnLst>
                <a:cxn ang="0">
                  <a:pos x="36" y="2"/>
                </a:cxn>
                <a:cxn ang="0">
                  <a:pos x="36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8" y="4"/>
                </a:cxn>
                <a:cxn ang="0">
                  <a:pos x="4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2" y="30"/>
                </a:cxn>
                <a:cxn ang="0">
                  <a:pos x="4" y="38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48"/>
                </a:cxn>
                <a:cxn ang="0">
                  <a:pos x="16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26" y="52"/>
                </a:cxn>
                <a:cxn ang="0">
                  <a:pos x="32" y="52"/>
                </a:cxn>
                <a:cxn ang="0">
                  <a:pos x="38" y="50"/>
                </a:cxn>
                <a:cxn ang="0">
                  <a:pos x="42" y="46"/>
                </a:cxn>
                <a:cxn ang="0">
                  <a:pos x="42" y="46"/>
                </a:cxn>
                <a:cxn ang="0">
                  <a:pos x="46" y="40"/>
                </a:cxn>
                <a:cxn ang="0">
                  <a:pos x="48" y="32"/>
                </a:cxn>
                <a:cxn ang="0">
                  <a:pos x="48" y="32"/>
                </a:cxn>
                <a:cxn ang="0">
                  <a:pos x="48" y="24"/>
                </a:cxn>
                <a:cxn ang="0">
                  <a:pos x="44" y="16"/>
                </a:cxn>
                <a:cxn ang="0">
                  <a:pos x="44" y="16"/>
                </a:cxn>
                <a:cxn ang="0">
                  <a:pos x="42" y="8"/>
                </a:cxn>
                <a:cxn ang="0">
                  <a:pos x="36" y="2"/>
                </a:cxn>
                <a:cxn ang="0">
                  <a:pos x="36" y="2"/>
                </a:cxn>
              </a:cxnLst>
              <a:rect l="0" t="0" r="r" b="b"/>
              <a:pathLst>
                <a:path w="48" h="52">
                  <a:moveTo>
                    <a:pt x="36" y="2"/>
                  </a:moveTo>
                  <a:lnTo>
                    <a:pt x="36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30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48"/>
                  </a:lnTo>
                  <a:lnTo>
                    <a:pt x="16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6" y="52"/>
                  </a:lnTo>
                  <a:lnTo>
                    <a:pt x="32" y="52"/>
                  </a:lnTo>
                  <a:lnTo>
                    <a:pt x="38" y="50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46" y="40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8" y="24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2" y="8"/>
                  </a:lnTo>
                  <a:lnTo>
                    <a:pt x="36" y="2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F5A0A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326313" y="4905375"/>
              <a:ext cx="60325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46"/>
                </a:cxn>
                <a:cxn ang="0">
                  <a:pos x="38" y="2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" h="46">
                  <a:moveTo>
                    <a:pt x="0" y="0"/>
                  </a:moveTo>
                  <a:lnTo>
                    <a:pt x="6" y="46"/>
                  </a:lnTo>
                  <a:lnTo>
                    <a:pt x="38" y="2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9B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386638" y="4987925"/>
              <a:ext cx="53975" cy="57150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4" y="10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2" y="34"/>
                </a:cxn>
                <a:cxn ang="0">
                  <a:pos x="10" y="26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18" y="30"/>
                </a:cxn>
                <a:cxn ang="0">
                  <a:pos x="22" y="24"/>
                </a:cxn>
                <a:cxn ang="0">
                  <a:pos x="28" y="20"/>
                </a:cxn>
                <a:cxn ang="0">
                  <a:pos x="34" y="18"/>
                </a:cxn>
                <a:cxn ang="0">
                  <a:pos x="34" y="18"/>
                </a:cxn>
                <a:cxn ang="0">
                  <a:pos x="32" y="8"/>
                </a:cxn>
                <a:cxn ang="0">
                  <a:pos x="28" y="4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4" h="36">
                  <a:moveTo>
                    <a:pt x="24" y="2"/>
                  </a:moveTo>
                  <a:lnTo>
                    <a:pt x="24" y="2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4" y="1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10" y="2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8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E89B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7215188" y="5016500"/>
              <a:ext cx="19050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2" y="1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6">
                  <a:moveTo>
                    <a:pt x="6" y="0"/>
                  </a:moveTo>
                  <a:lnTo>
                    <a:pt x="0" y="6"/>
                  </a:lnTo>
                  <a:lnTo>
                    <a:pt x="12" y="1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154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7234238" y="5010150"/>
              <a:ext cx="12700" cy="254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16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16">
                  <a:moveTo>
                    <a:pt x="0" y="2"/>
                  </a:moveTo>
                  <a:lnTo>
                    <a:pt x="8" y="16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154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7285038" y="4965700"/>
              <a:ext cx="95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65D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7307263" y="4953000"/>
              <a:ext cx="9525" cy="12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6" h="8">
                  <a:moveTo>
                    <a:pt x="0" y="8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65D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7589838" y="4956175"/>
              <a:ext cx="15875" cy="53975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2" y="34"/>
                </a:cxn>
                <a:cxn ang="0">
                  <a:pos x="10" y="32"/>
                </a:cxn>
                <a:cxn ang="0">
                  <a:pos x="10" y="32"/>
                </a:cxn>
              </a:cxnLst>
              <a:rect l="0" t="0" r="r" b="b"/>
              <a:pathLst>
                <a:path w="10" h="34">
                  <a:moveTo>
                    <a:pt x="10" y="32"/>
                  </a:moveTo>
                  <a:lnTo>
                    <a:pt x="8" y="0"/>
                  </a:lnTo>
                  <a:lnTo>
                    <a:pt x="0" y="2"/>
                  </a:lnTo>
                  <a:lnTo>
                    <a:pt x="2" y="34"/>
                  </a:lnTo>
                  <a:lnTo>
                    <a:pt x="10" y="32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rgbClr val="BCAC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7586663" y="4968875"/>
              <a:ext cx="31750" cy="1587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10"/>
                </a:cxn>
                <a:cxn ang="0">
                  <a:pos x="20" y="6"/>
                </a:cxn>
                <a:cxn ang="0">
                  <a:pos x="2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0" h="10">
                  <a:moveTo>
                    <a:pt x="0" y="6"/>
                  </a:moveTo>
                  <a:lnTo>
                    <a:pt x="0" y="10"/>
                  </a:lnTo>
                  <a:lnTo>
                    <a:pt x="20" y="6"/>
                  </a:lnTo>
                  <a:lnTo>
                    <a:pt x="2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CDBF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7685088" y="4927600"/>
              <a:ext cx="146050" cy="133350"/>
            </a:xfrm>
            <a:custGeom>
              <a:avLst/>
              <a:gdLst/>
              <a:ahLst/>
              <a:cxnLst>
                <a:cxn ang="0">
                  <a:pos x="54" y="50"/>
                </a:cxn>
                <a:cxn ang="0">
                  <a:pos x="54" y="50"/>
                </a:cxn>
                <a:cxn ang="0">
                  <a:pos x="52" y="12"/>
                </a:cxn>
                <a:cxn ang="0">
                  <a:pos x="48" y="4"/>
                </a:cxn>
                <a:cxn ang="0">
                  <a:pos x="46" y="0"/>
                </a:cxn>
                <a:cxn ang="0">
                  <a:pos x="44" y="4"/>
                </a:cxn>
                <a:cxn ang="0">
                  <a:pos x="40" y="12"/>
                </a:cxn>
                <a:cxn ang="0">
                  <a:pos x="32" y="50"/>
                </a:cxn>
                <a:cxn ang="0">
                  <a:pos x="32" y="50"/>
                </a:cxn>
                <a:cxn ang="0">
                  <a:pos x="20" y="22"/>
                </a:cxn>
                <a:cxn ang="0">
                  <a:pos x="16" y="16"/>
                </a:cxn>
                <a:cxn ang="0">
                  <a:pos x="14" y="16"/>
                </a:cxn>
                <a:cxn ang="0">
                  <a:pos x="14" y="20"/>
                </a:cxn>
                <a:cxn ang="0">
                  <a:pos x="14" y="30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6" y="54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2" y="64"/>
                </a:cxn>
                <a:cxn ang="0">
                  <a:pos x="12" y="84"/>
                </a:cxn>
                <a:cxn ang="0">
                  <a:pos x="86" y="78"/>
                </a:cxn>
                <a:cxn ang="0">
                  <a:pos x="86" y="78"/>
                </a:cxn>
                <a:cxn ang="0">
                  <a:pos x="92" y="56"/>
                </a:cxn>
                <a:cxn ang="0">
                  <a:pos x="92" y="50"/>
                </a:cxn>
                <a:cxn ang="0">
                  <a:pos x="92" y="46"/>
                </a:cxn>
                <a:cxn ang="0">
                  <a:pos x="90" y="46"/>
                </a:cxn>
                <a:cxn ang="0">
                  <a:pos x="86" y="48"/>
                </a:cxn>
                <a:cxn ang="0">
                  <a:pos x="74" y="60"/>
                </a:cxn>
                <a:cxn ang="0">
                  <a:pos x="74" y="60"/>
                </a:cxn>
                <a:cxn ang="0">
                  <a:pos x="76" y="32"/>
                </a:cxn>
                <a:cxn ang="0">
                  <a:pos x="76" y="24"/>
                </a:cxn>
                <a:cxn ang="0">
                  <a:pos x="74" y="20"/>
                </a:cxn>
                <a:cxn ang="0">
                  <a:pos x="72" y="22"/>
                </a:cxn>
                <a:cxn ang="0">
                  <a:pos x="66" y="26"/>
                </a:cxn>
                <a:cxn ang="0">
                  <a:pos x="54" y="50"/>
                </a:cxn>
                <a:cxn ang="0">
                  <a:pos x="54" y="50"/>
                </a:cxn>
              </a:cxnLst>
              <a:rect l="0" t="0" r="r" b="b"/>
              <a:pathLst>
                <a:path w="92" h="84">
                  <a:moveTo>
                    <a:pt x="54" y="50"/>
                  </a:moveTo>
                  <a:lnTo>
                    <a:pt x="54" y="50"/>
                  </a:lnTo>
                  <a:lnTo>
                    <a:pt x="52" y="12"/>
                  </a:lnTo>
                  <a:lnTo>
                    <a:pt x="48" y="4"/>
                  </a:lnTo>
                  <a:lnTo>
                    <a:pt x="46" y="0"/>
                  </a:lnTo>
                  <a:lnTo>
                    <a:pt x="44" y="4"/>
                  </a:lnTo>
                  <a:lnTo>
                    <a:pt x="40" y="12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20" y="22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4" y="20"/>
                  </a:lnTo>
                  <a:lnTo>
                    <a:pt x="14" y="30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6" y="54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2" y="64"/>
                  </a:lnTo>
                  <a:lnTo>
                    <a:pt x="12" y="84"/>
                  </a:lnTo>
                  <a:lnTo>
                    <a:pt x="86" y="78"/>
                  </a:lnTo>
                  <a:lnTo>
                    <a:pt x="86" y="78"/>
                  </a:lnTo>
                  <a:lnTo>
                    <a:pt x="92" y="56"/>
                  </a:lnTo>
                  <a:lnTo>
                    <a:pt x="92" y="50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6" y="48"/>
                  </a:lnTo>
                  <a:lnTo>
                    <a:pt x="74" y="60"/>
                  </a:lnTo>
                  <a:lnTo>
                    <a:pt x="74" y="60"/>
                  </a:lnTo>
                  <a:lnTo>
                    <a:pt x="76" y="32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66" y="26"/>
                  </a:lnTo>
                  <a:lnTo>
                    <a:pt x="54" y="50"/>
                  </a:lnTo>
                  <a:lnTo>
                    <a:pt x="54" y="50"/>
                  </a:lnTo>
                  <a:close/>
                </a:path>
              </a:pathLst>
            </a:custGeom>
            <a:solidFill>
              <a:srgbClr val="547E3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282953" y="272457"/>
            <a:ext cx="4643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아기 돼지 삼형제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스토리 맵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98</Words>
  <Application>Microsoft Office PowerPoint</Application>
  <PresentationFormat>화면 슬라이드 쇼(4:3)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8</cp:revision>
  <dcterms:created xsi:type="dcterms:W3CDTF">2009-04-18T15:06:17Z</dcterms:created>
  <dcterms:modified xsi:type="dcterms:W3CDTF">2009-04-25T03:41:39Z</dcterms:modified>
</cp:coreProperties>
</file>