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C76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94684" autoAdjust="0"/>
  </p:normalViewPr>
  <p:slideViewPr>
    <p:cSldViewPr>
      <p:cViewPr>
        <p:scale>
          <a:sx n="89" d="100"/>
          <a:sy n="89" d="100"/>
        </p:scale>
        <p:origin x="-1032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D077-2F76-4672-A5AC-3182F13B95F6}" type="datetimeFigureOut">
              <a:rPr lang="ko-KR" altLang="en-US" smtClean="0"/>
              <a:pPr/>
              <a:t>2009-04-05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D2FB-526C-4C81-A93E-7CE9AEC4CF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D077-2F76-4672-A5AC-3182F13B95F6}" type="datetimeFigureOut">
              <a:rPr lang="ko-KR" altLang="en-US" smtClean="0"/>
              <a:pPr/>
              <a:t>2009-04-05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D2FB-526C-4C81-A93E-7CE9AEC4CF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D077-2F76-4672-A5AC-3182F13B95F6}" type="datetimeFigureOut">
              <a:rPr lang="ko-KR" altLang="en-US" smtClean="0"/>
              <a:pPr/>
              <a:t>2009-04-05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D2FB-526C-4C81-A93E-7CE9AEC4CF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D077-2F76-4672-A5AC-3182F13B95F6}" type="datetimeFigureOut">
              <a:rPr lang="ko-KR" altLang="en-US" smtClean="0"/>
              <a:pPr/>
              <a:t>2009-04-05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D2FB-526C-4C81-A93E-7CE9AEC4CF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D077-2F76-4672-A5AC-3182F13B95F6}" type="datetimeFigureOut">
              <a:rPr lang="ko-KR" altLang="en-US" smtClean="0"/>
              <a:pPr/>
              <a:t>2009-04-05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D2FB-526C-4C81-A93E-7CE9AEC4CF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D077-2F76-4672-A5AC-3182F13B95F6}" type="datetimeFigureOut">
              <a:rPr lang="ko-KR" altLang="en-US" smtClean="0"/>
              <a:pPr/>
              <a:t>2009-04-05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D2FB-526C-4C81-A93E-7CE9AEC4CF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D077-2F76-4672-A5AC-3182F13B95F6}" type="datetimeFigureOut">
              <a:rPr lang="ko-KR" altLang="en-US" smtClean="0"/>
              <a:pPr/>
              <a:t>2009-04-05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D2FB-526C-4C81-A93E-7CE9AEC4CF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D077-2F76-4672-A5AC-3182F13B95F6}" type="datetimeFigureOut">
              <a:rPr lang="ko-KR" altLang="en-US" smtClean="0"/>
              <a:pPr/>
              <a:t>2009-04-05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D2FB-526C-4C81-A93E-7CE9AEC4CF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D077-2F76-4672-A5AC-3182F13B95F6}" type="datetimeFigureOut">
              <a:rPr lang="ko-KR" altLang="en-US" smtClean="0"/>
              <a:pPr/>
              <a:t>2009-04-05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D2FB-526C-4C81-A93E-7CE9AEC4CF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D077-2F76-4672-A5AC-3182F13B95F6}" type="datetimeFigureOut">
              <a:rPr lang="ko-KR" altLang="en-US" smtClean="0"/>
              <a:pPr/>
              <a:t>2009-04-05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D2FB-526C-4C81-A93E-7CE9AEC4CF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D077-2F76-4672-A5AC-3182F13B95F6}" type="datetimeFigureOut">
              <a:rPr lang="ko-KR" altLang="en-US" smtClean="0"/>
              <a:pPr/>
              <a:t>2009-04-05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D2FB-526C-4C81-A93E-7CE9AEC4CF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5D077-2F76-4672-A5AC-3182F13B95F6}" type="datetimeFigureOut">
              <a:rPr lang="ko-KR" altLang="en-US" smtClean="0"/>
              <a:pPr/>
              <a:t>2009-04-05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CD2FB-526C-4C81-A93E-7CE9AEC4CF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6000">
              <a:schemeClr val="bg1">
                <a:tint val="80000"/>
                <a:satMod val="300000"/>
              </a:schemeClr>
            </a:gs>
            <a:gs pos="100000">
              <a:schemeClr val="accent4">
                <a:lumMod val="20000"/>
                <a:lumOff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803687" y="785794"/>
            <a:ext cx="7594163" cy="2134297"/>
            <a:chOff x="822737" y="871520"/>
            <a:chExt cx="7594163" cy="2134297"/>
          </a:xfrm>
          <a:effectLst/>
        </p:grpSpPr>
        <p:sp>
          <p:nvSpPr>
            <p:cNvPr id="5" name="모서리가 둥근 직사각형 4"/>
            <p:cNvSpPr/>
            <p:nvPr/>
          </p:nvSpPr>
          <p:spPr>
            <a:xfrm>
              <a:off x="837153" y="934115"/>
              <a:ext cx="7560000" cy="2071702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822737" y="871520"/>
              <a:ext cx="7594163" cy="400052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1. </a:t>
              </a:r>
              <a:r>
                <a:rPr lang="ko-KR" altLang="en-US" sz="1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객관적 관찰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802424" y="3143248"/>
            <a:ext cx="7595426" cy="1519249"/>
            <a:chOff x="821474" y="3228974"/>
            <a:chExt cx="7595426" cy="1519249"/>
          </a:xfrm>
          <a:effectLst/>
        </p:grpSpPr>
        <p:sp>
          <p:nvSpPr>
            <p:cNvPr id="7" name="모서리가 둥근 직사각형 6"/>
            <p:cNvSpPr/>
            <p:nvPr/>
          </p:nvSpPr>
          <p:spPr>
            <a:xfrm>
              <a:off x="837154" y="3330349"/>
              <a:ext cx="7560000" cy="1417874"/>
            </a:xfrm>
            <a:prstGeom prst="roundRect">
              <a:avLst/>
            </a:prstGeom>
            <a:noFill/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821474" y="3228974"/>
              <a:ext cx="7595426" cy="395290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2. </a:t>
              </a:r>
              <a:r>
                <a:rPr lang="ko-KR" altLang="en-US" sz="1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주관적 </a:t>
              </a:r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견해</a:t>
              </a: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804837" y="4929198"/>
            <a:ext cx="7595216" cy="1571636"/>
            <a:chOff x="823887" y="5014924"/>
            <a:chExt cx="7595216" cy="1458016"/>
          </a:xfrm>
          <a:effectLst/>
        </p:grpSpPr>
        <p:sp>
          <p:nvSpPr>
            <p:cNvPr id="6" name="모서리가 둥근 직사각형 5"/>
            <p:cNvSpPr/>
            <p:nvPr/>
          </p:nvSpPr>
          <p:spPr>
            <a:xfrm>
              <a:off x="837154" y="5055066"/>
              <a:ext cx="7560000" cy="1417874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823887" y="5014924"/>
              <a:ext cx="7595216" cy="37624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3. </a:t>
              </a:r>
              <a:r>
                <a:rPr lang="ko-KR" altLang="en-US" sz="1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의견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8" name="모서리가 둥근 직사각형 7"/>
          <p:cNvSpPr/>
          <p:nvPr/>
        </p:nvSpPr>
        <p:spPr>
          <a:xfrm>
            <a:off x="1138213" y="1294704"/>
            <a:ext cx="3202578" cy="928694"/>
          </a:xfrm>
          <a:prstGeom prst="roundRect">
            <a:avLst>
              <a:gd name="adj" fmla="val 15706"/>
            </a:avLst>
          </a:prstGeom>
          <a:solidFill>
            <a:schemeClr val="accent1">
              <a:lumMod val="40000"/>
              <a:lumOff val="60000"/>
            </a:schemeClr>
          </a:solidFill>
          <a:ln w="15875">
            <a:noFill/>
            <a:prstDash val="soli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>
                <a:solidFill>
                  <a:schemeClr val="tx1"/>
                </a:solidFill>
              </a:rPr>
              <a:t>긍정적 행동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879409" y="1286542"/>
            <a:ext cx="3202578" cy="928694"/>
          </a:xfrm>
          <a:prstGeom prst="roundRect">
            <a:avLst>
              <a:gd name="adj" fmla="val 14647"/>
            </a:avLst>
          </a:prstGeom>
          <a:solidFill>
            <a:schemeClr val="accent1">
              <a:lumMod val="40000"/>
              <a:lumOff val="60000"/>
            </a:schemeClr>
          </a:solidFill>
          <a:ln w="15875">
            <a:noFill/>
            <a:prstDash val="soli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부정적 행동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1138213" y="2296202"/>
            <a:ext cx="3202578" cy="500066"/>
          </a:xfrm>
          <a:prstGeom prst="roundRect">
            <a:avLst>
              <a:gd name="adj" fmla="val 22481"/>
            </a:avLst>
          </a:prstGeom>
          <a:solidFill>
            <a:schemeClr val="accent1">
              <a:lumMod val="40000"/>
              <a:lumOff val="60000"/>
            </a:schemeClr>
          </a:solidFill>
          <a:ln w="15875">
            <a:noFill/>
            <a:prstDash val="soli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사례</a:t>
            </a:r>
          </a:p>
        </p:txBody>
      </p:sp>
      <p:sp>
        <p:nvSpPr>
          <p:cNvPr id="13" name="아래쪽 화살표 12"/>
          <p:cNvSpPr/>
          <p:nvPr/>
        </p:nvSpPr>
        <p:spPr>
          <a:xfrm>
            <a:off x="4449899" y="2777215"/>
            <a:ext cx="334153" cy="346304"/>
          </a:xfrm>
          <a:prstGeom prst="downArrow">
            <a:avLst>
              <a:gd name="adj1" fmla="val 64277"/>
              <a:gd name="adj2" fmla="val 50000"/>
            </a:avLst>
          </a:prstGeom>
          <a:solidFill>
            <a:schemeClr val="accent1"/>
          </a:solidFill>
          <a:ln w="12700">
            <a:noFill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38213" y="3636246"/>
            <a:ext cx="3202578" cy="928694"/>
          </a:xfrm>
          <a:prstGeom prst="roundRect">
            <a:avLst>
              <a:gd name="adj" fmla="val 12528"/>
            </a:avLst>
          </a:prstGeom>
          <a:solidFill>
            <a:schemeClr val="accent3">
              <a:lumMod val="20000"/>
              <a:lumOff val="80000"/>
            </a:schemeClr>
          </a:solidFill>
          <a:ln w="15875">
            <a:noFill/>
            <a:prstDash val="soli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이성적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879409" y="3624682"/>
            <a:ext cx="3202578" cy="928694"/>
          </a:xfrm>
          <a:prstGeom prst="roundRect">
            <a:avLst>
              <a:gd name="adj" fmla="val 14647"/>
            </a:avLst>
          </a:prstGeom>
          <a:solidFill>
            <a:schemeClr val="accent3">
              <a:lumMod val="20000"/>
              <a:lumOff val="80000"/>
            </a:schemeClr>
          </a:solidFill>
          <a:ln w="15875">
            <a:noFill/>
            <a:prstDash val="soli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감성적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128688" y="5425866"/>
            <a:ext cx="3202578" cy="928694"/>
          </a:xfrm>
          <a:prstGeom prst="roundRect">
            <a:avLst>
              <a:gd name="adj" fmla="val 13587"/>
            </a:avLst>
          </a:prstGeom>
          <a:solidFill>
            <a:schemeClr val="accent2">
              <a:lumMod val="40000"/>
              <a:lumOff val="60000"/>
            </a:schemeClr>
          </a:solidFill>
          <a:ln w="15875">
            <a:noFill/>
            <a:prstDash val="soli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항목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869884" y="5414302"/>
            <a:ext cx="3202578" cy="928694"/>
          </a:xfrm>
          <a:prstGeom prst="roundRect">
            <a:avLst>
              <a:gd name="adj" fmla="val 14647"/>
            </a:avLst>
          </a:prstGeom>
          <a:solidFill>
            <a:schemeClr val="accent2">
              <a:lumMod val="40000"/>
              <a:lumOff val="60000"/>
            </a:schemeClr>
          </a:solidFill>
          <a:ln w="15875">
            <a:noFill/>
            <a:prstDash val="soli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879409" y="2298921"/>
            <a:ext cx="3202578" cy="500066"/>
          </a:xfrm>
          <a:prstGeom prst="roundRect">
            <a:avLst>
              <a:gd name="adj" fmla="val 22481"/>
            </a:avLst>
          </a:prstGeom>
          <a:solidFill>
            <a:schemeClr val="accent1">
              <a:lumMod val="40000"/>
              <a:lumOff val="60000"/>
            </a:schemeClr>
          </a:solidFill>
          <a:ln w="15875">
            <a:noFill/>
            <a:prstDash val="soli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사례</a:t>
            </a:r>
          </a:p>
        </p:txBody>
      </p:sp>
      <p:sp>
        <p:nvSpPr>
          <p:cNvPr id="34" name="아래쪽 화살표 33"/>
          <p:cNvSpPr/>
          <p:nvPr/>
        </p:nvSpPr>
        <p:spPr>
          <a:xfrm>
            <a:off x="4449899" y="4542073"/>
            <a:ext cx="334153" cy="346304"/>
          </a:xfrm>
          <a:prstGeom prst="downArrow">
            <a:avLst>
              <a:gd name="adj1" fmla="val 69036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5" name="아래쪽 화살표 34"/>
          <p:cNvSpPr/>
          <p:nvPr/>
        </p:nvSpPr>
        <p:spPr>
          <a:xfrm rot="16200000">
            <a:off x="4440374" y="5751755"/>
            <a:ext cx="334153" cy="346304"/>
          </a:xfrm>
          <a:prstGeom prst="downArrow">
            <a:avLst>
              <a:gd name="adj1" fmla="val 63135"/>
              <a:gd name="adj2" fmla="val 50000"/>
            </a:avLst>
          </a:prstGeom>
          <a:solidFill>
            <a:schemeClr val="accent2"/>
          </a:solidFill>
          <a:ln w="12700">
            <a:noFill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2" name="TextBox 41"/>
          <p:cNvSpPr txBox="1"/>
          <p:nvPr/>
        </p:nvSpPr>
        <p:spPr>
          <a:xfrm>
            <a:off x="2714612" y="242808"/>
            <a:ext cx="38576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 smtClean="0"/>
              <a:t> </a:t>
            </a:r>
            <a:r>
              <a:rPr lang="ko-KR" altLang="en-US" sz="2200" b="1" dirty="0" smtClean="0"/>
              <a:t>피드백 다이어그램</a:t>
            </a:r>
            <a:endParaRPr lang="ko-KR" altLang="en-US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25</Words>
  <Application>Microsoft Office PowerPoint</Application>
  <PresentationFormat>화면 슬라이드 쇼(4:3)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12</cp:revision>
  <dcterms:created xsi:type="dcterms:W3CDTF">2009-04-05T05:00:05Z</dcterms:created>
  <dcterms:modified xsi:type="dcterms:W3CDTF">2009-04-05T06:41:53Z</dcterms:modified>
</cp:coreProperties>
</file>