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bg2">
                <a:lumMod val="75000"/>
              </a:schemeClr>
            </a:gs>
            <a:gs pos="57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28860" y="714356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신기술에 대한 시장의 관심도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5206" y="58457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004374" y="2227180"/>
            <a:ext cx="5472234" cy="3420275"/>
          </a:xfrm>
          <a:custGeom>
            <a:avLst/>
            <a:gdLst>
              <a:gd name="connsiteX0" fmla="*/ 0 w 7069015"/>
              <a:gd name="connsiteY0" fmla="*/ 4220307 h 4220307"/>
              <a:gd name="connsiteX1" fmla="*/ 1066800 w 7069015"/>
              <a:gd name="connsiteY1" fmla="*/ 140677 h 4220307"/>
              <a:gd name="connsiteX2" fmla="*/ 2438400 w 7069015"/>
              <a:gd name="connsiteY2" fmla="*/ 3376246 h 4220307"/>
              <a:gd name="connsiteX3" fmla="*/ 3751385 w 7069015"/>
              <a:gd name="connsiteY3" fmla="*/ 1770184 h 4220307"/>
              <a:gd name="connsiteX4" fmla="*/ 7069015 w 7069015"/>
              <a:gd name="connsiteY4" fmla="*/ 1500554 h 42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015" h="4220307">
                <a:moveTo>
                  <a:pt x="0" y="4220307"/>
                </a:moveTo>
                <a:cubicBezTo>
                  <a:pt x="330200" y="2250830"/>
                  <a:pt x="660400" y="281354"/>
                  <a:pt x="1066800" y="140677"/>
                </a:cubicBezTo>
                <a:cubicBezTo>
                  <a:pt x="1473200" y="0"/>
                  <a:pt x="1990969" y="3104662"/>
                  <a:pt x="2438400" y="3376246"/>
                </a:cubicBezTo>
                <a:cubicBezTo>
                  <a:pt x="2885831" y="3647831"/>
                  <a:pt x="2979616" y="2082799"/>
                  <a:pt x="3751385" y="1770184"/>
                </a:cubicBezTo>
                <a:cubicBezTo>
                  <a:pt x="4523154" y="1457569"/>
                  <a:pt x="6346092" y="1611923"/>
                  <a:pt x="7069015" y="1500554"/>
                </a:cubicBezTo>
              </a:path>
            </a:pathLst>
          </a:custGeom>
          <a:ln w="63500"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29502" y="5784994"/>
            <a:ext cx="5857208" cy="1460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-106502" y="3748990"/>
            <a:ext cx="4072008" cy="1415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135729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관심도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5143512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신기술에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대한 주목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1802" y="2080431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지나친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열광과 비현실적인 기대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934" y="497748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신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환멸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4223571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기술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실현을 위한 시도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8" y="3009125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기술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성장 안정기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2008-06-22T06:52:11Z</dcterms:created>
  <dcterms:modified xsi:type="dcterms:W3CDTF">2009-06-07T02:33:44Z</dcterms:modified>
</cp:coreProperties>
</file>