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00298" y="642918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신기술에 대한 시장의 관심도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5206" y="584575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시간</a:t>
            </a:r>
            <a:endParaRPr lang="ko-KR" altLang="en-US" sz="1400" dirty="0"/>
          </a:p>
        </p:txBody>
      </p:sp>
      <p:sp>
        <p:nvSpPr>
          <p:cNvPr id="4" name="자유형 3"/>
          <p:cNvSpPr/>
          <p:nvPr/>
        </p:nvSpPr>
        <p:spPr>
          <a:xfrm>
            <a:off x="2004374" y="2227180"/>
            <a:ext cx="5472234" cy="3420275"/>
          </a:xfrm>
          <a:custGeom>
            <a:avLst/>
            <a:gdLst>
              <a:gd name="connsiteX0" fmla="*/ 0 w 7069015"/>
              <a:gd name="connsiteY0" fmla="*/ 4220307 h 4220307"/>
              <a:gd name="connsiteX1" fmla="*/ 1066800 w 7069015"/>
              <a:gd name="connsiteY1" fmla="*/ 140677 h 4220307"/>
              <a:gd name="connsiteX2" fmla="*/ 2438400 w 7069015"/>
              <a:gd name="connsiteY2" fmla="*/ 3376246 h 4220307"/>
              <a:gd name="connsiteX3" fmla="*/ 3751385 w 7069015"/>
              <a:gd name="connsiteY3" fmla="*/ 1770184 h 4220307"/>
              <a:gd name="connsiteX4" fmla="*/ 7069015 w 7069015"/>
              <a:gd name="connsiteY4" fmla="*/ 1500554 h 42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015" h="4220307">
                <a:moveTo>
                  <a:pt x="0" y="4220307"/>
                </a:moveTo>
                <a:cubicBezTo>
                  <a:pt x="330200" y="2250830"/>
                  <a:pt x="660400" y="281354"/>
                  <a:pt x="1066800" y="140677"/>
                </a:cubicBezTo>
                <a:cubicBezTo>
                  <a:pt x="1473200" y="0"/>
                  <a:pt x="1990969" y="3104662"/>
                  <a:pt x="2438400" y="3376246"/>
                </a:cubicBezTo>
                <a:cubicBezTo>
                  <a:pt x="2885831" y="3647831"/>
                  <a:pt x="2979616" y="2082799"/>
                  <a:pt x="3751385" y="1770184"/>
                </a:cubicBezTo>
                <a:cubicBezTo>
                  <a:pt x="4523154" y="1457569"/>
                  <a:pt x="6346092" y="1611923"/>
                  <a:pt x="7069015" y="1500554"/>
                </a:cubicBezTo>
              </a:path>
            </a:pathLst>
          </a:custGeom>
          <a:ln w="63500">
            <a:solidFill>
              <a:schemeClr val="accent2"/>
            </a:solidFill>
            <a:prstDash val="solid"/>
          </a:ln>
          <a:effectLst>
            <a:outerShdw blurRad="38100" dist="25400" dir="2700000" algn="tl" rotWithShape="0">
              <a:prstClr val="black">
                <a:alpha val="37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29502" y="5784994"/>
            <a:ext cx="5857208" cy="1460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-106502" y="3748990"/>
            <a:ext cx="4072008" cy="1415"/>
          </a:xfrm>
          <a:prstGeom prst="straightConnector1">
            <a:avLst/>
          </a:prstGeom>
          <a:ln w="6350">
            <a:solidFill>
              <a:schemeClr val="tx1">
                <a:lumMod val="65000"/>
              </a:schemeClr>
            </a:solidFill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135729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관심도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1670" y="5223703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Tahoma" pitchFamily="34" charset="0"/>
                <a:cs typeface="Tahoma" pitchFamily="34" charset="0"/>
              </a:rPr>
              <a:t>신기술에 </a:t>
            </a:r>
            <a:r>
              <a:rPr lang="ko-KR" altLang="en-US" sz="1200" dirty="0" smtClean="0">
                <a:latin typeface="Tahoma" pitchFamily="34" charset="0"/>
                <a:cs typeface="Tahoma" pitchFamily="34" charset="0"/>
              </a:rPr>
              <a:t>대한 주목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2008993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지나친 </a:t>
            </a:r>
            <a:r>
              <a:rPr lang="ko-KR" altLang="en-US" sz="1200" dirty="0" smtClean="0"/>
              <a:t>열광과 비현실적인 기대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934" y="5080827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Tahoma" pitchFamily="34" charset="0"/>
                <a:cs typeface="Tahoma" pitchFamily="34" charset="0"/>
              </a:rPr>
              <a:t>신</a:t>
            </a:r>
            <a:r>
              <a:rPr lang="ko-KR" altLang="en-US" sz="1200" smtClean="0"/>
              <a:t>기술에 </a:t>
            </a:r>
            <a:r>
              <a:rPr lang="ko-KR" altLang="en-US" sz="1200" dirty="0" smtClean="0"/>
              <a:t>대한 환멸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4152133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Tahoma" pitchFamily="34" charset="0"/>
                <a:cs typeface="Tahoma" pitchFamily="34" charset="0"/>
              </a:rPr>
              <a:t>기술 </a:t>
            </a:r>
            <a:r>
              <a:rPr lang="ko-KR" altLang="en-US" sz="1200" dirty="0" smtClean="0">
                <a:latin typeface="Tahoma" pitchFamily="34" charset="0"/>
                <a:cs typeface="Tahoma" pitchFamily="34" charset="0"/>
              </a:rPr>
              <a:t>실현을 위한 시도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884" y="2928934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Tahoma" pitchFamily="34" charset="0"/>
                <a:cs typeface="Tahoma" pitchFamily="34" charset="0"/>
              </a:rPr>
              <a:t>기술</a:t>
            </a:r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1200" dirty="0" smtClean="0"/>
              <a:t>성장 안정기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2008-06-22T06:52:11Z</dcterms:created>
  <dcterms:modified xsi:type="dcterms:W3CDTF">2009-06-07T02:33:46Z</dcterms:modified>
</cp:coreProperties>
</file>