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11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1570-6D64-4BCA-823C-3E35D8774A7C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7A8A-1640-49B6-AEE3-99DAE6D171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1570-6D64-4BCA-823C-3E35D8774A7C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7A8A-1640-49B6-AEE3-99DAE6D171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1570-6D64-4BCA-823C-3E35D8774A7C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7A8A-1640-49B6-AEE3-99DAE6D171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1570-6D64-4BCA-823C-3E35D8774A7C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7A8A-1640-49B6-AEE3-99DAE6D171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1570-6D64-4BCA-823C-3E35D8774A7C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7A8A-1640-49B6-AEE3-99DAE6D171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1570-6D64-4BCA-823C-3E35D8774A7C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7A8A-1640-49B6-AEE3-99DAE6D171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1570-6D64-4BCA-823C-3E35D8774A7C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7A8A-1640-49B6-AEE3-99DAE6D171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1570-6D64-4BCA-823C-3E35D8774A7C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7A8A-1640-49B6-AEE3-99DAE6D171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1570-6D64-4BCA-823C-3E35D8774A7C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7A8A-1640-49B6-AEE3-99DAE6D171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1570-6D64-4BCA-823C-3E35D8774A7C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7A8A-1640-49B6-AEE3-99DAE6D171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1570-6D64-4BCA-823C-3E35D8774A7C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7A8A-1640-49B6-AEE3-99DAE6D171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A1570-6D64-4BCA-823C-3E35D8774A7C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17A8A-1640-49B6-AEE3-99DAE6D171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22000">
              <a:schemeClr val="accent1">
                <a:lumMod val="75000"/>
              </a:schemeClr>
            </a:gs>
            <a:gs pos="92000">
              <a:schemeClr val="bg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3108" y="946176"/>
            <a:ext cx="47863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가치 사슬</a:t>
            </a:r>
            <a:endParaRPr lang="ko-KR" alt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5" name="오각형 4"/>
          <p:cNvSpPr/>
          <p:nvPr/>
        </p:nvSpPr>
        <p:spPr>
          <a:xfrm>
            <a:off x="1428730" y="1714485"/>
            <a:ext cx="7358112" cy="4714908"/>
          </a:xfrm>
          <a:prstGeom prst="homePlate">
            <a:avLst>
              <a:gd name="adj" fmla="val 28379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각형 5"/>
          <p:cNvSpPr/>
          <p:nvPr/>
        </p:nvSpPr>
        <p:spPr>
          <a:xfrm>
            <a:off x="1428731" y="1714485"/>
            <a:ext cx="6430062" cy="4714908"/>
          </a:xfrm>
          <a:prstGeom prst="homePlate">
            <a:avLst>
              <a:gd name="adj" fmla="val 28379"/>
            </a:avLst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25400" dist="25400" dir="2700000" algn="tl" rotWithShape="0">
              <a:schemeClr val="bg1">
                <a:alpha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286644" y="3876264"/>
            <a:ext cx="2000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수익</a:t>
            </a:r>
            <a:endParaRPr lang="en-US" altLang="ko-KR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직선 연결선 8"/>
          <p:cNvCxnSpPr>
            <a:stCxn id="6" idx="1"/>
            <a:endCxn id="6" idx="3"/>
          </p:cNvCxnSpPr>
          <p:nvPr/>
        </p:nvCxnSpPr>
        <p:spPr>
          <a:xfrm rot="10800000" flipH="1">
            <a:off x="1428731" y="4071939"/>
            <a:ext cx="6430062" cy="1588"/>
          </a:xfrm>
          <a:prstGeom prst="line">
            <a:avLst/>
          </a:prstGeom>
          <a:ln w="2222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정육면체 10"/>
          <p:cNvSpPr/>
          <p:nvPr/>
        </p:nvSpPr>
        <p:spPr>
          <a:xfrm>
            <a:off x="1571606" y="4219579"/>
            <a:ext cx="917806" cy="2099596"/>
          </a:xfrm>
          <a:prstGeom prst="cube">
            <a:avLst>
              <a:gd name="adj" fmla="val 4290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38100" dist="25400" dir="2700000" algn="tl" rotWithShape="0">
              <a:schemeClr val="bg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입고</a:t>
            </a:r>
            <a:endParaRPr lang="en-US" altLang="ko-KR" sz="1300" dirty="0" smtClean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2" name="정육면체 11"/>
          <p:cNvSpPr/>
          <p:nvPr/>
        </p:nvSpPr>
        <p:spPr>
          <a:xfrm>
            <a:off x="2532956" y="4224343"/>
            <a:ext cx="1071568" cy="2099596"/>
          </a:xfrm>
          <a:prstGeom prst="cube">
            <a:avLst>
              <a:gd name="adj" fmla="val 429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38100" dist="25400" dir="2700000" algn="tl" rotWithShape="0">
              <a:schemeClr val="bg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1300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생산</a:t>
            </a:r>
            <a:endParaRPr lang="ko-KR" altLang="en-US" sz="1300" dirty="0" smtClean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3" name="정육면체 12"/>
          <p:cNvSpPr/>
          <p:nvPr/>
        </p:nvSpPr>
        <p:spPr>
          <a:xfrm>
            <a:off x="3648070" y="4219579"/>
            <a:ext cx="1000132" cy="2099596"/>
          </a:xfrm>
          <a:prstGeom prst="cube">
            <a:avLst>
              <a:gd name="adj" fmla="val 429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38100" dist="25400" dir="2700000" algn="tl" rotWithShape="0">
              <a:schemeClr val="bg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1300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출고</a:t>
            </a:r>
            <a:endParaRPr lang="en-US" altLang="ko-KR" sz="1300" dirty="0" smtClean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4" name="정육면체 13"/>
          <p:cNvSpPr/>
          <p:nvPr/>
        </p:nvSpPr>
        <p:spPr>
          <a:xfrm>
            <a:off x="4691746" y="4219579"/>
            <a:ext cx="1000132" cy="2099596"/>
          </a:xfrm>
          <a:prstGeom prst="cube">
            <a:avLst>
              <a:gd name="adj" fmla="val 429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38100" dist="25400" dir="2700000" algn="tl" rotWithShape="0">
              <a:schemeClr val="bg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bg1"/>
                </a:solidFill>
              </a:rPr>
              <a:t>마케팅</a:t>
            </a:r>
            <a:endParaRPr lang="en-US" altLang="ko-KR" sz="13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300" dirty="0" smtClean="0">
                <a:solidFill>
                  <a:schemeClr val="bg1"/>
                </a:solidFill>
              </a:rPr>
              <a:t>/</a:t>
            </a:r>
            <a:r>
              <a:rPr lang="ko-KR" altLang="en-US" sz="1300" dirty="0" smtClean="0">
                <a:solidFill>
                  <a:schemeClr val="bg1"/>
                </a:solidFill>
              </a:rPr>
              <a:t>판매</a:t>
            </a:r>
            <a:endParaRPr lang="en-US" altLang="ko-KR" sz="1300" dirty="0" smtClean="0">
              <a:solidFill>
                <a:schemeClr val="bg1"/>
              </a:solidFill>
            </a:endParaRPr>
          </a:p>
        </p:txBody>
      </p:sp>
      <p:sp>
        <p:nvSpPr>
          <p:cNvPr id="15" name="정육면체 14"/>
          <p:cNvSpPr/>
          <p:nvPr/>
        </p:nvSpPr>
        <p:spPr>
          <a:xfrm>
            <a:off x="5724536" y="4219579"/>
            <a:ext cx="785818" cy="2099596"/>
          </a:xfrm>
          <a:prstGeom prst="cube">
            <a:avLst>
              <a:gd name="adj" fmla="val 4290"/>
            </a:avLst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outerShdw blurRad="38100" dist="25400" dir="2700000" algn="tl" rotWithShape="0">
              <a:schemeClr val="bg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bg1"/>
                </a:solidFill>
              </a:rPr>
              <a:t>서비스</a:t>
            </a:r>
            <a:endParaRPr lang="en-US" altLang="ko-KR" sz="1300" dirty="0" smtClean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0034" y="4977482"/>
            <a:ext cx="928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주요</a:t>
            </a:r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/>
            </a:r>
            <a:b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</a:br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프로세스</a:t>
            </a:r>
            <a:endParaRPr lang="en-US" altLang="ko-K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8596" y="2620028"/>
            <a:ext cx="1357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보조</a:t>
            </a:r>
            <a:endParaRPr lang="en-US" altLang="ko-K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  <a:p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프로세스</a:t>
            </a:r>
            <a:endParaRPr lang="en-US" altLang="ko-K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17" name="정육면체 16"/>
          <p:cNvSpPr/>
          <p:nvPr/>
        </p:nvSpPr>
        <p:spPr>
          <a:xfrm>
            <a:off x="1571606" y="1785923"/>
            <a:ext cx="4929220" cy="489180"/>
          </a:xfrm>
          <a:prstGeom prst="cube">
            <a:avLst>
              <a:gd name="adj" fmla="val 429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기업 하부 </a:t>
            </a:r>
            <a:r>
              <a:rPr lang="ko-KR" altLang="en-US" sz="1400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구조</a:t>
            </a:r>
            <a:endParaRPr lang="ko-KR" altLang="en-US" sz="1400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8" name="정육면체 17"/>
          <p:cNvSpPr/>
          <p:nvPr/>
        </p:nvSpPr>
        <p:spPr>
          <a:xfrm>
            <a:off x="1571606" y="2357427"/>
            <a:ext cx="4929220" cy="489180"/>
          </a:xfrm>
          <a:prstGeom prst="cube">
            <a:avLst>
              <a:gd name="adj" fmla="val 429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인적자원 </a:t>
            </a:r>
            <a:r>
              <a:rPr lang="ko-KR" altLang="en-US" sz="1400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관리</a:t>
            </a:r>
            <a:endParaRPr lang="ko-KR" altLang="en-US" sz="1400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9" name="정육면체 18"/>
          <p:cNvSpPr/>
          <p:nvPr/>
        </p:nvSpPr>
        <p:spPr>
          <a:xfrm>
            <a:off x="1571606" y="2928931"/>
            <a:ext cx="4929220" cy="489180"/>
          </a:xfrm>
          <a:prstGeom prst="cube">
            <a:avLst>
              <a:gd name="adj" fmla="val 429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기술 </a:t>
            </a:r>
            <a:r>
              <a:rPr lang="ko-KR" altLang="en-US" sz="1400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개발</a:t>
            </a:r>
            <a:endParaRPr lang="ko-KR" altLang="en-US" sz="1400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0" name="정육면체 19"/>
          <p:cNvSpPr/>
          <p:nvPr/>
        </p:nvSpPr>
        <p:spPr>
          <a:xfrm>
            <a:off x="1571606" y="3494313"/>
            <a:ext cx="4929220" cy="489180"/>
          </a:xfrm>
          <a:prstGeom prst="cube">
            <a:avLst>
              <a:gd name="adj" fmla="val 4290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구매</a:t>
            </a:r>
            <a:endParaRPr lang="ko-KR" altLang="en-US" sz="1400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7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21</Words>
  <Application>Microsoft Office PowerPoint</Application>
  <PresentationFormat>화면 슬라이드 쇼(4:3)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Yahoo! Korea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Jinho Jung</dc:creator>
  <cp:lastModifiedBy>Jinho Jung</cp:lastModifiedBy>
  <cp:revision>16</cp:revision>
  <dcterms:created xsi:type="dcterms:W3CDTF">2008-06-22T06:52:11Z</dcterms:created>
  <dcterms:modified xsi:type="dcterms:W3CDTF">2009-06-07T02:23:20Z</dcterms:modified>
</cp:coreProperties>
</file>