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670" y="857232"/>
            <a:ext cx="478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latin typeface="Tahoma" pitchFamily="34" charset="0"/>
                <a:cs typeface="Tahoma" pitchFamily="34" charset="0"/>
              </a:rPr>
              <a:t>가치 사슬</a:t>
            </a:r>
            <a:endParaRPr lang="ko-KR" altLang="en-US" sz="2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1428730" y="1714485"/>
            <a:ext cx="7358112" cy="4714908"/>
          </a:xfrm>
          <a:prstGeom prst="homePlate">
            <a:avLst>
              <a:gd name="adj" fmla="val 2837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각형 5"/>
          <p:cNvSpPr/>
          <p:nvPr/>
        </p:nvSpPr>
        <p:spPr>
          <a:xfrm>
            <a:off x="1428731" y="1714485"/>
            <a:ext cx="6430062" cy="4714908"/>
          </a:xfrm>
          <a:prstGeom prst="homePlate">
            <a:avLst>
              <a:gd name="adj" fmla="val 28379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86644" y="3907041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ahoma" pitchFamily="34" charset="0"/>
                <a:cs typeface="Tahoma" pitchFamily="34" charset="0"/>
              </a:rPr>
              <a:t>수익</a:t>
            </a:r>
            <a:endParaRPr lang="en-US" altLang="ko-KR" sz="1400" dirty="0" smtClean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9" name="직선 연결선 8"/>
          <p:cNvCxnSpPr>
            <a:stCxn id="6" idx="1"/>
            <a:endCxn id="6" idx="3"/>
          </p:cNvCxnSpPr>
          <p:nvPr/>
        </p:nvCxnSpPr>
        <p:spPr>
          <a:xfrm rot="10800000" flipH="1">
            <a:off x="1428731" y="4071939"/>
            <a:ext cx="6430062" cy="158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정육면체 10"/>
          <p:cNvSpPr/>
          <p:nvPr/>
        </p:nvSpPr>
        <p:spPr>
          <a:xfrm>
            <a:off x="1571606" y="4219579"/>
            <a:ext cx="917806" cy="2099596"/>
          </a:xfrm>
          <a:prstGeom prst="cube">
            <a:avLst>
              <a:gd name="adj" fmla="val 429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입고</a:t>
            </a:r>
            <a:endParaRPr lang="en-US" altLang="ko-KR" sz="13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2532956" y="4224343"/>
            <a:ext cx="1071568" cy="2099596"/>
          </a:xfrm>
          <a:prstGeom prst="cube">
            <a:avLst>
              <a:gd name="adj" fmla="val 429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3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생산</a:t>
            </a:r>
            <a:endParaRPr lang="ko-KR" altLang="en-US" sz="13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3648070" y="4219579"/>
            <a:ext cx="1000132" cy="2099596"/>
          </a:xfrm>
          <a:prstGeom prst="cube">
            <a:avLst>
              <a:gd name="adj" fmla="val 429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3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출고</a:t>
            </a:r>
            <a:endParaRPr lang="en-US" altLang="ko-KR" sz="13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4691746" y="4219579"/>
            <a:ext cx="1000132" cy="2099596"/>
          </a:xfrm>
          <a:prstGeom prst="cube">
            <a:avLst>
              <a:gd name="adj" fmla="val 429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마케팅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판매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5724536" y="4219579"/>
            <a:ext cx="785818" cy="2099596"/>
          </a:xfrm>
          <a:prstGeom prst="cube">
            <a:avLst>
              <a:gd name="adj" fmla="val 429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서비스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34" y="4915924"/>
            <a:ext cx="13573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Tahoma" pitchFamily="34" charset="0"/>
                <a:cs typeface="Tahoma" pitchFamily="34" charset="0"/>
              </a:rPr>
              <a:t>주요</a:t>
            </a:r>
            <a:r>
              <a:rPr lang="en-US" altLang="ko-KR" sz="1300" dirty="0" smtClean="0">
                <a:latin typeface="Tahoma" pitchFamily="34" charset="0"/>
                <a:cs typeface="Tahoma" pitchFamily="34" charset="0"/>
              </a:rPr>
              <a:t/>
            </a:r>
            <a:br>
              <a:rPr lang="en-US" altLang="ko-KR" sz="1300" dirty="0" smtClean="0">
                <a:latin typeface="Tahoma" pitchFamily="34" charset="0"/>
                <a:cs typeface="Tahoma" pitchFamily="34" charset="0"/>
              </a:rPr>
            </a:br>
            <a:r>
              <a:rPr lang="ko-KR" altLang="en-US" sz="1300" dirty="0" smtClean="0">
                <a:latin typeface="Tahoma" pitchFamily="34" charset="0"/>
                <a:cs typeface="Tahoma" pitchFamily="34" charset="0"/>
              </a:rPr>
              <a:t>프로세스</a:t>
            </a:r>
            <a:endParaRPr lang="en-US" altLang="ko-KR" sz="13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96" y="2487032"/>
            <a:ext cx="13573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Tahoma" pitchFamily="34" charset="0"/>
                <a:cs typeface="Tahoma" pitchFamily="34" charset="0"/>
              </a:rPr>
              <a:t>보조</a:t>
            </a:r>
            <a:endParaRPr lang="en-US" altLang="ko-KR" sz="1300" dirty="0" smtClean="0">
              <a:latin typeface="Tahoma" pitchFamily="34" charset="0"/>
              <a:cs typeface="Tahoma" pitchFamily="34" charset="0"/>
            </a:endParaRPr>
          </a:p>
          <a:p>
            <a:r>
              <a:rPr lang="ko-KR" altLang="en-US" sz="1300" dirty="0" smtClean="0">
                <a:latin typeface="Tahoma" pitchFamily="34" charset="0"/>
                <a:cs typeface="Tahoma" pitchFamily="34" charset="0"/>
              </a:rPr>
              <a:t>프로세스</a:t>
            </a:r>
            <a:endParaRPr lang="en-US" altLang="ko-KR" sz="1300" dirty="0" smtClean="0">
              <a:latin typeface="Tahoma" pitchFamily="34" charset="0"/>
              <a:cs typeface="Tahoma" pitchFamily="34" charset="0"/>
            </a:endParaRPr>
          </a:p>
          <a:p>
            <a:endParaRPr lang="ko-KR" altLang="en-US" sz="13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1571606" y="1785923"/>
            <a:ext cx="4929220" cy="489180"/>
          </a:xfrm>
          <a:prstGeom prst="cube">
            <a:avLst>
              <a:gd name="adj" fmla="val 429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기업 하부 </a:t>
            </a:r>
            <a:r>
              <a:rPr lang="ko-KR" altLang="en-US" sz="1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구조</a:t>
            </a:r>
            <a:endParaRPr lang="ko-KR" altLang="en-US" sz="1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정육면체 17"/>
          <p:cNvSpPr/>
          <p:nvPr/>
        </p:nvSpPr>
        <p:spPr>
          <a:xfrm>
            <a:off x="1571606" y="2357427"/>
            <a:ext cx="4929220" cy="489180"/>
          </a:xfrm>
          <a:prstGeom prst="cube">
            <a:avLst>
              <a:gd name="adj" fmla="val 429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인적자원 </a:t>
            </a:r>
            <a:r>
              <a:rPr lang="ko-KR" altLang="en-US" sz="1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관리</a:t>
            </a:r>
            <a:endParaRPr lang="ko-KR" altLang="en-US" sz="1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1571606" y="2928931"/>
            <a:ext cx="4929220" cy="489180"/>
          </a:xfrm>
          <a:prstGeom prst="cube">
            <a:avLst>
              <a:gd name="adj" fmla="val 429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기술 </a:t>
            </a:r>
            <a:r>
              <a:rPr lang="ko-KR" altLang="en-US" sz="1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개발</a:t>
            </a:r>
            <a:endParaRPr lang="ko-KR" altLang="en-US" sz="1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1571606" y="3494313"/>
            <a:ext cx="4929220" cy="489180"/>
          </a:xfrm>
          <a:prstGeom prst="cube">
            <a:avLst>
              <a:gd name="adj" fmla="val 429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구매</a:t>
            </a:r>
            <a:endParaRPr lang="ko-KR" altLang="en-US" sz="1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19</cp:revision>
  <dcterms:created xsi:type="dcterms:W3CDTF">2008-06-22T06:52:11Z</dcterms:created>
  <dcterms:modified xsi:type="dcterms:W3CDTF">2009-06-07T02:24:15Z</dcterms:modified>
</cp:coreProperties>
</file>