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D14-CAD5-4E8D-B093-E1B1F35A136F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6C78-D870-4C44-B5EB-B303D8843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D14-CAD5-4E8D-B093-E1B1F35A136F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6C78-D870-4C44-B5EB-B303D8843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D14-CAD5-4E8D-B093-E1B1F35A136F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6C78-D870-4C44-B5EB-B303D8843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D14-CAD5-4E8D-B093-E1B1F35A136F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6C78-D870-4C44-B5EB-B303D8843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D14-CAD5-4E8D-B093-E1B1F35A136F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6C78-D870-4C44-B5EB-B303D8843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D14-CAD5-4E8D-B093-E1B1F35A136F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6C78-D870-4C44-B5EB-B303D8843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D14-CAD5-4E8D-B093-E1B1F35A136F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6C78-D870-4C44-B5EB-B303D8843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D14-CAD5-4E8D-B093-E1B1F35A136F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6C78-D870-4C44-B5EB-B303D8843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D14-CAD5-4E8D-B093-E1B1F35A136F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6C78-D870-4C44-B5EB-B303D8843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D14-CAD5-4E8D-B093-E1B1F35A136F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6C78-D870-4C44-B5EB-B303D8843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D14-CAD5-4E8D-B093-E1B1F35A136F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A6C78-D870-4C44-B5EB-B303D8843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B9D14-CAD5-4E8D-B093-E1B1F35A136F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A6C78-D870-4C44-B5EB-B303D8843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>
            <a:off x="3566815" y="4007008"/>
            <a:ext cx="3115667" cy="9814"/>
          </a:xfrm>
          <a:prstGeom prst="line">
            <a:avLst/>
          </a:prstGeom>
          <a:ln w="76200" cap="sq">
            <a:headEnd type="none"/>
            <a:tailEnd type="triangle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2"/>
          </p:cNvCxnSpPr>
          <p:nvPr/>
        </p:nvCxnSpPr>
        <p:spPr>
          <a:xfrm rot="16200000" flipH="1">
            <a:off x="2375215" y="2814737"/>
            <a:ext cx="1559028" cy="834278"/>
          </a:xfrm>
          <a:prstGeom prst="line">
            <a:avLst/>
          </a:prstGeom>
          <a:ln w="41275">
            <a:tailEnd type="triangle"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4" idx="2"/>
          </p:cNvCxnSpPr>
          <p:nvPr/>
        </p:nvCxnSpPr>
        <p:spPr>
          <a:xfrm rot="16200000" flipH="1">
            <a:off x="4864854" y="2809552"/>
            <a:ext cx="1571636" cy="857256"/>
          </a:xfrm>
          <a:prstGeom prst="line">
            <a:avLst/>
          </a:prstGeom>
          <a:ln w="41275">
            <a:tailEnd type="triangle"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6" idx="0"/>
          </p:cNvCxnSpPr>
          <p:nvPr/>
        </p:nvCxnSpPr>
        <p:spPr>
          <a:xfrm rot="5400000">
            <a:off x="2223540" y="4366688"/>
            <a:ext cx="1703626" cy="993030"/>
          </a:xfrm>
          <a:prstGeom prst="line">
            <a:avLst/>
          </a:prstGeom>
          <a:ln w="41275">
            <a:headEnd type="triangle"/>
            <a:tailEnd type="none"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17" idx="0"/>
          </p:cNvCxnSpPr>
          <p:nvPr/>
        </p:nvCxnSpPr>
        <p:spPr>
          <a:xfrm rot="5400000">
            <a:off x="4758232" y="4401050"/>
            <a:ext cx="1703626" cy="924307"/>
          </a:xfrm>
          <a:prstGeom prst="line">
            <a:avLst/>
          </a:prstGeom>
          <a:ln w="41275">
            <a:headEnd type="triangle"/>
            <a:tailEnd type="none"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71538" y="2725506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이른 아침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퇴근 직전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28728" y="3154134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정시에 시작 안 함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07532" y="2939820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회의에 지각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14480" y="3511324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예정보다 길어짐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28662" y="4734523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사전에 내용 공유 안 함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786446" y="2582630"/>
            <a:ext cx="1635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권한 없는 참석자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86248" y="3448639"/>
            <a:ext cx="1278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의사결정 안 함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150738" y="3154134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엉뚱한 직원이 참석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60652" y="5115618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회의록 공유 안 함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082688" y="5355693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담당자 결정 안 함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214414" y="4377333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애초에 불필요한 회의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286248" y="4234457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 준비 부족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137514" y="4589016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말꼬리 잡기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15008" y="5297274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삼천포로 빠지기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929322" y="4948837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잡담하기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379326" y="4940084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 기술 부족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2450632" y="2725506"/>
            <a:ext cx="3700106" cy="2786082"/>
            <a:chOff x="2307756" y="2428868"/>
            <a:chExt cx="3700106" cy="2786082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2403304" y="2644770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2617618" y="3073398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2831932" y="3429000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5222044" y="2428868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5579234" y="3000372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2942150" y="2857496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5286380" y="3294877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2683312" y="4238178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2495534" y="4572008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2307756" y="4938496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2571736" y="5213362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2803058" y="4799341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5357818" y="4784734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5286380" y="4143380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5160512" y="5131038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5566010" y="4435254"/>
              <a:ext cx="42862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모서리가 둥근 직사각형 10"/>
          <p:cNvSpPr/>
          <p:nvPr/>
        </p:nvSpPr>
        <p:spPr>
          <a:xfrm>
            <a:off x="6715140" y="3539196"/>
            <a:ext cx="1857388" cy="95525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비효율적인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 의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94648" y="1939688"/>
            <a:ext cx="1285884" cy="512674"/>
          </a:xfrm>
          <a:prstGeom prst="round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시간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79102" y="1939688"/>
            <a:ext cx="1285884" cy="512674"/>
          </a:xfrm>
          <a:prstGeom prst="round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참석자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35896" y="5715016"/>
            <a:ext cx="1285884" cy="571504"/>
          </a:xfrm>
          <a:prstGeom prst="round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437898" y="5715016"/>
            <a:ext cx="1419986" cy="571504"/>
          </a:xfrm>
          <a:prstGeom prst="round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커뮤니케이션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000232" y="824195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비효율적인 회의의 원인은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?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58</Words>
  <Application>Microsoft Office PowerPoint</Application>
  <PresentationFormat>화면 슬라이드 쇼(4:3)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18</cp:revision>
  <dcterms:created xsi:type="dcterms:W3CDTF">2008-10-26T07:40:29Z</dcterms:created>
  <dcterms:modified xsi:type="dcterms:W3CDTF">2009-06-06T05:29:11Z</dcterms:modified>
</cp:coreProperties>
</file>