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702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stCxn id="13" idx="2"/>
          </p:cNvCxnSpPr>
          <p:nvPr/>
        </p:nvCxnSpPr>
        <p:spPr>
          <a:xfrm rot="16200000" flipH="1">
            <a:off x="2232339" y="2518099"/>
            <a:ext cx="1559028" cy="834278"/>
          </a:xfrm>
          <a:prstGeom prst="line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2"/>
          </p:cNvCxnSpPr>
          <p:nvPr/>
        </p:nvCxnSpPr>
        <p:spPr>
          <a:xfrm rot="16200000" flipH="1">
            <a:off x="4721978" y="2512914"/>
            <a:ext cx="1571636" cy="857256"/>
          </a:xfrm>
          <a:prstGeom prst="line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6" idx="0"/>
          </p:cNvCxnSpPr>
          <p:nvPr/>
        </p:nvCxnSpPr>
        <p:spPr>
          <a:xfrm rot="5400000">
            <a:off x="2080664" y="4070050"/>
            <a:ext cx="1703626" cy="993030"/>
          </a:xfrm>
          <a:prstGeom prst="line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7" idx="0"/>
          </p:cNvCxnSpPr>
          <p:nvPr/>
        </p:nvCxnSpPr>
        <p:spPr>
          <a:xfrm rot="5400000">
            <a:off x="4613656" y="4094675"/>
            <a:ext cx="1701902" cy="945505"/>
          </a:xfrm>
          <a:prstGeom prst="line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385159" y="3710370"/>
            <a:ext cx="3115667" cy="9814"/>
          </a:xfrm>
          <a:prstGeom prst="line">
            <a:avLst/>
          </a:prstGeom>
          <a:ln w="76200" cap="sq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1228" y="248090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이른 아침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퇴근 직전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285852" y="2916968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정시에 시작 안 함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364656" y="264318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회의에 지각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71604" y="3274158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예정보다 길어짐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85786" y="4437885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사전에 내용 공유 안 함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643570" y="2285992"/>
            <a:ext cx="163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권한 없는 참석자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143372" y="3152001"/>
            <a:ext cx="127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의사결정 안 함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7862" y="285749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엉뚱한 직원이 참석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17776" y="4818980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회의록 공유 안 함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939812" y="5059055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담당자 결정 안 함</a:t>
            </a:r>
            <a:endParaRPr lang="en-US" altLang="ko-KR" sz="12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071538" y="4080695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애초에 불필요한 회의</a:t>
            </a:r>
            <a:endParaRPr lang="en-US" altLang="ko-KR" sz="12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4143372" y="3937819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 준비 부족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994638" y="4292378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말꼬리 잡기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572132" y="500063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삼천포로 빠지기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5786446" y="4652199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잡담하기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36450" y="464344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진행 기술 부족</a:t>
            </a:r>
            <a:endParaRPr lang="en-US" altLang="ko-KR" sz="1200" dirty="0" smtClean="0"/>
          </a:p>
        </p:txBody>
      </p:sp>
      <p:grpSp>
        <p:nvGrpSpPr>
          <p:cNvPr id="111" name="그룹 110"/>
          <p:cNvGrpSpPr/>
          <p:nvPr/>
        </p:nvGrpSpPr>
        <p:grpSpPr>
          <a:xfrm>
            <a:off x="2307756" y="2428868"/>
            <a:ext cx="3700106" cy="2786082"/>
            <a:chOff x="2307756" y="2428868"/>
            <a:chExt cx="3700106" cy="2786082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403304" y="2644770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2662222" y="307339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831932" y="3429000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5222044" y="242886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579234" y="3000372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979320" y="2857496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286380" y="3294877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683312" y="423817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2495534" y="457200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307756" y="4938496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2571736" y="5213362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2803058" y="4799341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357818" y="4784734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286380" y="4143380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160512" y="513103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566010" y="4435254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/>
          <p:cNvSpPr/>
          <p:nvPr/>
        </p:nvSpPr>
        <p:spPr>
          <a:xfrm>
            <a:off x="6572264" y="3242558"/>
            <a:ext cx="1857388" cy="95525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비효율적인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51772" y="1643050"/>
            <a:ext cx="1285884" cy="51267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36226" y="1643050"/>
            <a:ext cx="1285884" cy="51267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참석자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93020" y="5418378"/>
            <a:ext cx="1285884" cy="57150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48912" y="5418378"/>
            <a:ext cx="1285884" cy="57150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커뮤니케이션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28794" y="752757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Tahoma" pitchFamily="34" charset="0"/>
                <a:cs typeface="Tahoma" pitchFamily="34" charset="0"/>
              </a:rPr>
              <a:t>비효율적인 회의의 원인은</a:t>
            </a:r>
            <a:r>
              <a:rPr lang="en-US" altLang="ko-KR" sz="2400" b="1" dirty="0" smtClean="0">
                <a:latin typeface="Tahoma" pitchFamily="34" charset="0"/>
                <a:cs typeface="Tahoma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58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18</cp:revision>
  <dcterms:created xsi:type="dcterms:W3CDTF">2008-10-26T07:40:29Z</dcterms:created>
  <dcterms:modified xsi:type="dcterms:W3CDTF">2009-06-06T05:29:07Z</dcterms:modified>
</cp:coreProperties>
</file>