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B55"/>
    <a:srgbClr val="6868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857356" y="4000504"/>
            <a:ext cx="5286412" cy="1469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2428066" y="4071148"/>
            <a:ext cx="4143404" cy="1588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57356" y="814312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아이들이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좋아하는 과일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30" y="1549587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맛있다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868" y="6193057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맛없다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16" y="371475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먹기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쉽다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376303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먹기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힘들다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7334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000372"/>
            <a:ext cx="857256" cy="86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619304"/>
            <a:ext cx="58129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5485176"/>
            <a:ext cx="642942" cy="3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grpSp>
        <p:nvGrpSpPr>
          <p:cNvPr id="26" name="그룹 25"/>
          <p:cNvGrpSpPr/>
          <p:nvPr/>
        </p:nvGrpSpPr>
        <p:grpSpPr>
          <a:xfrm rot="7068598">
            <a:off x="3361382" y="4421408"/>
            <a:ext cx="387759" cy="404052"/>
            <a:chOff x="-2193926" y="-720725"/>
            <a:chExt cx="4533900" cy="4724401"/>
          </a:xfrm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grpSpPr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-2193926" y="-711200"/>
              <a:ext cx="4533900" cy="4597401"/>
            </a:xfrm>
            <a:custGeom>
              <a:avLst/>
              <a:gdLst/>
              <a:ahLst/>
              <a:cxnLst>
                <a:cxn ang="0">
                  <a:pos x="1609" y="27"/>
                </a:cxn>
                <a:cxn ang="0">
                  <a:pos x="1799" y="76"/>
                </a:cxn>
                <a:cxn ang="0">
                  <a:pos x="1993" y="147"/>
                </a:cxn>
                <a:cxn ang="0">
                  <a:pos x="2043" y="160"/>
                </a:cxn>
                <a:cxn ang="0">
                  <a:pos x="2113" y="187"/>
                </a:cxn>
                <a:cxn ang="0">
                  <a:pos x="2205" y="248"/>
                </a:cxn>
                <a:cxn ang="0">
                  <a:pos x="2380" y="376"/>
                </a:cxn>
                <a:cxn ang="0">
                  <a:pos x="2545" y="526"/>
                </a:cxn>
                <a:cxn ang="0">
                  <a:pos x="2709" y="780"/>
                </a:cxn>
                <a:cxn ang="0">
                  <a:pos x="2818" y="1091"/>
                </a:cxn>
                <a:cxn ang="0">
                  <a:pos x="2856" y="1394"/>
                </a:cxn>
                <a:cxn ang="0">
                  <a:pos x="2846" y="1407"/>
                </a:cxn>
                <a:cxn ang="0">
                  <a:pos x="2825" y="1569"/>
                </a:cxn>
                <a:cxn ang="0">
                  <a:pos x="2799" y="1773"/>
                </a:cxn>
                <a:cxn ang="0">
                  <a:pos x="2734" y="1992"/>
                </a:cxn>
                <a:cxn ang="0">
                  <a:pos x="2711" y="2046"/>
                </a:cxn>
                <a:cxn ang="0">
                  <a:pos x="2692" y="2101"/>
                </a:cxn>
                <a:cxn ang="0">
                  <a:pos x="2667" y="2156"/>
                </a:cxn>
                <a:cxn ang="0">
                  <a:pos x="2639" y="2215"/>
                </a:cxn>
                <a:cxn ang="0">
                  <a:pos x="2604" y="2267"/>
                </a:cxn>
                <a:cxn ang="0">
                  <a:pos x="2498" y="2414"/>
                </a:cxn>
                <a:cxn ang="0">
                  <a:pos x="2328" y="2601"/>
                </a:cxn>
                <a:cxn ang="0">
                  <a:pos x="2142" y="2749"/>
                </a:cxn>
                <a:cxn ang="0">
                  <a:pos x="1955" y="2854"/>
                </a:cxn>
                <a:cxn ang="0">
                  <a:pos x="1913" y="2883"/>
                </a:cxn>
                <a:cxn ang="0">
                  <a:pos x="2028" y="2812"/>
                </a:cxn>
                <a:cxn ang="0">
                  <a:pos x="1675" y="2848"/>
                </a:cxn>
                <a:cxn ang="0">
                  <a:pos x="1049" y="2894"/>
                </a:cxn>
                <a:cxn ang="0">
                  <a:pos x="741" y="2782"/>
                </a:cxn>
                <a:cxn ang="0">
                  <a:pos x="511" y="2629"/>
                </a:cxn>
                <a:cxn ang="0">
                  <a:pos x="343" y="2444"/>
                </a:cxn>
                <a:cxn ang="0">
                  <a:pos x="314" y="2408"/>
                </a:cxn>
                <a:cxn ang="0">
                  <a:pos x="292" y="2387"/>
                </a:cxn>
                <a:cxn ang="0">
                  <a:pos x="168" y="2185"/>
                </a:cxn>
                <a:cxn ang="0">
                  <a:pos x="65" y="1935"/>
                </a:cxn>
                <a:cxn ang="0">
                  <a:pos x="27" y="1752"/>
                </a:cxn>
                <a:cxn ang="0">
                  <a:pos x="14" y="1693"/>
                </a:cxn>
                <a:cxn ang="0">
                  <a:pos x="0" y="1638"/>
                </a:cxn>
                <a:cxn ang="0">
                  <a:pos x="2" y="1548"/>
                </a:cxn>
                <a:cxn ang="0">
                  <a:pos x="4" y="1434"/>
                </a:cxn>
                <a:cxn ang="0">
                  <a:pos x="10" y="1327"/>
                </a:cxn>
                <a:cxn ang="0">
                  <a:pos x="40" y="1127"/>
                </a:cxn>
                <a:cxn ang="0">
                  <a:pos x="97" y="932"/>
                </a:cxn>
                <a:cxn ang="0">
                  <a:pos x="176" y="742"/>
                </a:cxn>
                <a:cxn ang="0">
                  <a:pos x="288" y="564"/>
                </a:cxn>
                <a:cxn ang="0">
                  <a:pos x="417" y="412"/>
                </a:cxn>
                <a:cxn ang="0">
                  <a:pos x="640" y="223"/>
                </a:cxn>
                <a:cxn ang="0">
                  <a:pos x="927" y="63"/>
                </a:cxn>
                <a:cxn ang="0">
                  <a:pos x="1272" y="6"/>
                </a:cxn>
                <a:cxn ang="0">
                  <a:pos x="1333" y="2"/>
                </a:cxn>
                <a:cxn ang="0">
                  <a:pos x="1415" y="0"/>
                </a:cxn>
                <a:cxn ang="0">
                  <a:pos x="1443" y="8"/>
                </a:cxn>
                <a:cxn ang="0">
                  <a:pos x="1472" y="17"/>
                </a:cxn>
              </a:cxnLst>
              <a:rect l="0" t="0" r="r" b="b"/>
              <a:pathLst>
                <a:path w="2856" h="2896">
                  <a:moveTo>
                    <a:pt x="1472" y="17"/>
                  </a:moveTo>
                  <a:lnTo>
                    <a:pt x="1540" y="19"/>
                  </a:lnTo>
                  <a:lnTo>
                    <a:pt x="1609" y="27"/>
                  </a:lnTo>
                  <a:lnTo>
                    <a:pt x="1674" y="38"/>
                  </a:lnTo>
                  <a:lnTo>
                    <a:pt x="1738" y="57"/>
                  </a:lnTo>
                  <a:lnTo>
                    <a:pt x="1799" y="76"/>
                  </a:lnTo>
                  <a:lnTo>
                    <a:pt x="1862" y="99"/>
                  </a:lnTo>
                  <a:lnTo>
                    <a:pt x="1927" y="122"/>
                  </a:lnTo>
                  <a:lnTo>
                    <a:pt x="1993" y="147"/>
                  </a:lnTo>
                  <a:lnTo>
                    <a:pt x="2005" y="147"/>
                  </a:lnTo>
                  <a:lnTo>
                    <a:pt x="2022" y="154"/>
                  </a:lnTo>
                  <a:lnTo>
                    <a:pt x="2043" y="160"/>
                  </a:lnTo>
                  <a:lnTo>
                    <a:pt x="2068" y="168"/>
                  </a:lnTo>
                  <a:lnTo>
                    <a:pt x="2090" y="177"/>
                  </a:lnTo>
                  <a:lnTo>
                    <a:pt x="2113" y="187"/>
                  </a:lnTo>
                  <a:lnTo>
                    <a:pt x="2134" y="196"/>
                  </a:lnTo>
                  <a:lnTo>
                    <a:pt x="2151" y="208"/>
                  </a:lnTo>
                  <a:lnTo>
                    <a:pt x="2205" y="248"/>
                  </a:lnTo>
                  <a:lnTo>
                    <a:pt x="2262" y="290"/>
                  </a:lnTo>
                  <a:lnTo>
                    <a:pt x="2319" y="332"/>
                  </a:lnTo>
                  <a:lnTo>
                    <a:pt x="2380" y="376"/>
                  </a:lnTo>
                  <a:lnTo>
                    <a:pt x="2435" y="421"/>
                  </a:lnTo>
                  <a:lnTo>
                    <a:pt x="2492" y="471"/>
                  </a:lnTo>
                  <a:lnTo>
                    <a:pt x="2545" y="526"/>
                  </a:lnTo>
                  <a:lnTo>
                    <a:pt x="2595" y="587"/>
                  </a:lnTo>
                  <a:lnTo>
                    <a:pt x="2656" y="679"/>
                  </a:lnTo>
                  <a:lnTo>
                    <a:pt x="2709" y="780"/>
                  </a:lnTo>
                  <a:lnTo>
                    <a:pt x="2755" y="881"/>
                  </a:lnTo>
                  <a:lnTo>
                    <a:pt x="2791" y="988"/>
                  </a:lnTo>
                  <a:lnTo>
                    <a:pt x="2818" y="1091"/>
                  </a:lnTo>
                  <a:lnTo>
                    <a:pt x="2839" y="1197"/>
                  </a:lnTo>
                  <a:lnTo>
                    <a:pt x="2850" y="1298"/>
                  </a:lnTo>
                  <a:lnTo>
                    <a:pt x="2856" y="1394"/>
                  </a:lnTo>
                  <a:lnTo>
                    <a:pt x="2852" y="1401"/>
                  </a:lnTo>
                  <a:lnTo>
                    <a:pt x="2850" y="1405"/>
                  </a:lnTo>
                  <a:lnTo>
                    <a:pt x="2846" y="1407"/>
                  </a:lnTo>
                  <a:lnTo>
                    <a:pt x="2846" y="1417"/>
                  </a:lnTo>
                  <a:lnTo>
                    <a:pt x="2833" y="1495"/>
                  </a:lnTo>
                  <a:lnTo>
                    <a:pt x="2825" y="1569"/>
                  </a:lnTo>
                  <a:lnTo>
                    <a:pt x="2818" y="1638"/>
                  </a:lnTo>
                  <a:lnTo>
                    <a:pt x="2810" y="1708"/>
                  </a:lnTo>
                  <a:lnTo>
                    <a:pt x="2799" y="1773"/>
                  </a:lnTo>
                  <a:lnTo>
                    <a:pt x="2783" y="1842"/>
                  </a:lnTo>
                  <a:lnTo>
                    <a:pt x="2762" y="1914"/>
                  </a:lnTo>
                  <a:lnTo>
                    <a:pt x="2734" y="1992"/>
                  </a:lnTo>
                  <a:lnTo>
                    <a:pt x="2722" y="2008"/>
                  </a:lnTo>
                  <a:lnTo>
                    <a:pt x="2717" y="2027"/>
                  </a:lnTo>
                  <a:lnTo>
                    <a:pt x="2711" y="2046"/>
                  </a:lnTo>
                  <a:lnTo>
                    <a:pt x="2705" y="2065"/>
                  </a:lnTo>
                  <a:lnTo>
                    <a:pt x="2698" y="2082"/>
                  </a:lnTo>
                  <a:lnTo>
                    <a:pt x="2692" y="2101"/>
                  </a:lnTo>
                  <a:lnTo>
                    <a:pt x="2684" y="2120"/>
                  </a:lnTo>
                  <a:lnTo>
                    <a:pt x="2677" y="2139"/>
                  </a:lnTo>
                  <a:lnTo>
                    <a:pt x="2667" y="2156"/>
                  </a:lnTo>
                  <a:lnTo>
                    <a:pt x="2660" y="2175"/>
                  </a:lnTo>
                  <a:lnTo>
                    <a:pt x="2648" y="2193"/>
                  </a:lnTo>
                  <a:lnTo>
                    <a:pt x="2639" y="2215"/>
                  </a:lnTo>
                  <a:lnTo>
                    <a:pt x="2627" y="2231"/>
                  </a:lnTo>
                  <a:lnTo>
                    <a:pt x="2616" y="2250"/>
                  </a:lnTo>
                  <a:lnTo>
                    <a:pt x="2604" y="2267"/>
                  </a:lnTo>
                  <a:lnTo>
                    <a:pt x="2595" y="2286"/>
                  </a:lnTo>
                  <a:lnTo>
                    <a:pt x="2547" y="2349"/>
                  </a:lnTo>
                  <a:lnTo>
                    <a:pt x="2498" y="2414"/>
                  </a:lnTo>
                  <a:lnTo>
                    <a:pt x="2444" y="2477"/>
                  </a:lnTo>
                  <a:lnTo>
                    <a:pt x="2389" y="2543"/>
                  </a:lnTo>
                  <a:lnTo>
                    <a:pt x="2328" y="2601"/>
                  </a:lnTo>
                  <a:lnTo>
                    <a:pt x="2267" y="2658"/>
                  </a:lnTo>
                  <a:lnTo>
                    <a:pt x="2205" y="2707"/>
                  </a:lnTo>
                  <a:lnTo>
                    <a:pt x="2142" y="2749"/>
                  </a:lnTo>
                  <a:lnTo>
                    <a:pt x="2062" y="2791"/>
                  </a:lnTo>
                  <a:lnTo>
                    <a:pt x="2001" y="2829"/>
                  </a:lnTo>
                  <a:lnTo>
                    <a:pt x="1955" y="2854"/>
                  </a:lnTo>
                  <a:lnTo>
                    <a:pt x="1927" y="2875"/>
                  </a:lnTo>
                  <a:lnTo>
                    <a:pt x="1912" y="2881"/>
                  </a:lnTo>
                  <a:lnTo>
                    <a:pt x="1913" y="2883"/>
                  </a:lnTo>
                  <a:lnTo>
                    <a:pt x="1931" y="2873"/>
                  </a:lnTo>
                  <a:lnTo>
                    <a:pt x="1967" y="2856"/>
                  </a:lnTo>
                  <a:lnTo>
                    <a:pt x="2028" y="2812"/>
                  </a:lnTo>
                  <a:lnTo>
                    <a:pt x="1982" y="2803"/>
                  </a:lnTo>
                  <a:lnTo>
                    <a:pt x="1856" y="2818"/>
                  </a:lnTo>
                  <a:lnTo>
                    <a:pt x="1675" y="2848"/>
                  </a:lnTo>
                  <a:lnTo>
                    <a:pt x="1462" y="2875"/>
                  </a:lnTo>
                  <a:lnTo>
                    <a:pt x="1245" y="2896"/>
                  </a:lnTo>
                  <a:lnTo>
                    <a:pt x="1049" y="2894"/>
                  </a:lnTo>
                  <a:lnTo>
                    <a:pt x="899" y="2862"/>
                  </a:lnTo>
                  <a:lnTo>
                    <a:pt x="821" y="2824"/>
                  </a:lnTo>
                  <a:lnTo>
                    <a:pt x="741" y="2782"/>
                  </a:lnTo>
                  <a:lnTo>
                    <a:pt x="661" y="2736"/>
                  </a:lnTo>
                  <a:lnTo>
                    <a:pt x="585" y="2686"/>
                  </a:lnTo>
                  <a:lnTo>
                    <a:pt x="511" y="2629"/>
                  </a:lnTo>
                  <a:lnTo>
                    <a:pt x="444" y="2570"/>
                  </a:lnTo>
                  <a:lnTo>
                    <a:pt x="387" y="2507"/>
                  </a:lnTo>
                  <a:lnTo>
                    <a:pt x="343" y="2444"/>
                  </a:lnTo>
                  <a:lnTo>
                    <a:pt x="335" y="2431"/>
                  </a:lnTo>
                  <a:lnTo>
                    <a:pt x="326" y="2421"/>
                  </a:lnTo>
                  <a:lnTo>
                    <a:pt x="314" y="2408"/>
                  </a:lnTo>
                  <a:lnTo>
                    <a:pt x="307" y="2400"/>
                  </a:lnTo>
                  <a:lnTo>
                    <a:pt x="299" y="2395"/>
                  </a:lnTo>
                  <a:lnTo>
                    <a:pt x="292" y="2387"/>
                  </a:lnTo>
                  <a:lnTo>
                    <a:pt x="250" y="2328"/>
                  </a:lnTo>
                  <a:lnTo>
                    <a:pt x="210" y="2261"/>
                  </a:lnTo>
                  <a:lnTo>
                    <a:pt x="168" y="2185"/>
                  </a:lnTo>
                  <a:lnTo>
                    <a:pt x="130" y="2105"/>
                  </a:lnTo>
                  <a:lnTo>
                    <a:pt x="94" y="2019"/>
                  </a:lnTo>
                  <a:lnTo>
                    <a:pt x="65" y="1935"/>
                  </a:lnTo>
                  <a:lnTo>
                    <a:pt x="42" y="1851"/>
                  </a:lnTo>
                  <a:lnTo>
                    <a:pt x="31" y="1773"/>
                  </a:lnTo>
                  <a:lnTo>
                    <a:pt x="27" y="1752"/>
                  </a:lnTo>
                  <a:lnTo>
                    <a:pt x="23" y="1733"/>
                  </a:lnTo>
                  <a:lnTo>
                    <a:pt x="18" y="1712"/>
                  </a:lnTo>
                  <a:lnTo>
                    <a:pt x="14" y="1693"/>
                  </a:lnTo>
                  <a:lnTo>
                    <a:pt x="8" y="1674"/>
                  </a:lnTo>
                  <a:lnTo>
                    <a:pt x="4" y="1655"/>
                  </a:lnTo>
                  <a:lnTo>
                    <a:pt x="0" y="1638"/>
                  </a:lnTo>
                  <a:lnTo>
                    <a:pt x="0" y="1626"/>
                  </a:lnTo>
                  <a:lnTo>
                    <a:pt x="0" y="1586"/>
                  </a:lnTo>
                  <a:lnTo>
                    <a:pt x="2" y="1548"/>
                  </a:lnTo>
                  <a:lnTo>
                    <a:pt x="2" y="1510"/>
                  </a:lnTo>
                  <a:lnTo>
                    <a:pt x="4" y="1472"/>
                  </a:lnTo>
                  <a:lnTo>
                    <a:pt x="4" y="1434"/>
                  </a:lnTo>
                  <a:lnTo>
                    <a:pt x="4" y="1399"/>
                  </a:lnTo>
                  <a:lnTo>
                    <a:pt x="4" y="1361"/>
                  </a:lnTo>
                  <a:lnTo>
                    <a:pt x="10" y="1327"/>
                  </a:lnTo>
                  <a:lnTo>
                    <a:pt x="16" y="1260"/>
                  </a:lnTo>
                  <a:lnTo>
                    <a:pt x="27" y="1195"/>
                  </a:lnTo>
                  <a:lnTo>
                    <a:pt x="40" y="1127"/>
                  </a:lnTo>
                  <a:lnTo>
                    <a:pt x="57" y="1062"/>
                  </a:lnTo>
                  <a:lnTo>
                    <a:pt x="75" y="997"/>
                  </a:lnTo>
                  <a:lnTo>
                    <a:pt x="97" y="932"/>
                  </a:lnTo>
                  <a:lnTo>
                    <a:pt x="120" y="869"/>
                  </a:lnTo>
                  <a:lnTo>
                    <a:pt x="149" y="808"/>
                  </a:lnTo>
                  <a:lnTo>
                    <a:pt x="176" y="742"/>
                  </a:lnTo>
                  <a:lnTo>
                    <a:pt x="208" y="681"/>
                  </a:lnTo>
                  <a:lnTo>
                    <a:pt x="246" y="620"/>
                  </a:lnTo>
                  <a:lnTo>
                    <a:pt x="288" y="564"/>
                  </a:lnTo>
                  <a:lnTo>
                    <a:pt x="328" y="507"/>
                  </a:lnTo>
                  <a:lnTo>
                    <a:pt x="373" y="458"/>
                  </a:lnTo>
                  <a:lnTo>
                    <a:pt x="417" y="412"/>
                  </a:lnTo>
                  <a:lnTo>
                    <a:pt x="461" y="372"/>
                  </a:lnTo>
                  <a:lnTo>
                    <a:pt x="549" y="292"/>
                  </a:lnTo>
                  <a:lnTo>
                    <a:pt x="640" y="223"/>
                  </a:lnTo>
                  <a:lnTo>
                    <a:pt x="731" y="160"/>
                  </a:lnTo>
                  <a:lnTo>
                    <a:pt x="828" y="107"/>
                  </a:lnTo>
                  <a:lnTo>
                    <a:pt x="927" y="63"/>
                  </a:lnTo>
                  <a:lnTo>
                    <a:pt x="1034" y="32"/>
                  </a:lnTo>
                  <a:lnTo>
                    <a:pt x="1146" y="13"/>
                  </a:lnTo>
                  <a:lnTo>
                    <a:pt x="1272" y="6"/>
                  </a:lnTo>
                  <a:lnTo>
                    <a:pt x="1285" y="4"/>
                  </a:lnTo>
                  <a:lnTo>
                    <a:pt x="1308" y="4"/>
                  </a:lnTo>
                  <a:lnTo>
                    <a:pt x="1333" y="2"/>
                  </a:lnTo>
                  <a:lnTo>
                    <a:pt x="1363" y="2"/>
                  </a:lnTo>
                  <a:lnTo>
                    <a:pt x="1390" y="0"/>
                  </a:lnTo>
                  <a:lnTo>
                    <a:pt x="1415" y="0"/>
                  </a:lnTo>
                  <a:lnTo>
                    <a:pt x="1432" y="0"/>
                  </a:lnTo>
                  <a:lnTo>
                    <a:pt x="1441" y="0"/>
                  </a:lnTo>
                  <a:lnTo>
                    <a:pt x="1443" y="8"/>
                  </a:lnTo>
                  <a:lnTo>
                    <a:pt x="1449" y="15"/>
                  </a:lnTo>
                  <a:lnTo>
                    <a:pt x="1457" y="15"/>
                  </a:lnTo>
                  <a:lnTo>
                    <a:pt x="1472" y="17"/>
                  </a:lnTo>
                  <a:close/>
                </a:path>
              </a:pathLst>
            </a:custGeom>
            <a:solidFill>
              <a:srgbClr val="B85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-2168526" y="-720725"/>
              <a:ext cx="4502150" cy="4724401"/>
            </a:xfrm>
            <a:custGeom>
              <a:avLst/>
              <a:gdLst/>
              <a:ahLst/>
              <a:cxnLst>
                <a:cxn ang="0">
                  <a:pos x="1576" y="25"/>
                </a:cxn>
                <a:cxn ang="0">
                  <a:pos x="1779" y="92"/>
                </a:cxn>
                <a:cxn ang="0">
                  <a:pos x="1916" y="120"/>
                </a:cxn>
                <a:cxn ang="0">
                  <a:pos x="2023" y="166"/>
                </a:cxn>
                <a:cxn ang="0">
                  <a:pos x="2151" y="229"/>
                </a:cxn>
                <a:cxn ang="0">
                  <a:pos x="2270" y="298"/>
                </a:cxn>
                <a:cxn ang="0">
                  <a:pos x="2408" y="414"/>
                </a:cxn>
                <a:cxn ang="0">
                  <a:pos x="2510" y="517"/>
                </a:cxn>
                <a:cxn ang="0">
                  <a:pos x="2583" y="633"/>
                </a:cxn>
                <a:cxn ang="0">
                  <a:pos x="2674" y="761"/>
                </a:cxn>
                <a:cxn ang="0">
                  <a:pos x="2741" y="900"/>
                </a:cxn>
                <a:cxn ang="0">
                  <a:pos x="2788" y="1015"/>
                </a:cxn>
                <a:cxn ang="0">
                  <a:pos x="2803" y="1161"/>
                </a:cxn>
                <a:cxn ang="0">
                  <a:pos x="2830" y="1320"/>
                </a:cxn>
                <a:cxn ang="0">
                  <a:pos x="2832" y="1484"/>
                </a:cxn>
                <a:cxn ang="0">
                  <a:pos x="2815" y="1632"/>
                </a:cxn>
                <a:cxn ang="0">
                  <a:pos x="2781" y="1791"/>
                </a:cxn>
                <a:cxn ang="0">
                  <a:pos x="2691" y="1939"/>
                </a:cxn>
                <a:cxn ang="0">
                  <a:pos x="2634" y="2092"/>
                </a:cxn>
                <a:cxn ang="0">
                  <a:pos x="2567" y="2239"/>
                </a:cxn>
                <a:cxn ang="0">
                  <a:pos x="2467" y="2364"/>
                </a:cxn>
                <a:cxn ang="0">
                  <a:pos x="2400" y="2515"/>
                </a:cxn>
                <a:cxn ang="0">
                  <a:pos x="2278" y="2612"/>
                </a:cxn>
                <a:cxn ang="0">
                  <a:pos x="2149" y="2702"/>
                </a:cxn>
                <a:cxn ang="0">
                  <a:pos x="2076" y="2780"/>
                </a:cxn>
                <a:cxn ang="0">
                  <a:pos x="1935" y="2833"/>
                </a:cxn>
                <a:cxn ang="0">
                  <a:pos x="1787" y="2862"/>
                </a:cxn>
                <a:cxn ang="0">
                  <a:pos x="1654" y="2927"/>
                </a:cxn>
                <a:cxn ang="0">
                  <a:pos x="1505" y="2931"/>
                </a:cxn>
                <a:cxn ang="0">
                  <a:pos x="1357" y="2963"/>
                </a:cxn>
                <a:cxn ang="0">
                  <a:pos x="1206" y="2908"/>
                </a:cxn>
                <a:cxn ang="0">
                  <a:pos x="1060" y="2889"/>
                </a:cxn>
                <a:cxn ang="0">
                  <a:pos x="908" y="2864"/>
                </a:cxn>
                <a:cxn ang="0">
                  <a:pos x="776" y="2776"/>
                </a:cxn>
                <a:cxn ang="0">
                  <a:pos x="641" y="2696"/>
                </a:cxn>
                <a:cxn ang="0">
                  <a:pos x="550" y="2605"/>
                </a:cxn>
                <a:cxn ang="0">
                  <a:pos x="443" y="2519"/>
                </a:cxn>
                <a:cxn ang="0">
                  <a:pos x="361" y="2425"/>
                </a:cxn>
                <a:cxn ang="0">
                  <a:pos x="251" y="2315"/>
                </a:cxn>
                <a:cxn ang="0">
                  <a:pos x="182" y="2168"/>
                </a:cxn>
                <a:cxn ang="0">
                  <a:pos x="121" y="2023"/>
                </a:cxn>
                <a:cxn ang="0">
                  <a:pos x="76" y="1865"/>
                </a:cxn>
                <a:cxn ang="0">
                  <a:pos x="28" y="1712"/>
                </a:cxn>
                <a:cxn ang="0">
                  <a:pos x="3" y="1548"/>
                </a:cxn>
                <a:cxn ang="0">
                  <a:pos x="17" y="1386"/>
                </a:cxn>
                <a:cxn ang="0">
                  <a:pos x="57" y="1226"/>
                </a:cxn>
                <a:cxn ang="0">
                  <a:pos x="55" y="1079"/>
                </a:cxn>
                <a:cxn ang="0">
                  <a:pos x="89" y="931"/>
                </a:cxn>
                <a:cxn ang="0">
                  <a:pos x="140" y="822"/>
                </a:cxn>
                <a:cxn ang="0">
                  <a:pos x="217" y="677"/>
                </a:cxn>
                <a:cxn ang="0">
                  <a:pos x="329" y="563"/>
                </a:cxn>
                <a:cxn ang="0">
                  <a:pos x="397" y="454"/>
                </a:cxn>
                <a:cxn ang="0">
                  <a:pos x="483" y="342"/>
                </a:cxn>
                <a:cxn ang="0">
                  <a:pos x="613" y="260"/>
                </a:cxn>
                <a:cxn ang="0">
                  <a:pos x="755" y="151"/>
                </a:cxn>
                <a:cxn ang="0">
                  <a:pos x="883" y="88"/>
                </a:cxn>
                <a:cxn ang="0">
                  <a:pos x="1010" y="40"/>
                </a:cxn>
                <a:cxn ang="0">
                  <a:pos x="1201" y="38"/>
                </a:cxn>
                <a:cxn ang="0">
                  <a:pos x="1317" y="8"/>
                </a:cxn>
                <a:cxn ang="0">
                  <a:pos x="1450" y="12"/>
                </a:cxn>
              </a:cxnLst>
              <a:rect l="0" t="0" r="r" b="b"/>
              <a:pathLst>
                <a:path w="2836" h="2976">
                  <a:moveTo>
                    <a:pt x="1450" y="12"/>
                  </a:moveTo>
                  <a:lnTo>
                    <a:pt x="1460" y="17"/>
                  </a:lnTo>
                  <a:lnTo>
                    <a:pt x="1471" y="23"/>
                  </a:lnTo>
                  <a:lnTo>
                    <a:pt x="1482" y="25"/>
                  </a:lnTo>
                  <a:lnTo>
                    <a:pt x="1494" y="31"/>
                  </a:lnTo>
                  <a:lnTo>
                    <a:pt x="1505" y="38"/>
                  </a:lnTo>
                  <a:lnTo>
                    <a:pt x="1517" y="46"/>
                  </a:lnTo>
                  <a:lnTo>
                    <a:pt x="1524" y="42"/>
                  </a:lnTo>
                  <a:lnTo>
                    <a:pt x="1534" y="38"/>
                  </a:lnTo>
                  <a:lnTo>
                    <a:pt x="1543" y="29"/>
                  </a:lnTo>
                  <a:lnTo>
                    <a:pt x="1553" y="23"/>
                  </a:lnTo>
                  <a:lnTo>
                    <a:pt x="1576" y="25"/>
                  </a:lnTo>
                  <a:lnTo>
                    <a:pt x="1599" y="31"/>
                  </a:lnTo>
                  <a:lnTo>
                    <a:pt x="1621" y="33"/>
                  </a:lnTo>
                  <a:lnTo>
                    <a:pt x="1644" y="40"/>
                  </a:lnTo>
                  <a:lnTo>
                    <a:pt x="1667" y="44"/>
                  </a:lnTo>
                  <a:lnTo>
                    <a:pt x="1690" y="50"/>
                  </a:lnTo>
                  <a:lnTo>
                    <a:pt x="1713" y="56"/>
                  </a:lnTo>
                  <a:lnTo>
                    <a:pt x="1738" y="63"/>
                  </a:lnTo>
                  <a:lnTo>
                    <a:pt x="1743" y="69"/>
                  </a:lnTo>
                  <a:lnTo>
                    <a:pt x="1749" y="78"/>
                  </a:lnTo>
                  <a:lnTo>
                    <a:pt x="1757" y="84"/>
                  </a:lnTo>
                  <a:lnTo>
                    <a:pt x="1768" y="90"/>
                  </a:lnTo>
                  <a:lnTo>
                    <a:pt x="1779" y="92"/>
                  </a:lnTo>
                  <a:lnTo>
                    <a:pt x="1791" y="96"/>
                  </a:lnTo>
                  <a:lnTo>
                    <a:pt x="1802" y="96"/>
                  </a:lnTo>
                  <a:lnTo>
                    <a:pt x="1814" y="103"/>
                  </a:lnTo>
                  <a:lnTo>
                    <a:pt x="1829" y="99"/>
                  </a:lnTo>
                  <a:lnTo>
                    <a:pt x="1844" y="90"/>
                  </a:lnTo>
                  <a:lnTo>
                    <a:pt x="1856" y="94"/>
                  </a:lnTo>
                  <a:lnTo>
                    <a:pt x="1869" y="99"/>
                  </a:lnTo>
                  <a:lnTo>
                    <a:pt x="1882" y="105"/>
                  </a:lnTo>
                  <a:lnTo>
                    <a:pt x="1896" y="113"/>
                  </a:lnTo>
                  <a:lnTo>
                    <a:pt x="1901" y="115"/>
                  </a:lnTo>
                  <a:lnTo>
                    <a:pt x="1911" y="120"/>
                  </a:lnTo>
                  <a:lnTo>
                    <a:pt x="1916" y="120"/>
                  </a:lnTo>
                  <a:lnTo>
                    <a:pt x="1926" y="120"/>
                  </a:lnTo>
                  <a:lnTo>
                    <a:pt x="1939" y="126"/>
                  </a:lnTo>
                  <a:lnTo>
                    <a:pt x="1956" y="132"/>
                  </a:lnTo>
                  <a:lnTo>
                    <a:pt x="1970" y="136"/>
                  </a:lnTo>
                  <a:lnTo>
                    <a:pt x="1987" y="143"/>
                  </a:lnTo>
                  <a:lnTo>
                    <a:pt x="1987" y="153"/>
                  </a:lnTo>
                  <a:lnTo>
                    <a:pt x="1991" y="162"/>
                  </a:lnTo>
                  <a:lnTo>
                    <a:pt x="1994" y="166"/>
                  </a:lnTo>
                  <a:lnTo>
                    <a:pt x="2002" y="170"/>
                  </a:lnTo>
                  <a:lnTo>
                    <a:pt x="2006" y="170"/>
                  </a:lnTo>
                  <a:lnTo>
                    <a:pt x="2015" y="170"/>
                  </a:lnTo>
                  <a:lnTo>
                    <a:pt x="2023" y="166"/>
                  </a:lnTo>
                  <a:lnTo>
                    <a:pt x="2033" y="164"/>
                  </a:lnTo>
                  <a:lnTo>
                    <a:pt x="2048" y="170"/>
                  </a:lnTo>
                  <a:lnTo>
                    <a:pt x="2063" y="178"/>
                  </a:lnTo>
                  <a:lnTo>
                    <a:pt x="2078" y="185"/>
                  </a:lnTo>
                  <a:lnTo>
                    <a:pt x="2093" y="193"/>
                  </a:lnTo>
                  <a:lnTo>
                    <a:pt x="2093" y="195"/>
                  </a:lnTo>
                  <a:lnTo>
                    <a:pt x="2099" y="197"/>
                  </a:lnTo>
                  <a:lnTo>
                    <a:pt x="2109" y="202"/>
                  </a:lnTo>
                  <a:lnTo>
                    <a:pt x="2120" y="212"/>
                  </a:lnTo>
                  <a:lnTo>
                    <a:pt x="2130" y="218"/>
                  </a:lnTo>
                  <a:lnTo>
                    <a:pt x="2141" y="227"/>
                  </a:lnTo>
                  <a:lnTo>
                    <a:pt x="2151" y="229"/>
                  </a:lnTo>
                  <a:lnTo>
                    <a:pt x="2160" y="233"/>
                  </a:lnTo>
                  <a:lnTo>
                    <a:pt x="2168" y="235"/>
                  </a:lnTo>
                  <a:lnTo>
                    <a:pt x="2175" y="237"/>
                  </a:lnTo>
                  <a:lnTo>
                    <a:pt x="2187" y="244"/>
                  </a:lnTo>
                  <a:lnTo>
                    <a:pt x="2198" y="250"/>
                  </a:lnTo>
                  <a:lnTo>
                    <a:pt x="2210" y="256"/>
                  </a:lnTo>
                  <a:lnTo>
                    <a:pt x="2221" y="265"/>
                  </a:lnTo>
                  <a:lnTo>
                    <a:pt x="2232" y="271"/>
                  </a:lnTo>
                  <a:lnTo>
                    <a:pt x="2244" y="279"/>
                  </a:lnTo>
                  <a:lnTo>
                    <a:pt x="2255" y="286"/>
                  </a:lnTo>
                  <a:lnTo>
                    <a:pt x="2269" y="294"/>
                  </a:lnTo>
                  <a:lnTo>
                    <a:pt x="2270" y="298"/>
                  </a:lnTo>
                  <a:lnTo>
                    <a:pt x="2272" y="300"/>
                  </a:lnTo>
                  <a:lnTo>
                    <a:pt x="2280" y="305"/>
                  </a:lnTo>
                  <a:lnTo>
                    <a:pt x="2288" y="311"/>
                  </a:lnTo>
                  <a:lnTo>
                    <a:pt x="2301" y="319"/>
                  </a:lnTo>
                  <a:lnTo>
                    <a:pt x="2318" y="330"/>
                  </a:lnTo>
                  <a:lnTo>
                    <a:pt x="2331" y="340"/>
                  </a:lnTo>
                  <a:lnTo>
                    <a:pt x="2349" y="353"/>
                  </a:lnTo>
                  <a:lnTo>
                    <a:pt x="2362" y="364"/>
                  </a:lnTo>
                  <a:lnTo>
                    <a:pt x="2377" y="376"/>
                  </a:lnTo>
                  <a:lnTo>
                    <a:pt x="2390" y="389"/>
                  </a:lnTo>
                  <a:lnTo>
                    <a:pt x="2406" y="401"/>
                  </a:lnTo>
                  <a:lnTo>
                    <a:pt x="2408" y="414"/>
                  </a:lnTo>
                  <a:lnTo>
                    <a:pt x="2411" y="429"/>
                  </a:lnTo>
                  <a:lnTo>
                    <a:pt x="2413" y="439"/>
                  </a:lnTo>
                  <a:lnTo>
                    <a:pt x="2421" y="452"/>
                  </a:lnTo>
                  <a:lnTo>
                    <a:pt x="2428" y="458"/>
                  </a:lnTo>
                  <a:lnTo>
                    <a:pt x="2436" y="469"/>
                  </a:lnTo>
                  <a:lnTo>
                    <a:pt x="2446" y="475"/>
                  </a:lnTo>
                  <a:lnTo>
                    <a:pt x="2457" y="486"/>
                  </a:lnTo>
                  <a:lnTo>
                    <a:pt x="2465" y="494"/>
                  </a:lnTo>
                  <a:lnTo>
                    <a:pt x="2480" y="498"/>
                  </a:lnTo>
                  <a:lnTo>
                    <a:pt x="2491" y="500"/>
                  </a:lnTo>
                  <a:lnTo>
                    <a:pt x="2503" y="509"/>
                  </a:lnTo>
                  <a:lnTo>
                    <a:pt x="2510" y="517"/>
                  </a:lnTo>
                  <a:lnTo>
                    <a:pt x="2516" y="530"/>
                  </a:lnTo>
                  <a:lnTo>
                    <a:pt x="2522" y="540"/>
                  </a:lnTo>
                  <a:lnTo>
                    <a:pt x="2529" y="553"/>
                  </a:lnTo>
                  <a:lnTo>
                    <a:pt x="2535" y="559"/>
                  </a:lnTo>
                  <a:lnTo>
                    <a:pt x="2547" y="563"/>
                  </a:lnTo>
                  <a:lnTo>
                    <a:pt x="2554" y="565"/>
                  </a:lnTo>
                  <a:lnTo>
                    <a:pt x="2564" y="570"/>
                  </a:lnTo>
                  <a:lnTo>
                    <a:pt x="2575" y="584"/>
                  </a:lnTo>
                  <a:lnTo>
                    <a:pt x="2585" y="599"/>
                  </a:lnTo>
                  <a:lnTo>
                    <a:pt x="2583" y="610"/>
                  </a:lnTo>
                  <a:lnTo>
                    <a:pt x="2583" y="622"/>
                  </a:lnTo>
                  <a:lnTo>
                    <a:pt x="2583" y="633"/>
                  </a:lnTo>
                  <a:lnTo>
                    <a:pt x="2590" y="643"/>
                  </a:lnTo>
                  <a:lnTo>
                    <a:pt x="2598" y="652"/>
                  </a:lnTo>
                  <a:lnTo>
                    <a:pt x="2613" y="658"/>
                  </a:lnTo>
                  <a:lnTo>
                    <a:pt x="2625" y="662"/>
                  </a:lnTo>
                  <a:lnTo>
                    <a:pt x="2636" y="673"/>
                  </a:lnTo>
                  <a:lnTo>
                    <a:pt x="2640" y="685"/>
                  </a:lnTo>
                  <a:lnTo>
                    <a:pt x="2644" y="700"/>
                  </a:lnTo>
                  <a:lnTo>
                    <a:pt x="2644" y="715"/>
                  </a:lnTo>
                  <a:lnTo>
                    <a:pt x="2651" y="729"/>
                  </a:lnTo>
                  <a:lnTo>
                    <a:pt x="2655" y="740"/>
                  </a:lnTo>
                  <a:lnTo>
                    <a:pt x="2666" y="750"/>
                  </a:lnTo>
                  <a:lnTo>
                    <a:pt x="2674" y="761"/>
                  </a:lnTo>
                  <a:lnTo>
                    <a:pt x="2682" y="774"/>
                  </a:lnTo>
                  <a:lnTo>
                    <a:pt x="2687" y="782"/>
                  </a:lnTo>
                  <a:lnTo>
                    <a:pt x="2693" y="793"/>
                  </a:lnTo>
                  <a:lnTo>
                    <a:pt x="2697" y="805"/>
                  </a:lnTo>
                  <a:lnTo>
                    <a:pt x="2703" y="820"/>
                  </a:lnTo>
                  <a:lnTo>
                    <a:pt x="2704" y="833"/>
                  </a:lnTo>
                  <a:lnTo>
                    <a:pt x="2703" y="849"/>
                  </a:lnTo>
                  <a:lnTo>
                    <a:pt x="2699" y="864"/>
                  </a:lnTo>
                  <a:lnTo>
                    <a:pt x="2703" y="881"/>
                  </a:lnTo>
                  <a:lnTo>
                    <a:pt x="2710" y="889"/>
                  </a:lnTo>
                  <a:lnTo>
                    <a:pt x="2725" y="896"/>
                  </a:lnTo>
                  <a:lnTo>
                    <a:pt x="2741" y="900"/>
                  </a:lnTo>
                  <a:lnTo>
                    <a:pt x="2754" y="908"/>
                  </a:lnTo>
                  <a:lnTo>
                    <a:pt x="2756" y="915"/>
                  </a:lnTo>
                  <a:lnTo>
                    <a:pt x="2758" y="921"/>
                  </a:lnTo>
                  <a:lnTo>
                    <a:pt x="2754" y="929"/>
                  </a:lnTo>
                  <a:lnTo>
                    <a:pt x="2752" y="942"/>
                  </a:lnTo>
                  <a:lnTo>
                    <a:pt x="2750" y="957"/>
                  </a:lnTo>
                  <a:lnTo>
                    <a:pt x="2754" y="971"/>
                  </a:lnTo>
                  <a:lnTo>
                    <a:pt x="2756" y="978"/>
                  </a:lnTo>
                  <a:lnTo>
                    <a:pt x="2764" y="986"/>
                  </a:lnTo>
                  <a:lnTo>
                    <a:pt x="2773" y="992"/>
                  </a:lnTo>
                  <a:lnTo>
                    <a:pt x="2784" y="999"/>
                  </a:lnTo>
                  <a:lnTo>
                    <a:pt x="2788" y="1015"/>
                  </a:lnTo>
                  <a:lnTo>
                    <a:pt x="2794" y="1034"/>
                  </a:lnTo>
                  <a:lnTo>
                    <a:pt x="2788" y="1041"/>
                  </a:lnTo>
                  <a:lnTo>
                    <a:pt x="2784" y="1053"/>
                  </a:lnTo>
                  <a:lnTo>
                    <a:pt x="2781" y="1062"/>
                  </a:lnTo>
                  <a:lnTo>
                    <a:pt x="2784" y="1072"/>
                  </a:lnTo>
                  <a:lnTo>
                    <a:pt x="2784" y="1085"/>
                  </a:lnTo>
                  <a:lnTo>
                    <a:pt x="2788" y="1097"/>
                  </a:lnTo>
                  <a:lnTo>
                    <a:pt x="2794" y="1110"/>
                  </a:lnTo>
                  <a:lnTo>
                    <a:pt x="2800" y="1123"/>
                  </a:lnTo>
                  <a:lnTo>
                    <a:pt x="2800" y="1135"/>
                  </a:lnTo>
                  <a:lnTo>
                    <a:pt x="2802" y="1148"/>
                  </a:lnTo>
                  <a:lnTo>
                    <a:pt x="2803" y="1161"/>
                  </a:lnTo>
                  <a:lnTo>
                    <a:pt x="2809" y="1175"/>
                  </a:lnTo>
                  <a:lnTo>
                    <a:pt x="2813" y="1190"/>
                  </a:lnTo>
                  <a:lnTo>
                    <a:pt x="2824" y="1209"/>
                  </a:lnTo>
                  <a:lnTo>
                    <a:pt x="2826" y="1215"/>
                  </a:lnTo>
                  <a:lnTo>
                    <a:pt x="2828" y="1228"/>
                  </a:lnTo>
                  <a:lnTo>
                    <a:pt x="2828" y="1240"/>
                  </a:lnTo>
                  <a:lnTo>
                    <a:pt x="2830" y="1253"/>
                  </a:lnTo>
                  <a:lnTo>
                    <a:pt x="2830" y="1264"/>
                  </a:lnTo>
                  <a:lnTo>
                    <a:pt x="2830" y="1283"/>
                  </a:lnTo>
                  <a:lnTo>
                    <a:pt x="2830" y="1295"/>
                  </a:lnTo>
                  <a:lnTo>
                    <a:pt x="2830" y="1308"/>
                  </a:lnTo>
                  <a:lnTo>
                    <a:pt x="2830" y="1320"/>
                  </a:lnTo>
                  <a:lnTo>
                    <a:pt x="2830" y="1333"/>
                  </a:lnTo>
                  <a:lnTo>
                    <a:pt x="2823" y="1346"/>
                  </a:lnTo>
                  <a:lnTo>
                    <a:pt x="2811" y="1358"/>
                  </a:lnTo>
                  <a:lnTo>
                    <a:pt x="2798" y="1371"/>
                  </a:lnTo>
                  <a:lnTo>
                    <a:pt x="2794" y="1384"/>
                  </a:lnTo>
                  <a:lnTo>
                    <a:pt x="2796" y="1398"/>
                  </a:lnTo>
                  <a:lnTo>
                    <a:pt x="2805" y="1413"/>
                  </a:lnTo>
                  <a:lnTo>
                    <a:pt x="2813" y="1426"/>
                  </a:lnTo>
                  <a:lnTo>
                    <a:pt x="2819" y="1440"/>
                  </a:lnTo>
                  <a:lnTo>
                    <a:pt x="2821" y="1455"/>
                  </a:lnTo>
                  <a:lnTo>
                    <a:pt x="2826" y="1470"/>
                  </a:lnTo>
                  <a:lnTo>
                    <a:pt x="2832" y="1484"/>
                  </a:lnTo>
                  <a:lnTo>
                    <a:pt x="2836" y="1501"/>
                  </a:lnTo>
                  <a:lnTo>
                    <a:pt x="2828" y="1514"/>
                  </a:lnTo>
                  <a:lnTo>
                    <a:pt x="2817" y="1527"/>
                  </a:lnTo>
                  <a:lnTo>
                    <a:pt x="2803" y="1539"/>
                  </a:lnTo>
                  <a:lnTo>
                    <a:pt x="2800" y="1552"/>
                  </a:lnTo>
                  <a:lnTo>
                    <a:pt x="2802" y="1564"/>
                  </a:lnTo>
                  <a:lnTo>
                    <a:pt x="2811" y="1579"/>
                  </a:lnTo>
                  <a:lnTo>
                    <a:pt x="2819" y="1594"/>
                  </a:lnTo>
                  <a:lnTo>
                    <a:pt x="2824" y="1609"/>
                  </a:lnTo>
                  <a:lnTo>
                    <a:pt x="2824" y="1615"/>
                  </a:lnTo>
                  <a:lnTo>
                    <a:pt x="2824" y="1621"/>
                  </a:lnTo>
                  <a:lnTo>
                    <a:pt x="2815" y="1632"/>
                  </a:lnTo>
                  <a:lnTo>
                    <a:pt x="2805" y="1642"/>
                  </a:lnTo>
                  <a:lnTo>
                    <a:pt x="2796" y="1653"/>
                  </a:lnTo>
                  <a:lnTo>
                    <a:pt x="2794" y="1665"/>
                  </a:lnTo>
                  <a:lnTo>
                    <a:pt x="2792" y="1678"/>
                  </a:lnTo>
                  <a:lnTo>
                    <a:pt x="2798" y="1697"/>
                  </a:lnTo>
                  <a:lnTo>
                    <a:pt x="2802" y="1712"/>
                  </a:lnTo>
                  <a:lnTo>
                    <a:pt x="2803" y="1728"/>
                  </a:lnTo>
                  <a:lnTo>
                    <a:pt x="2800" y="1741"/>
                  </a:lnTo>
                  <a:lnTo>
                    <a:pt x="2796" y="1754"/>
                  </a:lnTo>
                  <a:lnTo>
                    <a:pt x="2792" y="1766"/>
                  </a:lnTo>
                  <a:lnTo>
                    <a:pt x="2788" y="1779"/>
                  </a:lnTo>
                  <a:lnTo>
                    <a:pt x="2781" y="1791"/>
                  </a:lnTo>
                  <a:lnTo>
                    <a:pt x="2771" y="1806"/>
                  </a:lnTo>
                  <a:lnTo>
                    <a:pt x="2760" y="1817"/>
                  </a:lnTo>
                  <a:lnTo>
                    <a:pt x="2754" y="1829"/>
                  </a:lnTo>
                  <a:lnTo>
                    <a:pt x="2744" y="1840"/>
                  </a:lnTo>
                  <a:lnTo>
                    <a:pt x="2735" y="1850"/>
                  </a:lnTo>
                  <a:lnTo>
                    <a:pt x="2724" y="1861"/>
                  </a:lnTo>
                  <a:lnTo>
                    <a:pt x="2718" y="1874"/>
                  </a:lnTo>
                  <a:lnTo>
                    <a:pt x="2712" y="1886"/>
                  </a:lnTo>
                  <a:lnTo>
                    <a:pt x="2706" y="1899"/>
                  </a:lnTo>
                  <a:lnTo>
                    <a:pt x="2701" y="1911"/>
                  </a:lnTo>
                  <a:lnTo>
                    <a:pt x="2697" y="1926"/>
                  </a:lnTo>
                  <a:lnTo>
                    <a:pt x="2691" y="1939"/>
                  </a:lnTo>
                  <a:lnTo>
                    <a:pt x="2689" y="1951"/>
                  </a:lnTo>
                  <a:lnTo>
                    <a:pt x="2684" y="1964"/>
                  </a:lnTo>
                  <a:lnTo>
                    <a:pt x="2682" y="1977"/>
                  </a:lnTo>
                  <a:lnTo>
                    <a:pt x="2676" y="1989"/>
                  </a:lnTo>
                  <a:lnTo>
                    <a:pt x="2670" y="2002"/>
                  </a:lnTo>
                  <a:lnTo>
                    <a:pt x="2663" y="2014"/>
                  </a:lnTo>
                  <a:lnTo>
                    <a:pt x="2657" y="2027"/>
                  </a:lnTo>
                  <a:lnTo>
                    <a:pt x="2651" y="2040"/>
                  </a:lnTo>
                  <a:lnTo>
                    <a:pt x="2647" y="2054"/>
                  </a:lnTo>
                  <a:lnTo>
                    <a:pt x="2644" y="2065"/>
                  </a:lnTo>
                  <a:lnTo>
                    <a:pt x="2642" y="2078"/>
                  </a:lnTo>
                  <a:lnTo>
                    <a:pt x="2634" y="2092"/>
                  </a:lnTo>
                  <a:lnTo>
                    <a:pt x="2630" y="2107"/>
                  </a:lnTo>
                  <a:lnTo>
                    <a:pt x="2628" y="2120"/>
                  </a:lnTo>
                  <a:lnTo>
                    <a:pt x="2626" y="2134"/>
                  </a:lnTo>
                  <a:lnTo>
                    <a:pt x="2617" y="2145"/>
                  </a:lnTo>
                  <a:lnTo>
                    <a:pt x="2609" y="2155"/>
                  </a:lnTo>
                  <a:lnTo>
                    <a:pt x="2604" y="2166"/>
                  </a:lnTo>
                  <a:lnTo>
                    <a:pt x="2600" y="2178"/>
                  </a:lnTo>
                  <a:lnTo>
                    <a:pt x="2592" y="2191"/>
                  </a:lnTo>
                  <a:lnTo>
                    <a:pt x="2586" y="2204"/>
                  </a:lnTo>
                  <a:lnTo>
                    <a:pt x="2581" y="2216"/>
                  </a:lnTo>
                  <a:lnTo>
                    <a:pt x="2575" y="2229"/>
                  </a:lnTo>
                  <a:lnTo>
                    <a:pt x="2567" y="2239"/>
                  </a:lnTo>
                  <a:lnTo>
                    <a:pt x="2566" y="2254"/>
                  </a:lnTo>
                  <a:lnTo>
                    <a:pt x="2564" y="2269"/>
                  </a:lnTo>
                  <a:lnTo>
                    <a:pt x="2560" y="2286"/>
                  </a:lnTo>
                  <a:lnTo>
                    <a:pt x="2547" y="2290"/>
                  </a:lnTo>
                  <a:lnTo>
                    <a:pt x="2533" y="2294"/>
                  </a:lnTo>
                  <a:lnTo>
                    <a:pt x="2518" y="2298"/>
                  </a:lnTo>
                  <a:lnTo>
                    <a:pt x="2508" y="2309"/>
                  </a:lnTo>
                  <a:lnTo>
                    <a:pt x="2499" y="2317"/>
                  </a:lnTo>
                  <a:lnTo>
                    <a:pt x="2489" y="2328"/>
                  </a:lnTo>
                  <a:lnTo>
                    <a:pt x="2478" y="2336"/>
                  </a:lnTo>
                  <a:lnTo>
                    <a:pt x="2472" y="2349"/>
                  </a:lnTo>
                  <a:lnTo>
                    <a:pt x="2467" y="2364"/>
                  </a:lnTo>
                  <a:lnTo>
                    <a:pt x="2468" y="2380"/>
                  </a:lnTo>
                  <a:lnTo>
                    <a:pt x="2468" y="2397"/>
                  </a:lnTo>
                  <a:lnTo>
                    <a:pt x="2463" y="2410"/>
                  </a:lnTo>
                  <a:lnTo>
                    <a:pt x="2451" y="2418"/>
                  </a:lnTo>
                  <a:lnTo>
                    <a:pt x="2442" y="2425"/>
                  </a:lnTo>
                  <a:lnTo>
                    <a:pt x="2430" y="2431"/>
                  </a:lnTo>
                  <a:lnTo>
                    <a:pt x="2421" y="2439"/>
                  </a:lnTo>
                  <a:lnTo>
                    <a:pt x="2413" y="2454"/>
                  </a:lnTo>
                  <a:lnTo>
                    <a:pt x="2413" y="2475"/>
                  </a:lnTo>
                  <a:lnTo>
                    <a:pt x="2413" y="2492"/>
                  </a:lnTo>
                  <a:lnTo>
                    <a:pt x="2411" y="2507"/>
                  </a:lnTo>
                  <a:lnTo>
                    <a:pt x="2400" y="2515"/>
                  </a:lnTo>
                  <a:lnTo>
                    <a:pt x="2387" y="2523"/>
                  </a:lnTo>
                  <a:lnTo>
                    <a:pt x="2373" y="2530"/>
                  </a:lnTo>
                  <a:lnTo>
                    <a:pt x="2366" y="2540"/>
                  </a:lnTo>
                  <a:lnTo>
                    <a:pt x="2356" y="2546"/>
                  </a:lnTo>
                  <a:lnTo>
                    <a:pt x="2349" y="2559"/>
                  </a:lnTo>
                  <a:lnTo>
                    <a:pt x="2341" y="2570"/>
                  </a:lnTo>
                  <a:lnTo>
                    <a:pt x="2335" y="2580"/>
                  </a:lnTo>
                  <a:lnTo>
                    <a:pt x="2320" y="2584"/>
                  </a:lnTo>
                  <a:lnTo>
                    <a:pt x="2309" y="2591"/>
                  </a:lnTo>
                  <a:lnTo>
                    <a:pt x="2297" y="2595"/>
                  </a:lnTo>
                  <a:lnTo>
                    <a:pt x="2288" y="2603"/>
                  </a:lnTo>
                  <a:lnTo>
                    <a:pt x="2278" y="2612"/>
                  </a:lnTo>
                  <a:lnTo>
                    <a:pt x="2272" y="2626"/>
                  </a:lnTo>
                  <a:lnTo>
                    <a:pt x="2265" y="2641"/>
                  </a:lnTo>
                  <a:lnTo>
                    <a:pt x="2257" y="2654"/>
                  </a:lnTo>
                  <a:lnTo>
                    <a:pt x="2244" y="2656"/>
                  </a:lnTo>
                  <a:lnTo>
                    <a:pt x="2225" y="2652"/>
                  </a:lnTo>
                  <a:lnTo>
                    <a:pt x="2204" y="2650"/>
                  </a:lnTo>
                  <a:lnTo>
                    <a:pt x="2191" y="2654"/>
                  </a:lnTo>
                  <a:lnTo>
                    <a:pt x="2183" y="2660"/>
                  </a:lnTo>
                  <a:lnTo>
                    <a:pt x="2177" y="2673"/>
                  </a:lnTo>
                  <a:lnTo>
                    <a:pt x="2168" y="2685"/>
                  </a:lnTo>
                  <a:lnTo>
                    <a:pt x="2160" y="2698"/>
                  </a:lnTo>
                  <a:lnTo>
                    <a:pt x="2149" y="2702"/>
                  </a:lnTo>
                  <a:lnTo>
                    <a:pt x="2137" y="2700"/>
                  </a:lnTo>
                  <a:lnTo>
                    <a:pt x="2122" y="2698"/>
                  </a:lnTo>
                  <a:lnTo>
                    <a:pt x="2109" y="2704"/>
                  </a:lnTo>
                  <a:lnTo>
                    <a:pt x="2103" y="2708"/>
                  </a:lnTo>
                  <a:lnTo>
                    <a:pt x="2101" y="2717"/>
                  </a:lnTo>
                  <a:lnTo>
                    <a:pt x="2099" y="2727"/>
                  </a:lnTo>
                  <a:lnTo>
                    <a:pt x="2099" y="2740"/>
                  </a:lnTo>
                  <a:lnTo>
                    <a:pt x="2097" y="2750"/>
                  </a:lnTo>
                  <a:lnTo>
                    <a:pt x="2095" y="2761"/>
                  </a:lnTo>
                  <a:lnTo>
                    <a:pt x="2093" y="2769"/>
                  </a:lnTo>
                  <a:lnTo>
                    <a:pt x="2090" y="2778"/>
                  </a:lnTo>
                  <a:lnTo>
                    <a:pt x="2076" y="2780"/>
                  </a:lnTo>
                  <a:lnTo>
                    <a:pt x="2063" y="2782"/>
                  </a:lnTo>
                  <a:lnTo>
                    <a:pt x="2050" y="2782"/>
                  </a:lnTo>
                  <a:lnTo>
                    <a:pt x="2038" y="2788"/>
                  </a:lnTo>
                  <a:lnTo>
                    <a:pt x="2023" y="2790"/>
                  </a:lnTo>
                  <a:lnTo>
                    <a:pt x="2010" y="2788"/>
                  </a:lnTo>
                  <a:lnTo>
                    <a:pt x="1993" y="2784"/>
                  </a:lnTo>
                  <a:lnTo>
                    <a:pt x="1981" y="2788"/>
                  </a:lnTo>
                  <a:lnTo>
                    <a:pt x="1970" y="2795"/>
                  </a:lnTo>
                  <a:lnTo>
                    <a:pt x="1964" y="2807"/>
                  </a:lnTo>
                  <a:lnTo>
                    <a:pt x="1955" y="2818"/>
                  </a:lnTo>
                  <a:lnTo>
                    <a:pt x="1947" y="2828"/>
                  </a:lnTo>
                  <a:lnTo>
                    <a:pt x="1935" y="2833"/>
                  </a:lnTo>
                  <a:lnTo>
                    <a:pt x="1926" y="2841"/>
                  </a:lnTo>
                  <a:lnTo>
                    <a:pt x="1915" y="2849"/>
                  </a:lnTo>
                  <a:lnTo>
                    <a:pt x="1905" y="2856"/>
                  </a:lnTo>
                  <a:lnTo>
                    <a:pt x="1890" y="2854"/>
                  </a:lnTo>
                  <a:lnTo>
                    <a:pt x="1876" y="2847"/>
                  </a:lnTo>
                  <a:lnTo>
                    <a:pt x="1861" y="2839"/>
                  </a:lnTo>
                  <a:lnTo>
                    <a:pt x="1850" y="2839"/>
                  </a:lnTo>
                  <a:lnTo>
                    <a:pt x="1836" y="2843"/>
                  </a:lnTo>
                  <a:lnTo>
                    <a:pt x="1825" y="2847"/>
                  </a:lnTo>
                  <a:lnTo>
                    <a:pt x="1812" y="2851"/>
                  </a:lnTo>
                  <a:lnTo>
                    <a:pt x="1798" y="2856"/>
                  </a:lnTo>
                  <a:lnTo>
                    <a:pt x="1787" y="2862"/>
                  </a:lnTo>
                  <a:lnTo>
                    <a:pt x="1777" y="2872"/>
                  </a:lnTo>
                  <a:lnTo>
                    <a:pt x="1766" y="2881"/>
                  </a:lnTo>
                  <a:lnTo>
                    <a:pt x="1757" y="2889"/>
                  </a:lnTo>
                  <a:lnTo>
                    <a:pt x="1743" y="2889"/>
                  </a:lnTo>
                  <a:lnTo>
                    <a:pt x="1730" y="2887"/>
                  </a:lnTo>
                  <a:lnTo>
                    <a:pt x="1717" y="2883"/>
                  </a:lnTo>
                  <a:lnTo>
                    <a:pt x="1705" y="2885"/>
                  </a:lnTo>
                  <a:lnTo>
                    <a:pt x="1694" y="2889"/>
                  </a:lnTo>
                  <a:lnTo>
                    <a:pt x="1684" y="2902"/>
                  </a:lnTo>
                  <a:lnTo>
                    <a:pt x="1675" y="2915"/>
                  </a:lnTo>
                  <a:lnTo>
                    <a:pt x="1665" y="2925"/>
                  </a:lnTo>
                  <a:lnTo>
                    <a:pt x="1654" y="2927"/>
                  </a:lnTo>
                  <a:lnTo>
                    <a:pt x="1642" y="2938"/>
                  </a:lnTo>
                  <a:lnTo>
                    <a:pt x="1631" y="2948"/>
                  </a:lnTo>
                  <a:lnTo>
                    <a:pt x="1619" y="2959"/>
                  </a:lnTo>
                  <a:lnTo>
                    <a:pt x="1604" y="2948"/>
                  </a:lnTo>
                  <a:lnTo>
                    <a:pt x="1591" y="2931"/>
                  </a:lnTo>
                  <a:lnTo>
                    <a:pt x="1574" y="2912"/>
                  </a:lnTo>
                  <a:lnTo>
                    <a:pt x="1562" y="2906"/>
                  </a:lnTo>
                  <a:lnTo>
                    <a:pt x="1551" y="2910"/>
                  </a:lnTo>
                  <a:lnTo>
                    <a:pt x="1540" y="2917"/>
                  </a:lnTo>
                  <a:lnTo>
                    <a:pt x="1528" y="2923"/>
                  </a:lnTo>
                  <a:lnTo>
                    <a:pt x="1517" y="2929"/>
                  </a:lnTo>
                  <a:lnTo>
                    <a:pt x="1505" y="2931"/>
                  </a:lnTo>
                  <a:lnTo>
                    <a:pt x="1494" y="2938"/>
                  </a:lnTo>
                  <a:lnTo>
                    <a:pt x="1482" y="2942"/>
                  </a:lnTo>
                  <a:lnTo>
                    <a:pt x="1471" y="2946"/>
                  </a:lnTo>
                  <a:lnTo>
                    <a:pt x="1458" y="2950"/>
                  </a:lnTo>
                  <a:lnTo>
                    <a:pt x="1446" y="2961"/>
                  </a:lnTo>
                  <a:lnTo>
                    <a:pt x="1433" y="2969"/>
                  </a:lnTo>
                  <a:lnTo>
                    <a:pt x="1420" y="2976"/>
                  </a:lnTo>
                  <a:lnTo>
                    <a:pt x="1408" y="2971"/>
                  </a:lnTo>
                  <a:lnTo>
                    <a:pt x="1397" y="2969"/>
                  </a:lnTo>
                  <a:lnTo>
                    <a:pt x="1385" y="2963"/>
                  </a:lnTo>
                  <a:lnTo>
                    <a:pt x="1374" y="2963"/>
                  </a:lnTo>
                  <a:lnTo>
                    <a:pt x="1357" y="2963"/>
                  </a:lnTo>
                  <a:lnTo>
                    <a:pt x="1345" y="2963"/>
                  </a:lnTo>
                  <a:lnTo>
                    <a:pt x="1332" y="2963"/>
                  </a:lnTo>
                  <a:lnTo>
                    <a:pt x="1319" y="2963"/>
                  </a:lnTo>
                  <a:lnTo>
                    <a:pt x="1305" y="2959"/>
                  </a:lnTo>
                  <a:lnTo>
                    <a:pt x="1292" y="2954"/>
                  </a:lnTo>
                  <a:lnTo>
                    <a:pt x="1279" y="2948"/>
                  </a:lnTo>
                  <a:lnTo>
                    <a:pt x="1267" y="2946"/>
                  </a:lnTo>
                  <a:lnTo>
                    <a:pt x="1256" y="2938"/>
                  </a:lnTo>
                  <a:lnTo>
                    <a:pt x="1245" y="2925"/>
                  </a:lnTo>
                  <a:lnTo>
                    <a:pt x="1233" y="2910"/>
                  </a:lnTo>
                  <a:lnTo>
                    <a:pt x="1222" y="2906"/>
                  </a:lnTo>
                  <a:lnTo>
                    <a:pt x="1206" y="2908"/>
                  </a:lnTo>
                  <a:lnTo>
                    <a:pt x="1191" y="2923"/>
                  </a:lnTo>
                  <a:lnTo>
                    <a:pt x="1176" y="2936"/>
                  </a:lnTo>
                  <a:lnTo>
                    <a:pt x="1165" y="2942"/>
                  </a:lnTo>
                  <a:lnTo>
                    <a:pt x="1153" y="2938"/>
                  </a:lnTo>
                  <a:lnTo>
                    <a:pt x="1142" y="2931"/>
                  </a:lnTo>
                  <a:lnTo>
                    <a:pt x="1130" y="2923"/>
                  </a:lnTo>
                  <a:lnTo>
                    <a:pt x="1119" y="2919"/>
                  </a:lnTo>
                  <a:lnTo>
                    <a:pt x="1107" y="2915"/>
                  </a:lnTo>
                  <a:lnTo>
                    <a:pt x="1096" y="2908"/>
                  </a:lnTo>
                  <a:lnTo>
                    <a:pt x="1085" y="2900"/>
                  </a:lnTo>
                  <a:lnTo>
                    <a:pt x="1073" y="2896"/>
                  </a:lnTo>
                  <a:lnTo>
                    <a:pt x="1060" y="2889"/>
                  </a:lnTo>
                  <a:lnTo>
                    <a:pt x="1047" y="2889"/>
                  </a:lnTo>
                  <a:lnTo>
                    <a:pt x="1033" y="2887"/>
                  </a:lnTo>
                  <a:lnTo>
                    <a:pt x="1022" y="2885"/>
                  </a:lnTo>
                  <a:lnTo>
                    <a:pt x="1008" y="2881"/>
                  </a:lnTo>
                  <a:lnTo>
                    <a:pt x="995" y="2883"/>
                  </a:lnTo>
                  <a:lnTo>
                    <a:pt x="982" y="2885"/>
                  </a:lnTo>
                  <a:lnTo>
                    <a:pt x="970" y="2885"/>
                  </a:lnTo>
                  <a:lnTo>
                    <a:pt x="957" y="2879"/>
                  </a:lnTo>
                  <a:lnTo>
                    <a:pt x="944" y="2879"/>
                  </a:lnTo>
                  <a:lnTo>
                    <a:pt x="930" y="2875"/>
                  </a:lnTo>
                  <a:lnTo>
                    <a:pt x="919" y="2872"/>
                  </a:lnTo>
                  <a:lnTo>
                    <a:pt x="908" y="2864"/>
                  </a:lnTo>
                  <a:lnTo>
                    <a:pt x="900" y="2849"/>
                  </a:lnTo>
                  <a:lnTo>
                    <a:pt x="890" y="2835"/>
                  </a:lnTo>
                  <a:lnTo>
                    <a:pt x="883" y="2828"/>
                  </a:lnTo>
                  <a:lnTo>
                    <a:pt x="870" y="2822"/>
                  </a:lnTo>
                  <a:lnTo>
                    <a:pt x="858" y="2818"/>
                  </a:lnTo>
                  <a:lnTo>
                    <a:pt x="845" y="2811"/>
                  </a:lnTo>
                  <a:lnTo>
                    <a:pt x="833" y="2805"/>
                  </a:lnTo>
                  <a:lnTo>
                    <a:pt x="822" y="2799"/>
                  </a:lnTo>
                  <a:lnTo>
                    <a:pt x="812" y="2793"/>
                  </a:lnTo>
                  <a:lnTo>
                    <a:pt x="801" y="2786"/>
                  </a:lnTo>
                  <a:lnTo>
                    <a:pt x="791" y="2782"/>
                  </a:lnTo>
                  <a:lnTo>
                    <a:pt x="776" y="2776"/>
                  </a:lnTo>
                  <a:lnTo>
                    <a:pt x="763" y="2776"/>
                  </a:lnTo>
                  <a:lnTo>
                    <a:pt x="748" y="2778"/>
                  </a:lnTo>
                  <a:lnTo>
                    <a:pt x="736" y="2778"/>
                  </a:lnTo>
                  <a:lnTo>
                    <a:pt x="723" y="2769"/>
                  </a:lnTo>
                  <a:lnTo>
                    <a:pt x="710" y="2765"/>
                  </a:lnTo>
                  <a:lnTo>
                    <a:pt x="696" y="2759"/>
                  </a:lnTo>
                  <a:lnTo>
                    <a:pt x="685" y="2755"/>
                  </a:lnTo>
                  <a:lnTo>
                    <a:pt x="675" y="2744"/>
                  </a:lnTo>
                  <a:lnTo>
                    <a:pt x="670" y="2729"/>
                  </a:lnTo>
                  <a:lnTo>
                    <a:pt x="662" y="2713"/>
                  </a:lnTo>
                  <a:lnTo>
                    <a:pt x="654" y="2704"/>
                  </a:lnTo>
                  <a:lnTo>
                    <a:pt x="641" y="2696"/>
                  </a:lnTo>
                  <a:lnTo>
                    <a:pt x="630" y="2692"/>
                  </a:lnTo>
                  <a:lnTo>
                    <a:pt x="618" y="2687"/>
                  </a:lnTo>
                  <a:lnTo>
                    <a:pt x="607" y="2681"/>
                  </a:lnTo>
                  <a:lnTo>
                    <a:pt x="594" y="2673"/>
                  </a:lnTo>
                  <a:lnTo>
                    <a:pt x="582" y="2673"/>
                  </a:lnTo>
                  <a:lnTo>
                    <a:pt x="569" y="2668"/>
                  </a:lnTo>
                  <a:lnTo>
                    <a:pt x="557" y="2664"/>
                  </a:lnTo>
                  <a:lnTo>
                    <a:pt x="552" y="2656"/>
                  </a:lnTo>
                  <a:lnTo>
                    <a:pt x="550" y="2647"/>
                  </a:lnTo>
                  <a:lnTo>
                    <a:pt x="550" y="2637"/>
                  </a:lnTo>
                  <a:lnTo>
                    <a:pt x="550" y="2626"/>
                  </a:lnTo>
                  <a:lnTo>
                    <a:pt x="550" y="2605"/>
                  </a:lnTo>
                  <a:lnTo>
                    <a:pt x="546" y="2591"/>
                  </a:lnTo>
                  <a:lnTo>
                    <a:pt x="533" y="2582"/>
                  </a:lnTo>
                  <a:lnTo>
                    <a:pt x="521" y="2576"/>
                  </a:lnTo>
                  <a:lnTo>
                    <a:pt x="510" y="2570"/>
                  </a:lnTo>
                  <a:lnTo>
                    <a:pt x="500" y="2563"/>
                  </a:lnTo>
                  <a:lnTo>
                    <a:pt x="489" y="2553"/>
                  </a:lnTo>
                  <a:lnTo>
                    <a:pt x="481" y="2542"/>
                  </a:lnTo>
                  <a:lnTo>
                    <a:pt x="475" y="2530"/>
                  </a:lnTo>
                  <a:lnTo>
                    <a:pt x="470" y="2523"/>
                  </a:lnTo>
                  <a:lnTo>
                    <a:pt x="462" y="2519"/>
                  </a:lnTo>
                  <a:lnTo>
                    <a:pt x="453" y="2519"/>
                  </a:lnTo>
                  <a:lnTo>
                    <a:pt x="443" y="2519"/>
                  </a:lnTo>
                  <a:lnTo>
                    <a:pt x="434" y="2523"/>
                  </a:lnTo>
                  <a:lnTo>
                    <a:pt x="422" y="2523"/>
                  </a:lnTo>
                  <a:lnTo>
                    <a:pt x="413" y="2525"/>
                  </a:lnTo>
                  <a:lnTo>
                    <a:pt x="403" y="2523"/>
                  </a:lnTo>
                  <a:lnTo>
                    <a:pt x="397" y="2523"/>
                  </a:lnTo>
                  <a:lnTo>
                    <a:pt x="390" y="2511"/>
                  </a:lnTo>
                  <a:lnTo>
                    <a:pt x="388" y="2498"/>
                  </a:lnTo>
                  <a:lnTo>
                    <a:pt x="382" y="2481"/>
                  </a:lnTo>
                  <a:lnTo>
                    <a:pt x="378" y="2473"/>
                  </a:lnTo>
                  <a:lnTo>
                    <a:pt x="369" y="2456"/>
                  </a:lnTo>
                  <a:lnTo>
                    <a:pt x="365" y="2441"/>
                  </a:lnTo>
                  <a:lnTo>
                    <a:pt x="361" y="2425"/>
                  </a:lnTo>
                  <a:lnTo>
                    <a:pt x="357" y="2416"/>
                  </a:lnTo>
                  <a:lnTo>
                    <a:pt x="344" y="2408"/>
                  </a:lnTo>
                  <a:lnTo>
                    <a:pt x="331" y="2401"/>
                  </a:lnTo>
                  <a:lnTo>
                    <a:pt x="319" y="2395"/>
                  </a:lnTo>
                  <a:lnTo>
                    <a:pt x="312" y="2389"/>
                  </a:lnTo>
                  <a:lnTo>
                    <a:pt x="302" y="2374"/>
                  </a:lnTo>
                  <a:lnTo>
                    <a:pt x="295" y="2361"/>
                  </a:lnTo>
                  <a:lnTo>
                    <a:pt x="289" y="2351"/>
                  </a:lnTo>
                  <a:lnTo>
                    <a:pt x="285" y="2342"/>
                  </a:lnTo>
                  <a:lnTo>
                    <a:pt x="274" y="2330"/>
                  </a:lnTo>
                  <a:lnTo>
                    <a:pt x="262" y="2321"/>
                  </a:lnTo>
                  <a:lnTo>
                    <a:pt x="251" y="2315"/>
                  </a:lnTo>
                  <a:lnTo>
                    <a:pt x="245" y="2309"/>
                  </a:lnTo>
                  <a:lnTo>
                    <a:pt x="238" y="2294"/>
                  </a:lnTo>
                  <a:lnTo>
                    <a:pt x="232" y="2279"/>
                  </a:lnTo>
                  <a:lnTo>
                    <a:pt x="226" y="2267"/>
                  </a:lnTo>
                  <a:lnTo>
                    <a:pt x="220" y="2258"/>
                  </a:lnTo>
                  <a:lnTo>
                    <a:pt x="213" y="2244"/>
                  </a:lnTo>
                  <a:lnTo>
                    <a:pt x="211" y="2229"/>
                  </a:lnTo>
                  <a:lnTo>
                    <a:pt x="209" y="2214"/>
                  </a:lnTo>
                  <a:lnTo>
                    <a:pt x="209" y="2202"/>
                  </a:lnTo>
                  <a:lnTo>
                    <a:pt x="199" y="2189"/>
                  </a:lnTo>
                  <a:lnTo>
                    <a:pt x="192" y="2178"/>
                  </a:lnTo>
                  <a:lnTo>
                    <a:pt x="182" y="2168"/>
                  </a:lnTo>
                  <a:lnTo>
                    <a:pt x="179" y="2157"/>
                  </a:lnTo>
                  <a:lnTo>
                    <a:pt x="171" y="2143"/>
                  </a:lnTo>
                  <a:lnTo>
                    <a:pt x="171" y="2130"/>
                  </a:lnTo>
                  <a:lnTo>
                    <a:pt x="169" y="2117"/>
                  </a:lnTo>
                  <a:lnTo>
                    <a:pt x="169" y="2105"/>
                  </a:lnTo>
                  <a:lnTo>
                    <a:pt x="156" y="2094"/>
                  </a:lnTo>
                  <a:lnTo>
                    <a:pt x="137" y="2088"/>
                  </a:lnTo>
                  <a:lnTo>
                    <a:pt x="120" y="2080"/>
                  </a:lnTo>
                  <a:lnTo>
                    <a:pt x="112" y="2071"/>
                  </a:lnTo>
                  <a:lnTo>
                    <a:pt x="110" y="2054"/>
                  </a:lnTo>
                  <a:lnTo>
                    <a:pt x="116" y="2040"/>
                  </a:lnTo>
                  <a:lnTo>
                    <a:pt x="121" y="2023"/>
                  </a:lnTo>
                  <a:lnTo>
                    <a:pt x="123" y="2010"/>
                  </a:lnTo>
                  <a:lnTo>
                    <a:pt x="112" y="1998"/>
                  </a:lnTo>
                  <a:lnTo>
                    <a:pt x="97" y="1989"/>
                  </a:lnTo>
                  <a:lnTo>
                    <a:pt x="80" y="1979"/>
                  </a:lnTo>
                  <a:lnTo>
                    <a:pt x="72" y="1970"/>
                  </a:lnTo>
                  <a:lnTo>
                    <a:pt x="70" y="1953"/>
                  </a:lnTo>
                  <a:lnTo>
                    <a:pt x="76" y="1939"/>
                  </a:lnTo>
                  <a:lnTo>
                    <a:pt x="78" y="1922"/>
                  </a:lnTo>
                  <a:lnTo>
                    <a:pt x="76" y="1907"/>
                  </a:lnTo>
                  <a:lnTo>
                    <a:pt x="74" y="1892"/>
                  </a:lnTo>
                  <a:lnTo>
                    <a:pt x="76" y="1880"/>
                  </a:lnTo>
                  <a:lnTo>
                    <a:pt x="76" y="1865"/>
                  </a:lnTo>
                  <a:lnTo>
                    <a:pt x="76" y="1852"/>
                  </a:lnTo>
                  <a:lnTo>
                    <a:pt x="68" y="1840"/>
                  </a:lnTo>
                  <a:lnTo>
                    <a:pt x="61" y="1829"/>
                  </a:lnTo>
                  <a:lnTo>
                    <a:pt x="51" y="1817"/>
                  </a:lnTo>
                  <a:lnTo>
                    <a:pt x="45" y="1806"/>
                  </a:lnTo>
                  <a:lnTo>
                    <a:pt x="43" y="1791"/>
                  </a:lnTo>
                  <a:lnTo>
                    <a:pt x="43" y="1779"/>
                  </a:lnTo>
                  <a:lnTo>
                    <a:pt x="41" y="1764"/>
                  </a:lnTo>
                  <a:lnTo>
                    <a:pt x="41" y="1749"/>
                  </a:lnTo>
                  <a:lnTo>
                    <a:pt x="38" y="1737"/>
                  </a:lnTo>
                  <a:lnTo>
                    <a:pt x="34" y="1724"/>
                  </a:lnTo>
                  <a:lnTo>
                    <a:pt x="28" y="1712"/>
                  </a:lnTo>
                  <a:lnTo>
                    <a:pt x="26" y="1699"/>
                  </a:lnTo>
                  <a:lnTo>
                    <a:pt x="21" y="1686"/>
                  </a:lnTo>
                  <a:lnTo>
                    <a:pt x="21" y="1674"/>
                  </a:lnTo>
                  <a:lnTo>
                    <a:pt x="21" y="1661"/>
                  </a:lnTo>
                  <a:lnTo>
                    <a:pt x="21" y="1648"/>
                  </a:lnTo>
                  <a:lnTo>
                    <a:pt x="19" y="1630"/>
                  </a:lnTo>
                  <a:lnTo>
                    <a:pt x="22" y="1617"/>
                  </a:lnTo>
                  <a:lnTo>
                    <a:pt x="26" y="1604"/>
                  </a:lnTo>
                  <a:lnTo>
                    <a:pt x="30" y="1592"/>
                  </a:lnTo>
                  <a:lnTo>
                    <a:pt x="24" y="1575"/>
                  </a:lnTo>
                  <a:lnTo>
                    <a:pt x="15" y="1562"/>
                  </a:lnTo>
                  <a:lnTo>
                    <a:pt x="3" y="1548"/>
                  </a:lnTo>
                  <a:lnTo>
                    <a:pt x="0" y="1535"/>
                  </a:lnTo>
                  <a:lnTo>
                    <a:pt x="3" y="1522"/>
                  </a:lnTo>
                  <a:lnTo>
                    <a:pt x="17" y="1512"/>
                  </a:lnTo>
                  <a:lnTo>
                    <a:pt x="28" y="1497"/>
                  </a:lnTo>
                  <a:lnTo>
                    <a:pt x="36" y="1484"/>
                  </a:lnTo>
                  <a:lnTo>
                    <a:pt x="32" y="1470"/>
                  </a:lnTo>
                  <a:lnTo>
                    <a:pt x="30" y="1457"/>
                  </a:lnTo>
                  <a:lnTo>
                    <a:pt x="26" y="1442"/>
                  </a:lnTo>
                  <a:lnTo>
                    <a:pt x="26" y="1428"/>
                  </a:lnTo>
                  <a:lnTo>
                    <a:pt x="24" y="1413"/>
                  </a:lnTo>
                  <a:lnTo>
                    <a:pt x="21" y="1400"/>
                  </a:lnTo>
                  <a:lnTo>
                    <a:pt x="17" y="1386"/>
                  </a:lnTo>
                  <a:lnTo>
                    <a:pt x="15" y="1373"/>
                  </a:lnTo>
                  <a:lnTo>
                    <a:pt x="19" y="1358"/>
                  </a:lnTo>
                  <a:lnTo>
                    <a:pt x="28" y="1346"/>
                  </a:lnTo>
                  <a:lnTo>
                    <a:pt x="38" y="1333"/>
                  </a:lnTo>
                  <a:lnTo>
                    <a:pt x="45" y="1320"/>
                  </a:lnTo>
                  <a:lnTo>
                    <a:pt x="41" y="1306"/>
                  </a:lnTo>
                  <a:lnTo>
                    <a:pt x="38" y="1293"/>
                  </a:lnTo>
                  <a:lnTo>
                    <a:pt x="34" y="1278"/>
                  </a:lnTo>
                  <a:lnTo>
                    <a:pt x="36" y="1266"/>
                  </a:lnTo>
                  <a:lnTo>
                    <a:pt x="38" y="1251"/>
                  </a:lnTo>
                  <a:lnTo>
                    <a:pt x="47" y="1238"/>
                  </a:lnTo>
                  <a:lnTo>
                    <a:pt x="57" y="1226"/>
                  </a:lnTo>
                  <a:lnTo>
                    <a:pt x="66" y="1213"/>
                  </a:lnTo>
                  <a:lnTo>
                    <a:pt x="62" y="1198"/>
                  </a:lnTo>
                  <a:lnTo>
                    <a:pt x="59" y="1186"/>
                  </a:lnTo>
                  <a:lnTo>
                    <a:pt x="55" y="1171"/>
                  </a:lnTo>
                  <a:lnTo>
                    <a:pt x="57" y="1158"/>
                  </a:lnTo>
                  <a:lnTo>
                    <a:pt x="51" y="1140"/>
                  </a:lnTo>
                  <a:lnTo>
                    <a:pt x="43" y="1123"/>
                  </a:lnTo>
                  <a:lnTo>
                    <a:pt x="36" y="1108"/>
                  </a:lnTo>
                  <a:lnTo>
                    <a:pt x="36" y="1095"/>
                  </a:lnTo>
                  <a:lnTo>
                    <a:pt x="38" y="1089"/>
                  </a:lnTo>
                  <a:lnTo>
                    <a:pt x="45" y="1083"/>
                  </a:lnTo>
                  <a:lnTo>
                    <a:pt x="55" y="1079"/>
                  </a:lnTo>
                  <a:lnTo>
                    <a:pt x="66" y="1074"/>
                  </a:lnTo>
                  <a:lnTo>
                    <a:pt x="83" y="1064"/>
                  </a:lnTo>
                  <a:lnTo>
                    <a:pt x="97" y="1055"/>
                  </a:lnTo>
                  <a:lnTo>
                    <a:pt x="97" y="1041"/>
                  </a:lnTo>
                  <a:lnTo>
                    <a:pt x="97" y="1026"/>
                  </a:lnTo>
                  <a:lnTo>
                    <a:pt x="93" y="1011"/>
                  </a:lnTo>
                  <a:lnTo>
                    <a:pt x="97" y="999"/>
                  </a:lnTo>
                  <a:lnTo>
                    <a:pt x="95" y="982"/>
                  </a:lnTo>
                  <a:lnTo>
                    <a:pt x="91" y="967"/>
                  </a:lnTo>
                  <a:lnTo>
                    <a:pt x="85" y="950"/>
                  </a:lnTo>
                  <a:lnTo>
                    <a:pt x="87" y="938"/>
                  </a:lnTo>
                  <a:lnTo>
                    <a:pt x="89" y="931"/>
                  </a:lnTo>
                  <a:lnTo>
                    <a:pt x="97" y="927"/>
                  </a:lnTo>
                  <a:lnTo>
                    <a:pt x="106" y="923"/>
                  </a:lnTo>
                  <a:lnTo>
                    <a:pt x="118" y="921"/>
                  </a:lnTo>
                  <a:lnTo>
                    <a:pt x="127" y="917"/>
                  </a:lnTo>
                  <a:lnTo>
                    <a:pt x="139" y="912"/>
                  </a:lnTo>
                  <a:lnTo>
                    <a:pt x="146" y="908"/>
                  </a:lnTo>
                  <a:lnTo>
                    <a:pt x="154" y="904"/>
                  </a:lnTo>
                  <a:lnTo>
                    <a:pt x="152" y="887"/>
                  </a:lnTo>
                  <a:lnTo>
                    <a:pt x="144" y="870"/>
                  </a:lnTo>
                  <a:lnTo>
                    <a:pt x="139" y="851"/>
                  </a:lnTo>
                  <a:lnTo>
                    <a:pt x="139" y="837"/>
                  </a:lnTo>
                  <a:lnTo>
                    <a:pt x="140" y="822"/>
                  </a:lnTo>
                  <a:lnTo>
                    <a:pt x="142" y="809"/>
                  </a:lnTo>
                  <a:lnTo>
                    <a:pt x="146" y="797"/>
                  </a:lnTo>
                  <a:lnTo>
                    <a:pt x="154" y="784"/>
                  </a:lnTo>
                  <a:lnTo>
                    <a:pt x="160" y="772"/>
                  </a:lnTo>
                  <a:lnTo>
                    <a:pt x="171" y="761"/>
                  </a:lnTo>
                  <a:lnTo>
                    <a:pt x="182" y="750"/>
                  </a:lnTo>
                  <a:lnTo>
                    <a:pt x="194" y="740"/>
                  </a:lnTo>
                  <a:lnTo>
                    <a:pt x="196" y="727"/>
                  </a:lnTo>
                  <a:lnTo>
                    <a:pt x="199" y="717"/>
                  </a:lnTo>
                  <a:lnTo>
                    <a:pt x="201" y="702"/>
                  </a:lnTo>
                  <a:lnTo>
                    <a:pt x="209" y="689"/>
                  </a:lnTo>
                  <a:lnTo>
                    <a:pt x="217" y="677"/>
                  </a:lnTo>
                  <a:lnTo>
                    <a:pt x="226" y="666"/>
                  </a:lnTo>
                  <a:lnTo>
                    <a:pt x="234" y="654"/>
                  </a:lnTo>
                  <a:lnTo>
                    <a:pt x="239" y="643"/>
                  </a:lnTo>
                  <a:lnTo>
                    <a:pt x="247" y="631"/>
                  </a:lnTo>
                  <a:lnTo>
                    <a:pt x="255" y="620"/>
                  </a:lnTo>
                  <a:lnTo>
                    <a:pt x="262" y="610"/>
                  </a:lnTo>
                  <a:lnTo>
                    <a:pt x="270" y="599"/>
                  </a:lnTo>
                  <a:lnTo>
                    <a:pt x="281" y="589"/>
                  </a:lnTo>
                  <a:lnTo>
                    <a:pt x="298" y="586"/>
                  </a:lnTo>
                  <a:lnTo>
                    <a:pt x="314" y="582"/>
                  </a:lnTo>
                  <a:lnTo>
                    <a:pt x="327" y="576"/>
                  </a:lnTo>
                  <a:lnTo>
                    <a:pt x="329" y="563"/>
                  </a:lnTo>
                  <a:lnTo>
                    <a:pt x="325" y="546"/>
                  </a:lnTo>
                  <a:lnTo>
                    <a:pt x="319" y="525"/>
                  </a:lnTo>
                  <a:lnTo>
                    <a:pt x="317" y="509"/>
                  </a:lnTo>
                  <a:lnTo>
                    <a:pt x="323" y="498"/>
                  </a:lnTo>
                  <a:lnTo>
                    <a:pt x="331" y="488"/>
                  </a:lnTo>
                  <a:lnTo>
                    <a:pt x="340" y="477"/>
                  </a:lnTo>
                  <a:lnTo>
                    <a:pt x="352" y="469"/>
                  </a:lnTo>
                  <a:lnTo>
                    <a:pt x="354" y="462"/>
                  </a:lnTo>
                  <a:lnTo>
                    <a:pt x="357" y="458"/>
                  </a:lnTo>
                  <a:lnTo>
                    <a:pt x="369" y="452"/>
                  </a:lnTo>
                  <a:lnTo>
                    <a:pt x="388" y="454"/>
                  </a:lnTo>
                  <a:lnTo>
                    <a:pt x="397" y="454"/>
                  </a:lnTo>
                  <a:lnTo>
                    <a:pt x="407" y="454"/>
                  </a:lnTo>
                  <a:lnTo>
                    <a:pt x="416" y="452"/>
                  </a:lnTo>
                  <a:lnTo>
                    <a:pt x="424" y="452"/>
                  </a:lnTo>
                  <a:lnTo>
                    <a:pt x="428" y="435"/>
                  </a:lnTo>
                  <a:lnTo>
                    <a:pt x="432" y="420"/>
                  </a:lnTo>
                  <a:lnTo>
                    <a:pt x="432" y="406"/>
                  </a:lnTo>
                  <a:lnTo>
                    <a:pt x="439" y="395"/>
                  </a:lnTo>
                  <a:lnTo>
                    <a:pt x="447" y="382"/>
                  </a:lnTo>
                  <a:lnTo>
                    <a:pt x="456" y="372"/>
                  </a:lnTo>
                  <a:lnTo>
                    <a:pt x="464" y="361"/>
                  </a:lnTo>
                  <a:lnTo>
                    <a:pt x="475" y="351"/>
                  </a:lnTo>
                  <a:lnTo>
                    <a:pt x="483" y="342"/>
                  </a:lnTo>
                  <a:lnTo>
                    <a:pt x="498" y="340"/>
                  </a:lnTo>
                  <a:lnTo>
                    <a:pt x="512" y="338"/>
                  </a:lnTo>
                  <a:lnTo>
                    <a:pt x="527" y="334"/>
                  </a:lnTo>
                  <a:lnTo>
                    <a:pt x="534" y="326"/>
                  </a:lnTo>
                  <a:lnTo>
                    <a:pt x="546" y="321"/>
                  </a:lnTo>
                  <a:lnTo>
                    <a:pt x="559" y="315"/>
                  </a:lnTo>
                  <a:lnTo>
                    <a:pt x="573" y="311"/>
                  </a:lnTo>
                  <a:lnTo>
                    <a:pt x="578" y="300"/>
                  </a:lnTo>
                  <a:lnTo>
                    <a:pt x="586" y="290"/>
                  </a:lnTo>
                  <a:lnTo>
                    <a:pt x="595" y="279"/>
                  </a:lnTo>
                  <a:lnTo>
                    <a:pt x="607" y="271"/>
                  </a:lnTo>
                  <a:lnTo>
                    <a:pt x="613" y="260"/>
                  </a:lnTo>
                  <a:lnTo>
                    <a:pt x="616" y="246"/>
                  </a:lnTo>
                  <a:lnTo>
                    <a:pt x="618" y="229"/>
                  </a:lnTo>
                  <a:lnTo>
                    <a:pt x="624" y="214"/>
                  </a:lnTo>
                  <a:lnTo>
                    <a:pt x="641" y="202"/>
                  </a:lnTo>
                  <a:lnTo>
                    <a:pt x="660" y="191"/>
                  </a:lnTo>
                  <a:lnTo>
                    <a:pt x="679" y="181"/>
                  </a:lnTo>
                  <a:lnTo>
                    <a:pt x="700" y="170"/>
                  </a:lnTo>
                  <a:lnTo>
                    <a:pt x="712" y="170"/>
                  </a:lnTo>
                  <a:lnTo>
                    <a:pt x="721" y="170"/>
                  </a:lnTo>
                  <a:lnTo>
                    <a:pt x="732" y="162"/>
                  </a:lnTo>
                  <a:lnTo>
                    <a:pt x="744" y="155"/>
                  </a:lnTo>
                  <a:lnTo>
                    <a:pt x="755" y="151"/>
                  </a:lnTo>
                  <a:lnTo>
                    <a:pt x="767" y="147"/>
                  </a:lnTo>
                  <a:lnTo>
                    <a:pt x="778" y="143"/>
                  </a:lnTo>
                  <a:lnTo>
                    <a:pt x="793" y="145"/>
                  </a:lnTo>
                  <a:lnTo>
                    <a:pt x="807" y="145"/>
                  </a:lnTo>
                  <a:lnTo>
                    <a:pt x="822" y="143"/>
                  </a:lnTo>
                  <a:lnTo>
                    <a:pt x="831" y="136"/>
                  </a:lnTo>
                  <a:lnTo>
                    <a:pt x="843" y="132"/>
                  </a:lnTo>
                  <a:lnTo>
                    <a:pt x="852" y="128"/>
                  </a:lnTo>
                  <a:lnTo>
                    <a:pt x="864" y="124"/>
                  </a:lnTo>
                  <a:lnTo>
                    <a:pt x="871" y="115"/>
                  </a:lnTo>
                  <a:lnTo>
                    <a:pt x="879" y="103"/>
                  </a:lnTo>
                  <a:lnTo>
                    <a:pt x="883" y="88"/>
                  </a:lnTo>
                  <a:lnTo>
                    <a:pt x="889" y="80"/>
                  </a:lnTo>
                  <a:lnTo>
                    <a:pt x="898" y="73"/>
                  </a:lnTo>
                  <a:lnTo>
                    <a:pt x="909" y="69"/>
                  </a:lnTo>
                  <a:lnTo>
                    <a:pt x="921" y="75"/>
                  </a:lnTo>
                  <a:lnTo>
                    <a:pt x="934" y="86"/>
                  </a:lnTo>
                  <a:lnTo>
                    <a:pt x="944" y="92"/>
                  </a:lnTo>
                  <a:lnTo>
                    <a:pt x="955" y="96"/>
                  </a:lnTo>
                  <a:lnTo>
                    <a:pt x="963" y="84"/>
                  </a:lnTo>
                  <a:lnTo>
                    <a:pt x="972" y="67"/>
                  </a:lnTo>
                  <a:lnTo>
                    <a:pt x="980" y="52"/>
                  </a:lnTo>
                  <a:lnTo>
                    <a:pt x="991" y="46"/>
                  </a:lnTo>
                  <a:lnTo>
                    <a:pt x="1010" y="40"/>
                  </a:lnTo>
                  <a:lnTo>
                    <a:pt x="1031" y="33"/>
                  </a:lnTo>
                  <a:lnTo>
                    <a:pt x="1052" y="27"/>
                  </a:lnTo>
                  <a:lnTo>
                    <a:pt x="1075" y="23"/>
                  </a:lnTo>
                  <a:lnTo>
                    <a:pt x="1094" y="19"/>
                  </a:lnTo>
                  <a:lnTo>
                    <a:pt x="1115" y="17"/>
                  </a:lnTo>
                  <a:lnTo>
                    <a:pt x="1136" y="12"/>
                  </a:lnTo>
                  <a:lnTo>
                    <a:pt x="1159" y="12"/>
                  </a:lnTo>
                  <a:lnTo>
                    <a:pt x="1166" y="19"/>
                  </a:lnTo>
                  <a:lnTo>
                    <a:pt x="1174" y="29"/>
                  </a:lnTo>
                  <a:lnTo>
                    <a:pt x="1182" y="35"/>
                  </a:lnTo>
                  <a:lnTo>
                    <a:pt x="1189" y="40"/>
                  </a:lnTo>
                  <a:lnTo>
                    <a:pt x="1201" y="38"/>
                  </a:lnTo>
                  <a:lnTo>
                    <a:pt x="1212" y="38"/>
                  </a:lnTo>
                  <a:lnTo>
                    <a:pt x="1224" y="35"/>
                  </a:lnTo>
                  <a:lnTo>
                    <a:pt x="1237" y="35"/>
                  </a:lnTo>
                  <a:lnTo>
                    <a:pt x="1243" y="31"/>
                  </a:lnTo>
                  <a:lnTo>
                    <a:pt x="1250" y="23"/>
                  </a:lnTo>
                  <a:lnTo>
                    <a:pt x="1258" y="10"/>
                  </a:lnTo>
                  <a:lnTo>
                    <a:pt x="1267" y="0"/>
                  </a:lnTo>
                  <a:lnTo>
                    <a:pt x="1277" y="0"/>
                  </a:lnTo>
                  <a:lnTo>
                    <a:pt x="1286" y="0"/>
                  </a:lnTo>
                  <a:lnTo>
                    <a:pt x="1296" y="0"/>
                  </a:lnTo>
                  <a:lnTo>
                    <a:pt x="1307" y="0"/>
                  </a:lnTo>
                  <a:lnTo>
                    <a:pt x="1317" y="8"/>
                  </a:lnTo>
                  <a:lnTo>
                    <a:pt x="1328" y="12"/>
                  </a:lnTo>
                  <a:lnTo>
                    <a:pt x="1340" y="12"/>
                  </a:lnTo>
                  <a:lnTo>
                    <a:pt x="1351" y="14"/>
                  </a:lnTo>
                  <a:lnTo>
                    <a:pt x="1363" y="17"/>
                  </a:lnTo>
                  <a:lnTo>
                    <a:pt x="1374" y="23"/>
                  </a:lnTo>
                  <a:lnTo>
                    <a:pt x="1385" y="23"/>
                  </a:lnTo>
                  <a:lnTo>
                    <a:pt x="1397" y="29"/>
                  </a:lnTo>
                  <a:lnTo>
                    <a:pt x="1408" y="31"/>
                  </a:lnTo>
                  <a:lnTo>
                    <a:pt x="1420" y="35"/>
                  </a:lnTo>
                  <a:lnTo>
                    <a:pt x="1425" y="6"/>
                  </a:lnTo>
                  <a:lnTo>
                    <a:pt x="1435" y="10"/>
                  </a:lnTo>
                  <a:lnTo>
                    <a:pt x="1450" y="12"/>
                  </a:lnTo>
                  <a:close/>
                </a:path>
              </a:pathLst>
            </a:custGeom>
            <a:solidFill>
              <a:srgbClr val="C4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-2111376" y="-720725"/>
              <a:ext cx="4425950" cy="4649788"/>
            </a:xfrm>
            <a:custGeom>
              <a:avLst/>
              <a:gdLst/>
              <a:ahLst/>
              <a:cxnLst>
                <a:cxn ang="0">
                  <a:pos x="1631" y="46"/>
                </a:cxn>
                <a:cxn ang="0">
                  <a:pos x="1787" y="86"/>
                </a:cxn>
                <a:cxn ang="0">
                  <a:pos x="1894" y="130"/>
                </a:cxn>
                <a:cxn ang="0">
                  <a:pos x="2158" y="263"/>
                </a:cxn>
                <a:cxn ang="0">
                  <a:pos x="2290" y="338"/>
                </a:cxn>
                <a:cxn ang="0">
                  <a:pos x="2394" y="431"/>
                </a:cxn>
                <a:cxn ang="0">
                  <a:pos x="2469" y="519"/>
                </a:cxn>
                <a:cxn ang="0">
                  <a:pos x="2634" y="776"/>
                </a:cxn>
                <a:cxn ang="0">
                  <a:pos x="2691" y="954"/>
                </a:cxn>
                <a:cxn ang="0">
                  <a:pos x="2756" y="1060"/>
                </a:cxn>
                <a:cxn ang="0">
                  <a:pos x="2747" y="1190"/>
                </a:cxn>
                <a:cxn ang="0">
                  <a:pos x="2785" y="1299"/>
                </a:cxn>
                <a:cxn ang="0">
                  <a:pos x="2766" y="1453"/>
                </a:cxn>
                <a:cxn ang="0">
                  <a:pos x="2754" y="1562"/>
                </a:cxn>
                <a:cxn ang="0">
                  <a:pos x="2739" y="1768"/>
                </a:cxn>
                <a:cxn ang="0">
                  <a:pos x="2707" y="1869"/>
                </a:cxn>
                <a:cxn ang="0">
                  <a:pos x="2566" y="2195"/>
                </a:cxn>
                <a:cxn ang="0">
                  <a:pos x="2488" y="2250"/>
                </a:cxn>
                <a:cxn ang="0">
                  <a:pos x="2436" y="2361"/>
                </a:cxn>
                <a:cxn ang="0">
                  <a:pos x="2385" y="2452"/>
                </a:cxn>
                <a:cxn ang="0">
                  <a:pos x="2250" y="2540"/>
                </a:cxn>
                <a:cxn ang="0">
                  <a:pos x="2195" y="2637"/>
                </a:cxn>
                <a:cxn ang="0">
                  <a:pos x="2103" y="2689"/>
                </a:cxn>
                <a:cxn ang="0">
                  <a:pos x="1920" y="2772"/>
                </a:cxn>
                <a:cxn ang="0">
                  <a:pos x="1755" y="2875"/>
                </a:cxn>
                <a:cxn ang="0">
                  <a:pos x="1652" y="2893"/>
                </a:cxn>
                <a:cxn ang="0">
                  <a:pos x="1490" y="2912"/>
                </a:cxn>
                <a:cxn ang="0">
                  <a:pos x="1155" y="2908"/>
                </a:cxn>
                <a:cxn ang="0">
                  <a:pos x="931" y="2824"/>
                </a:cxn>
                <a:cxn ang="0">
                  <a:pos x="824" y="2811"/>
                </a:cxn>
                <a:cxn ang="0">
                  <a:pos x="698" y="2748"/>
                </a:cxn>
                <a:cxn ang="0">
                  <a:pos x="613" y="2664"/>
                </a:cxn>
                <a:cxn ang="0">
                  <a:pos x="498" y="2580"/>
                </a:cxn>
                <a:cxn ang="0">
                  <a:pos x="325" y="2420"/>
                </a:cxn>
                <a:cxn ang="0">
                  <a:pos x="247" y="2263"/>
                </a:cxn>
                <a:cxn ang="0">
                  <a:pos x="200" y="2168"/>
                </a:cxn>
                <a:cxn ang="0">
                  <a:pos x="118" y="2094"/>
                </a:cxn>
                <a:cxn ang="0">
                  <a:pos x="45" y="1836"/>
                </a:cxn>
                <a:cxn ang="0">
                  <a:pos x="51" y="1728"/>
                </a:cxn>
                <a:cxn ang="0">
                  <a:pos x="0" y="1632"/>
                </a:cxn>
                <a:cxn ang="0">
                  <a:pos x="9" y="1495"/>
                </a:cxn>
                <a:cxn ang="0">
                  <a:pos x="2" y="1360"/>
                </a:cxn>
                <a:cxn ang="0">
                  <a:pos x="23" y="1222"/>
                </a:cxn>
                <a:cxn ang="0">
                  <a:pos x="30" y="1085"/>
                </a:cxn>
                <a:cxn ang="0">
                  <a:pos x="99" y="925"/>
                </a:cxn>
                <a:cxn ang="0">
                  <a:pos x="173" y="780"/>
                </a:cxn>
                <a:cxn ang="0">
                  <a:pos x="194" y="660"/>
                </a:cxn>
                <a:cxn ang="0">
                  <a:pos x="264" y="643"/>
                </a:cxn>
                <a:cxn ang="0">
                  <a:pos x="327" y="553"/>
                </a:cxn>
                <a:cxn ang="0">
                  <a:pos x="358" y="441"/>
                </a:cxn>
                <a:cxn ang="0">
                  <a:pos x="453" y="351"/>
                </a:cxn>
                <a:cxn ang="0">
                  <a:pos x="577" y="250"/>
                </a:cxn>
                <a:cxn ang="0">
                  <a:pos x="727" y="155"/>
                </a:cxn>
                <a:cxn ang="0">
                  <a:pos x="932" y="73"/>
                </a:cxn>
                <a:cxn ang="0">
                  <a:pos x="1155" y="23"/>
                </a:cxn>
                <a:cxn ang="0">
                  <a:pos x="1327" y="2"/>
                </a:cxn>
              </a:cxnLst>
              <a:rect l="0" t="0" r="r" b="b"/>
              <a:pathLst>
                <a:path w="2788" h="2929">
                  <a:moveTo>
                    <a:pt x="1384" y="35"/>
                  </a:moveTo>
                  <a:lnTo>
                    <a:pt x="1418" y="35"/>
                  </a:lnTo>
                  <a:lnTo>
                    <a:pt x="1452" y="38"/>
                  </a:lnTo>
                  <a:lnTo>
                    <a:pt x="1488" y="38"/>
                  </a:lnTo>
                  <a:lnTo>
                    <a:pt x="1524" y="40"/>
                  </a:lnTo>
                  <a:lnTo>
                    <a:pt x="1561" y="40"/>
                  </a:lnTo>
                  <a:lnTo>
                    <a:pt x="1597" y="42"/>
                  </a:lnTo>
                  <a:lnTo>
                    <a:pt x="1631" y="46"/>
                  </a:lnTo>
                  <a:lnTo>
                    <a:pt x="1665" y="52"/>
                  </a:lnTo>
                  <a:lnTo>
                    <a:pt x="1679" y="71"/>
                  </a:lnTo>
                  <a:lnTo>
                    <a:pt x="1696" y="84"/>
                  </a:lnTo>
                  <a:lnTo>
                    <a:pt x="1713" y="90"/>
                  </a:lnTo>
                  <a:lnTo>
                    <a:pt x="1732" y="92"/>
                  </a:lnTo>
                  <a:lnTo>
                    <a:pt x="1749" y="90"/>
                  </a:lnTo>
                  <a:lnTo>
                    <a:pt x="1768" y="88"/>
                  </a:lnTo>
                  <a:lnTo>
                    <a:pt x="1787" y="86"/>
                  </a:lnTo>
                  <a:lnTo>
                    <a:pt x="1808" y="90"/>
                  </a:lnTo>
                  <a:lnTo>
                    <a:pt x="1814" y="109"/>
                  </a:lnTo>
                  <a:lnTo>
                    <a:pt x="1825" y="122"/>
                  </a:lnTo>
                  <a:lnTo>
                    <a:pt x="1835" y="128"/>
                  </a:lnTo>
                  <a:lnTo>
                    <a:pt x="1848" y="132"/>
                  </a:lnTo>
                  <a:lnTo>
                    <a:pt x="1860" y="130"/>
                  </a:lnTo>
                  <a:lnTo>
                    <a:pt x="1877" y="130"/>
                  </a:lnTo>
                  <a:lnTo>
                    <a:pt x="1894" y="130"/>
                  </a:lnTo>
                  <a:lnTo>
                    <a:pt x="1915" y="130"/>
                  </a:lnTo>
                  <a:lnTo>
                    <a:pt x="1939" y="141"/>
                  </a:lnTo>
                  <a:lnTo>
                    <a:pt x="1972" y="162"/>
                  </a:lnTo>
                  <a:lnTo>
                    <a:pt x="2010" y="185"/>
                  </a:lnTo>
                  <a:lnTo>
                    <a:pt x="2050" y="210"/>
                  </a:lnTo>
                  <a:lnTo>
                    <a:pt x="2088" y="233"/>
                  </a:lnTo>
                  <a:lnTo>
                    <a:pt x="2126" y="252"/>
                  </a:lnTo>
                  <a:lnTo>
                    <a:pt x="2158" y="263"/>
                  </a:lnTo>
                  <a:lnTo>
                    <a:pt x="2187" y="267"/>
                  </a:lnTo>
                  <a:lnTo>
                    <a:pt x="2198" y="273"/>
                  </a:lnTo>
                  <a:lnTo>
                    <a:pt x="2214" y="284"/>
                  </a:lnTo>
                  <a:lnTo>
                    <a:pt x="2229" y="292"/>
                  </a:lnTo>
                  <a:lnTo>
                    <a:pt x="2246" y="305"/>
                  </a:lnTo>
                  <a:lnTo>
                    <a:pt x="2261" y="315"/>
                  </a:lnTo>
                  <a:lnTo>
                    <a:pt x="2276" y="328"/>
                  </a:lnTo>
                  <a:lnTo>
                    <a:pt x="2290" y="338"/>
                  </a:lnTo>
                  <a:lnTo>
                    <a:pt x="2303" y="351"/>
                  </a:lnTo>
                  <a:lnTo>
                    <a:pt x="2307" y="382"/>
                  </a:lnTo>
                  <a:lnTo>
                    <a:pt x="2316" y="401"/>
                  </a:lnTo>
                  <a:lnTo>
                    <a:pt x="2328" y="412"/>
                  </a:lnTo>
                  <a:lnTo>
                    <a:pt x="2343" y="418"/>
                  </a:lnTo>
                  <a:lnTo>
                    <a:pt x="2358" y="420"/>
                  </a:lnTo>
                  <a:lnTo>
                    <a:pt x="2375" y="422"/>
                  </a:lnTo>
                  <a:lnTo>
                    <a:pt x="2394" y="431"/>
                  </a:lnTo>
                  <a:lnTo>
                    <a:pt x="2415" y="446"/>
                  </a:lnTo>
                  <a:lnTo>
                    <a:pt x="2419" y="460"/>
                  </a:lnTo>
                  <a:lnTo>
                    <a:pt x="2419" y="479"/>
                  </a:lnTo>
                  <a:lnTo>
                    <a:pt x="2419" y="498"/>
                  </a:lnTo>
                  <a:lnTo>
                    <a:pt x="2427" y="515"/>
                  </a:lnTo>
                  <a:lnTo>
                    <a:pt x="2436" y="517"/>
                  </a:lnTo>
                  <a:lnTo>
                    <a:pt x="2453" y="519"/>
                  </a:lnTo>
                  <a:lnTo>
                    <a:pt x="2469" y="519"/>
                  </a:lnTo>
                  <a:lnTo>
                    <a:pt x="2482" y="525"/>
                  </a:lnTo>
                  <a:lnTo>
                    <a:pt x="2606" y="700"/>
                  </a:lnTo>
                  <a:lnTo>
                    <a:pt x="2606" y="713"/>
                  </a:lnTo>
                  <a:lnTo>
                    <a:pt x="2604" y="732"/>
                  </a:lnTo>
                  <a:lnTo>
                    <a:pt x="2604" y="746"/>
                  </a:lnTo>
                  <a:lnTo>
                    <a:pt x="2609" y="763"/>
                  </a:lnTo>
                  <a:lnTo>
                    <a:pt x="2617" y="772"/>
                  </a:lnTo>
                  <a:lnTo>
                    <a:pt x="2634" y="776"/>
                  </a:lnTo>
                  <a:lnTo>
                    <a:pt x="2649" y="780"/>
                  </a:lnTo>
                  <a:lnTo>
                    <a:pt x="2661" y="790"/>
                  </a:lnTo>
                  <a:lnTo>
                    <a:pt x="2668" y="811"/>
                  </a:lnTo>
                  <a:lnTo>
                    <a:pt x="2676" y="837"/>
                  </a:lnTo>
                  <a:lnTo>
                    <a:pt x="2680" y="864"/>
                  </a:lnTo>
                  <a:lnTo>
                    <a:pt x="2686" y="896"/>
                  </a:lnTo>
                  <a:lnTo>
                    <a:pt x="2688" y="925"/>
                  </a:lnTo>
                  <a:lnTo>
                    <a:pt x="2691" y="954"/>
                  </a:lnTo>
                  <a:lnTo>
                    <a:pt x="2695" y="984"/>
                  </a:lnTo>
                  <a:lnTo>
                    <a:pt x="2703" y="1011"/>
                  </a:lnTo>
                  <a:lnTo>
                    <a:pt x="2705" y="1015"/>
                  </a:lnTo>
                  <a:lnTo>
                    <a:pt x="2712" y="1022"/>
                  </a:lnTo>
                  <a:lnTo>
                    <a:pt x="2722" y="1028"/>
                  </a:lnTo>
                  <a:lnTo>
                    <a:pt x="2733" y="1036"/>
                  </a:lnTo>
                  <a:lnTo>
                    <a:pt x="2745" y="1045"/>
                  </a:lnTo>
                  <a:lnTo>
                    <a:pt x="2756" y="1060"/>
                  </a:lnTo>
                  <a:lnTo>
                    <a:pt x="2764" y="1076"/>
                  </a:lnTo>
                  <a:lnTo>
                    <a:pt x="2773" y="1102"/>
                  </a:lnTo>
                  <a:lnTo>
                    <a:pt x="2766" y="1114"/>
                  </a:lnTo>
                  <a:lnTo>
                    <a:pt x="2752" y="1131"/>
                  </a:lnTo>
                  <a:lnTo>
                    <a:pt x="2739" y="1146"/>
                  </a:lnTo>
                  <a:lnTo>
                    <a:pt x="2737" y="1163"/>
                  </a:lnTo>
                  <a:lnTo>
                    <a:pt x="2739" y="1175"/>
                  </a:lnTo>
                  <a:lnTo>
                    <a:pt x="2747" y="1190"/>
                  </a:lnTo>
                  <a:lnTo>
                    <a:pt x="2754" y="1203"/>
                  </a:lnTo>
                  <a:lnTo>
                    <a:pt x="2764" y="1219"/>
                  </a:lnTo>
                  <a:lnTo>
                    <a:pt x="2771" y="1232"/>
                  </a:lnTo>
                  <a:lnTo>
                    <a:pt x="2781" y="1245"/>
                  </a:lnTo>
                  <a:lnTo>
                    <a:pt x="2785" y="1255"/>
                  </a:lnTo>
                  <a:lnTo>
                    <a:pt x="2788" y="1266"/>
                  </a:lnTo>
                  <a:lnTo>
                    <a:pt x="2787" y="1280"/>
                  </a:lnTo>
                  <a:lnTo>
                    <a:pt x="2785" y="1299"/>
                  </a:lnTo>
                  <a:lnTo>
                    <a:pt x="2783" y="1320"/>
                  </a:lnTo>
                  <a:lnTo>
                    <a:pt x="2783" y="1344"/>
                  </a:lnTo>
                  <a:lnTo>
                    <a:pt x="2779" y="1365"/>
                  </a:lnTo>
                  <a:lnTo>
                    <a:pt x="2777" y="1388"/>
                  </a:lnTo>
                  <a:lnTo>
                    <a:pt x="2773" y="1407"/>
                  </a:lnTo>
                  <a:lnTo>
                    <a:pt x="2773" y="1428"/>
                  </a:lnTo>
                  <a:lnTo>
                    <a:pt x="2769" y="1440"/>
                  </a:lnTo>
                  <a:lnTo>
                    <a:pt x="2766" y="1453"/>
                  </a:lnTo>
                  <a:lnTo>
                    <a:pt x="2760" y="1466"/>
                  </a:lnTo>
                  <a:lnTo>
                    <a:pt x="2758" y="1480"/>
                  </a:lnTo>
                  <a:lnTo>
                    <a:pt x="2758" y="1493"/>
                  </a:lnTo>
                  <a:lnTo>
                    <a:pt x="2767" y="1508"/>
                  </a:lnTo>
                  <a:lnTo>
                    <a:pt x="2775" y="1520"/>
                  </a:lnTo>
                  <a:lnTo>
                    <a:pt x="2779" y="1535"/>
                  </a:lnTo>
                  <a:lnTo>
                    <a:pt x="2771" y="1548"/>
                  </a:lnTo>
                  <a:lnTo>
                    <a:pt x="2754" y="1562"/>
                  </a:lnTo>
                  <a:lnTo>
                    <a:pt x="2737" y="1573"/>
                  </a:lnTo>
                  <a:lnTo>
                    <a:pt x="2728" y="1587"/>
                  </a:lnTo>
                  <a:lnTo>
                    <a:pt x="2729" y="1600"/>
                  </a:lnTo>
                  <a:lnTo>
                    <a:pt x="2739" y="1615"/>
                  </a:lnTo>
                  <a:lnTo>
                    <a:pt x="2747" y="1627"/>
                  </a:lnTo>
                  <a:lnTo>
                    <a:pt x="2752" y="1642"/>
                  </a:lnTo>
                  <a:lnTo>
                    <a:pt x="2748" y="1756"/>
                  </a:lnTo>
                  <a:lnTo>
                    <a:pt x="2739" y="1768"/>
                  </a:lnTo>
                  <a:lnTo>
                    <a:pt x="2724" y="1781"/>
                  </a:lnTo>
                  <a:lnTo>
                    <a:pt x="2710" y="1789"/>
                  </a:lnTo>
                  <a:lnTo>
                    <a:pt x="2703" y="1806"/>
                  </a:lnTo>
                  <a:lnTo>
                    <a:pt x="2705" y="1819"/>
                  </a:lnTo>
                  <a:lnTo>
                    <a:pt x="2708" y="1834"/>
                  </a:lnTo>
                  <a:lnTo>
                    <a:pt x="2712" y="1848"/>
                  </a:lnTo>
                  <a:lnTo>
                    <a:pt x="2712" y="1863"/>
                  </a:lnTo>
                  <a:lnTo>
                    <a:pt x="2707" y="1869"/>
                  </a:lnTo>
                  <a:lnTo>
                    <a:pt x="2699" y="1876"/>
                  </a:lnTo>
                  <a:lnTo>
                    <a:pt x="2689" y="1880"/>
                  </a:lnTo>
                  <a:lnTo>
                    <a:pt x="2680" y="1884"/>
                  </a:lnTo>
                  <a:lnTo>
                    <a:pt x="2661" y="1892"/>
                  </a:lnTo>
                  <a:lnTo>
                    <a:pt x="2651" y="1903"/>
                  </a:lnTo>
                  <a:lnTo>
                    <a:pt x="2573" y="2168"/>
                  </a:lnTo>
                  <a:lnTo>
                    <a:pt x="2568" y="2181"/>
                  </a:lnTo>
                  <a:lnTo>
                    <a:pt x="2566" y="2195"/>
                  </a:lnTo>
                  <a:lnTo>
                    <a:pt x="2564" y="2210"/>
                  </a:lnTo>
                  <a:lnTo>
                    <a:pt x="2564" y="2225"/>
                  </a:lnTo>
                  <a:lnTo>
                    <a:pt x="2558" y="2225"/>
                  </a:lnTo>
                  <a:lnTo>
                    <a:pt x="2549" y="2227"/>
                  </a:lnTo>
                  <a:lnTo>
                    <a:pt x="2535" y="2227"/>
                  </a:lnTo>
                  <a:lnTo>
                    <a:pt x="2522" y="2233"/>
                  </a:lnTo>
                  <a:lnTo>
                    <a:pt x="2505" y="2239"/>
                  </a:lnTo>
                  <a:lnTo>
                    <a:pt x="2488" y="2250"/>
                  </a:lnTo>
                  <a:lnTo>
                    <a:pt x="2472" y="2263"/>
                  </a:lnTo>
                  <a:lnTo>
                    <a:pt x="2461" y="2282"/>
                  </a:lnTo>
                  <a:lnTo>
                    <a:pt x="2457" y="2296"/>
                  </a:lnTo>
                  <a:lnTo>
                    <a:pt x="2463" y="2319"/>
                  </a:lnTo>
                  <a:lnTo>
                    <a:pt x="2467" y="2338"/>
                  </a:lnTo>
                  <a:lnTo>
                    <a:pt x="2467" y="2353"/>
                  </a:lnTo>
                  <a:lnTo>
                    <a:pt x="2453" y="2359"/>
                  </a:lnTo>
                  <a:lnTo>
                    <a:pt x="2436" y="2361"/>
                  </a:lnTo>
                  <a:lnTo>
                    <a:pt x="2417" y="2361"/>
                  </a:lnTo>
                  <a:lnTo>
                    <a:pt x="2406" y="2372"/>
                  </a:lnTo>
                  <a:lnTo>
                    <a:pt x="2400" y="2376"/>
                  </a:lnTo>
                  <a:lnTo>
                    <a:pt x="2396" y="2387"/>
                  </a:lnTo>
                  <a:lnTo>
                    <a:pt x="2394" y="2399"/>
                  </a:lnTo>
                  <a:lnTo>
                    <a:pt x="2392" y="2418"/>
                  </a:lnTo>
                  <a:lnTo>
                    <a:pt x="2389" y="2435"/>
                  </a:lnTo>
                  <a:lnTo>
                    <a:pt x="2385" y="2452"/>
                  </a:lnTo>
                  <a:lnTo>
                    <a:pt x="2377" y="2469"/>
                  </a:lnTo>
                  <a:lnTo>
                    <a:pt x="2370" y="2483"/>
                  </a:lnTo>
                  <a:lnTo>
                    <a:pt x="2358" y="2490"/>
                  </a:lnTo>
                  <a:lnTo>
                    <a:pt x="2341" y="2498"/>
                  </a:lnTo>
                  <a:lnTo>
                    <a:pt x="2318" y="2507"/>
                  </a:lnTo>
                  <a:lnTo>
                    <a:pt x="2295" y="2519"/>
                  </a:lnTo>
                  <a:lnTo>
                    <a:pt x="2271" y="2530"/>
                  </a:lnTo>
                  <a:lnTo>
                    <a:pt x="2250" y="2540"/>
                  </a:lnTo>
                  <a:lnTo>
                    <a:pt x="2233" y="2549"/>
                  </a:lnTo>
                  <a:lnTo>
                    <a:pt x="2227" y="2557"/>
                  </a:lnTo>
                  <a:lnTo>
                    <a:pt x="2221" y="2561"/>
                  </a:lnTo>
                  <a:lnTo>
                    <a:pt x="2217" y="2574"/>
                  </a:lnTo>
                  <a:lnTo>
                    <a:pt x="2212" y="2586"/>
                  </a:lnTo>
                  <a:lnTo>
                    <a:pt x="2208" y="2603"/>
                  </a:lnTo>
                  <a:lnTo>
                    <a:pt x="2200" y="2620"/>
                  </a:lnTo>
                  <a:lnTo>
                    <a:pt x="2195" y="2637"/>
                  </a:lnTo>
                  <a:lnTo>
                    <a:pt x="2185" y="2650"/>
                  </a:lnTo>
                  <a:lnTo>
                    <a:pt x="2175" y="2664"/>
                  </a:lnTo>
                  <a:lnTo>
                    <a:pt x="2162" y="2664"/>
                  </a:lnTo>
                  <a:lnTo>
                    <a:pt x="2147" y="2660"/>
                  </a:lnTo>
                  <a:lnTo>
                    <a:pt x="2128" y="2654"/>
                  </a:lnTo>
                  <a:lnTo>
                    <a:pt x="2115" y="2658"/>
                  </a:lnTo>
                  <a:lnTo>
                    <a:pt x="2107" y="2671"/>
                  </a:lnTo>
                  <a:lnTo>
                    <a:pt x="2103" y="2689"/>
                  </a:lnTo>
                  <a:lnTo>
                    <a:pt x="2097" y="2706"/>
                  </a:lnTo>
                  <a:lnTo>
                    <a:pt x="2090" y="2721"/>
                  </a:lnTo>
                  <a:lnTo>
                    <a:pt x="2054" y="2740"/>
                  </a:lnTo>
                  <a:lnTo>
                    <a:pt x="2023" y="2753"/>
                  </a:lnTo>
                  <a:lnTo>
                    <a:pt x="1997" y="2759"/>
                  </a:lnTo>
                  <a:lnTo>
                    <a:pt x="1972" y="2765"/>
                  </a:lnTo>
                  <a:lnTo>
                    <a:pt x="1945" y="2767"/>
                  </a:lnTo>
                  <a:lnTo>
                    <a:pt x="1920" y="2772"/>
                  </a:lnTo>
                  <a:lnTo>
                    <a:pt x="1890" y="2780"/>
                  </a:lnTo>
                  <a:lnTo>
                    <a:pt x="1854" y="2795"/>
                  </a:lnTo>
                  <a:lnTo>
                    <a:pt x="1837" y="2803"/>
                  </a:lnTo>
                  <a:lnTo>
                    <a:pt x="1820" y="2816"/>
                  </a:lnTo>
                  <a:lnTo>
                    <a:pt x="1802" y="2830"/>
                  </a:lnTo>
                  <a:lnTo>
                    <a:pt x="1787" y="2847"/>
                  </a:lnTo>
                  <a:lnTo>
                    <a:pt x="1770" y="2860"/>
                  </a:lnTo>
                  <a:lnTo>
                    <a:pt x="1755" y="2875"/>
                  </a:lnTo>
                  <a:lnTo>
                    <a:pt x="1740" y="2885"/>
                  </a:lnTo>
                  <a:lnTo>
                    <a:pt x="1726" y="2896"/>
                  </a:lnTo>
                  <a:lnTo>
                    <a:pt x="1711" y="2887"/>
                  </a:lnTo>
                  <a:lnTo>
                    <a:pt x="1698" y="2875"/>
                  </a:lnTo>
                  <a:lnTo>
                    <a:pt x="1682" y="2862"/>
                  </a:lnTo>
                  <a:lnTo>
                    <a:pt x="1669" y="2862"/>
                  </a:lnTo>
                  <a:lnTo>
                    <a:pt x="1658" y="2872"/>
                  </a:lnTo>
                  <a:lnTo>
                    <a:pt x="1652" y="2893"/>
                  </a:lnTo>
                  <a:lnTo>
                    <a:pt x="1643" y="2912"/>
                  </a:lnTo>
                  <a:lnTo>
                    <a:pt x="1635" y="2925"/>
                  </a:lnTo>
                  <a:lnTo>
                    <a:pt x="1618" y="2919"/>
                  </a:lnTo>
                  <a:lnTo>
                    <a:pt x="1603" y="2910"/>
                  </a:lnTo>
                  <a:lnTo>
                    <a:pt x="1589" y="2902"/>
                  </a:lnTo>
                  <a:lnTo>
                    <a:pt x="1578" y="2902"/>
                  </a:lnTo>
                  <a:lnTo>
                    <a:pt x="1532" y="2906"/>
                  </a:lnTo>
                  <a:lnTo>
                    <a:pt x="1490" y="2912"/>
                  </a:lnTo>
                  <a:lnTo>
                    <a:pt x="1448" y="2919"/>
                  </a:lnTo>
                  <a:lnTo>
                    <a:pt x="1408" y="2925"/>
                  </a:lnTo>
                  <a:lnTo>
                    <a:pt x="1366" y="2927"/>
                  </a:lnTo>
                  <a:lnTo>
                    <a:pt x="1325" y="2929"/>
                  </a:lnTo>
                  <a:lnTo>
                    <a:pt x="1279" y="2927"/>
                  </a:lnTo>
                  <a:lnTo>
                    <a:pt x="1235" y="2925"/>
                  </a:lnTo>
                  <a:lnTo>
                    <a:pt x="1191" y="2917"/>
                  </a:lnTo>
                  <a:lnTo>
                    <a:pt x="1155" y="2908"/>
                  </a:lnTo>
                  <a:lnTo>
                    <a:pt x="1121" y="2896"/>
                  </a:lnTo>
                  <a:lnTo>
                    <a:pt x="1090" y="2883"/>
                  </a:lnTo>
                  <a:lnTo>
                    <a:pt x="1056" y="2866"/>
                  </a:lnTo>
                  <a:lnTo>
                    <a:pt x="1024" y="2851"/>
                  </a:lnTo>
                  <a:lnTo>
                    <a:pt x="988" y="2835"/>
                  </a:lnTo>
                  <a:lnTo>
                    <a:pt x="950" y="2822"/>
                  </a:lnTo>
                  <a:lnTo>
                    <a:pt x="940" y="2820"/>
                  </a:lnTo>
                  <a:lnTo>
                    <a:pt x="931" y="2824"/>
                  </a:lnTo>
                  <a:lnTo>
                    <a:pt x="917" y="2826"/>
                  </a:lnTo>
                  <a:lnTo>
                    <a:pt x="904" y="2833"/>
                  </a:lnTo>
                  <a:lnTo>
                    <a:pt x="889" y="2835"/>
                  </a:lnTo>
                  <a:lnTo>
                    <a:pt x="873" y="2839"/>
                  </a:lnTo>
                  <a:lnTo>
                    <a:pt x="856" y="2837"/>
                  </a:lnTo>
                  <a:lnTo>
                    <a:pt x="843" y="2835"/>
                  </a:lnTo>
                  <a:lnTo>
                    <a:pt x="832" y="2824"/>
                  </a:lnTo>
                  <a:lnTo>
                    <a:pt x="824" y="2811"/>
                  </a:lnTo>
                  <a:lnTo>
                    <a:pt x="814" y="2797"/>
                  </a:lnTo>
                  <a:lnTo>
                    <a:pt x="807" y="2788"/>
                  </a:lnTo>
                  <a:lnTo>
                    <a:pt x="784" y="2778"/>
                  </a:lnTo>
                  <a:lnTo>
                    <a:pt x="767" y="2769"/>
                  </a:lnTo>
                  <a:lnTo>
                    <a:pt x="750" y="2763"/>
                  </a:lnTo>
                  <a:lnTo>
                    <a:pt x="733" y="2759"/>
                  </a:lnTo>
                  <a:lnTo>
                    <a:pt x="715" y="2753"/>
                  </a:lnTo>
                  <a:lnTo>
                    <a:pt x="698" y="2748"/>
                  </a:lnTo>
                  <a:lnTo>
                    <a:pt x="681" y="2740"/>
                  </a:lnTo>
                  <a:lnTo>
                    <a:pt x="664" y="2732"/>
                  </a:lnTo>
                  <a:lnTo>
                    <a:pt x="655" y="2717"/>
                  </a:lnTo>
                  <a:lnTo>
                    <a:pt x="653" y="2696"/>
                  </a:lnTo>
                  <a:lnTo>
                    <a:pt x="649" y="2675"/>
                  </a:lnTo>
                  <a:lnTo>
                    <a:pt x="643" y="2664"/>
                  </a:lnTo>
                  <a:lnTo>
                    <a:pt x="628" y="2660"/>
                  </a:lnTo>
                  <a:lnTo>
                    <a:pt x="613" y="2664"/>
                  </a:lnTo>
                  <a:lnTo>
                    <a:pt x="596" y="2666"/>
                  </a:lnTo>
                  <a:lnTo>
                    <a:pt x="582" y="2664"/>
                  </a:lnTo>
                  <a:lnTo>
                    <a:pt x="561" y="2647"/>
                  </a:lnTo>
                  <a:lnTo>
                    <a:pt x="546" y="2635"/>
                  </a:lnTo>
                  <a:lnTo>
                    <a:pt x="535" y="2622"/>
                  </a:lnTo>
                  <a:lnTo>
                    <a:pt x="523" y="2610"/>
                  </a:lnTo>
                  <a:lnTo>
                    <a:pt x="510" y="2595"/>
                  </a:lnTo>
                  <a:lnTo>
                    <a:pt x="498" y="2580"/>
                  </a:lnTo>
                  <a:lnTo>
                    <a:pt x="485" y="2565"/>
                  </a:lnTo>
                  <a:lnTo>
                    <a:pt x="470" y="2551"/>
                  </a:lnTo>
                  <a:lnTo>
                    <a:pt x="441" y="2525"/>
                  </a:lnTo>
                  <a:lnTo>
                    <a:pt x="417" y="2504"/>
                  </a:lnTo>
                  <a:lnTo>
                    <a:pt x="394" y="2483"/>
                  </a:lnTo>
                  <a:lnTo>
                    <a:pt x="371" y="2464"/>
                  </a:lnTo>
                  <a:lnTo>
                    <a:pt x="348" y="2441"/>
                  </a:lnTo>
                  <a:lnTo>
                    <a:pt x="325" y="2420"/>
                  </a:lnTo>
                  <a:lnTo>
                    <a:pt x="302" y="2393"/>
                  </a:lnTo>
                  <a:lnTo>
                    <a:pt x="281" y="2366"/>
                  </a:lnTo>
                  <a:lnTo>
                    <a:pt x="278" y="2351"/>
                  </a:lnTo>
                  <a:lnTo>
                    <a:pt x="280" y="2332"/>
                  </a:lnTo>
                  <a:lnTo>
                    <a:pt x="283" y="2313"/>
                  </a:lnTo>
                  <a:lnTo>
                    <a:pt x="281" y="2298"/>
                  </a:lnTo>
                  <a:lnTo>
                    <a:pt x="264" y="2277"/>
                  </a:lnTo>
                  <a:lnTo>
                    <a:pt x="247" y="2263"/>
                  </a:lnTo>
                  <a:lnTo>
                    <a:pt x="238" y="2254"/>
                  </a:lnTo>
                  <a:lnTo>
                    <a:pt x="230" y="2246"/>
                  </a:lnTo>
                  <a:lnTo>
                    <a:pt x="221" y="2235"/>
                  </a:lnTo>
                  <a:lnTo>
                    <a:pt x="215" y="2225"/>
                  </a:lnTo>
                  <a:lnTo>
                    <a:pt x="207" y="2210"/>
                  </a:lnTo>
                  <a:lnTo>
                    <a:pt x="205" y="2195"/>
                  </a:lnTo>
                  <a:lnTo>
                    <a:pt x="203" y="2181"/>
                  </a:lnTo>
                  <a:lnTo>
                    <a:pt x="200" y="2168"/>
                  </a:lnTo>
                  <a:lnTo>
                    <a:pt x="192" y="2157"/>
                  </a:lnTo>
                  <a:lnTo>
                    <a:pt x="183" y="2149"/>
                  </a:lnTo>
                  <a:lnTo>
                    <a:pt x="169" y="2141"/>
                  </a:lnTo>
                  <a:lnTo>
                    <a:pt x="158" y="2132"/>
                  </a:lnTo>
                  <a:lnTo>
                    <a:pt x="143" y="2122"/>
                  </a:lnTo>
                  <a:lnTo>
                    <a:pt x="131" y="2113"/>
                  </a:lnTo>
                  <a:lnTo>
                    <a:pt x="122" y="2103"/>
                  </a:lnTo>
                  <a:lnTo>
                    <a:pt x="118" y="2094"/>
                  </a:lnTo>
                  <a:lnTo>
                    <a:pt x="103" y="2063"/>
                  </a:lnTo>
                  <a:lnTo>
                    <a:pt x="93" y="2033"/>
                  </a:lnTo>
                  <a:lnTo>
                    <a:pt x="82" y="2000"/>
                  </a:lnTo>
                  <a:lnTo>
                    <a:pt x="76" y="1968"/>
                  </a:lnTo>
                  <a:lnTo>
                    <a:pt x="66" y="1932"/>
                  </a:lnTo>
                  <a:lnTo>
                    <a:pt x="59" y="1901"/>
                  </a:lnTo>
                  <a:lnTo>
                    <a:pt x="51" y="1867"/>
                  </a:lnTo>
                  <a:lnTo>
                    <a:pt x="45" y="1836"/>
                  </a:lnTo>
                  <a:lnTo>
                    <a:pt x="42" y="1821"/>
                  </a:lnTo>
                  <a:lnTo>
                    <a:pt x="44" y="1806"/>
                  </a:lnTo>
                  <a:lnTo>
                    <a:pt x="44" y="1791"/>
                  </a:lnTo>
                  <a:lnTo>
                    <a:pt x="47" y="1779"/>
                  </a:lnTo>
                  <a:lnTo>
                    <a:pt x="47" y="1764"/>
                  </a:lnTo>
                  <a:lnTo>
                    <a:pt x="49" y="1749"/>
                  </a:lnTo>
                  <a:lnTo>
                    <a:pt x="49" y="1737"/>
                  </a:lnTo>
                  <a:lnTo>
                    <a:pt x="51" y="1728"/>
                  </a:lnTo>
                  <a:lnTo>
                    <a:pt x="45" y="1716"/>
                  </a:lnTo>
                  <a:lnTo>
                    <a:pt x="40" y="1703"/>
                  </a:lnTo>
                  <a:lnTo>
                    <a:pt x="32" y="1691"/>
                  </a:lnTo>
                  <a:lnTo>
                    <a:pt x="25" y="1678"/>
                  </a:lnTo>
                  <a:lnTo>
                    <a:pt x="15" y="1665"/>
                  </a:lnTo>
                  <a:lnTo>
                    <a:pt x="7" y="1653"/>
                  </a:lnTo>
                  <a:lnTo>
                    <a:pt x="2" y="1640"/>
                  </a:lnTo>
                  <a:lnTo>
                    <a:pt x="0" y="1632"/>
                  </a:lnTo>
                  <a:lnTo>
                    <a:pt x="2" y="1617"/>
                  </a:lnTo>
                  <a:lnTo>
                    <a:pt x="11" y="1602"/>
                  </a:lnTo>
                  <a:lnTo>
                    <a:pt x="19" y="1587"/>
                  </a:lnTo>
                  <a:lnTo>
                    <a:pt x="25" y="1575"/>
                  </a:lnTo>
                  <a:lnTo>
                    <a:pt x="21" y="1550"/>
                  </a:lnTo>
                  <a:lnTo>
                    <a:pt x="17" y="1531"/>
                  </a:lnTo>
                  <a:lnTo>
                    <a:pt x="13" y="1512"/>
                  </a:lnTo>
                  <a:lnTo>
                    <a:pt x="9" y="1495"/>
                  </a:lnTo>
                  <a:lnTo>
                    <a:pt x="4" y="1476"/>
                  </a:lnTo>
                  <a:lnTo>
                    <a:pt x="2" y="1459"/>
                  </a:lnTo>
                  <a:lnTo>
                    <a:pt x="0" y="1438"/>
                  </a:lnTo>
                  <a:lnTo>
                    <a:pt x="0" y="1417"/>
                  </a:lnTo>
                  <a:lnTo>
                    <a:pt x="0" y="1402"/>
                  </a:lnTo>
                  <a:lnTo>
                    <a:pt x="0" y="1390"/>
                  </a:lnTo>
                  <a:lnTo>
                    <a:pt x="0" y="1375"/>
                  </a:lnTo>
                  <a:lnTo>
                    <a:pt x="2" y="1360"/>
                  </a:lnTo>
                  <a:lnTo>
                    <a:pt x="2" y="1344"/>
                  </a:lnTo>
                  <a:lnTo>
                    <a:pt x="4" y="1329"/>
                  </a:lnTo>
                  <a:lnTo>
                    <a:pt x="4" y="1314"/>
                  </a:lnTo>
                  <a:lnTo>
                    <a:pt x="5" y="1304"/>
                  </a:lnTo>
                  <a:lnTo>
                    <a:pt x="5" y="1278"/>
                  </a:lnTo>
                  <a:lnTo>
                    <a:pt x="11" y="1259"/>
                  </a:lnTo>
                  <a:lnTo>
                    <a:pt x="17" y="1240"/>
                  </a:lnTo>
                  <a:lnTo>
                    <a:pt x="23" y="1222"/>
                  </a:lnTo>
                  <a:lnTo>
                    <a:pt x="28" y="1203"/>
                  </a:lnTo>
                  <a:lnTo>
                    <a:pt x="36" y="1184"/>
                  </a:lnTo>
                  <a:lnTo>
                    <a:pt x="44" y="1165"/>
                  </a:lnTo>
                  <a:lnTo>
                    <a:pt x="51" y="1146"/>
                  </a:lnTo>
                  <a:lnTo>
                    <a:pt x="47" y="1127"/>
                  </a:lnTo>
                  <a:lnTo>
                    <a:pt x="40" y="1112"/>
                  </a:lnTo>
                  <a:lnTo>
                    <a:pt x="32" y="1097"/>
                  </a:lnTo>
                  <a:lnTo>
                    <a:pt x="30" y="1085"/>
                  </a:lnTo>
                  <a:lnTo>
                    <a:pt x="40" y="1070"/>
                  </a:lnTo>
                  <a:lnTo>
                    <a:pt x="59" y="1062"/>
                  </a:lnTo>
                  <a:lnTo>
                    <a:pt x="76" y="1053"/>
                  </a:lnTo>
                  <a:lnTo>
                    <a:pt x="87" y="1045"/>
                  </a:lnTo>
                  <a:lnTo>
                    <a:pt x="91" y="1013"/>
                  </a:lnTo>
                  <a:lnTo>
                    <a:pt x="95" y="982"/>
                  </a:lnTo>
                  <a:lnTo>
                    <a:pt x="97" y="952"/>
                  </a:lnTo>
                  <a:lnTo>
                    <a:pt x="99" y="925"/>
                  </a:lnTo>
                  <a:lnTo>
                    <a:pt x="101" y="896"/>
                  </a:lnTo>
                  <a:lnTo>
                    <a:pt x="104" y="868"/>
                  </a:lnTo>
                  <a:lnTo>
                    <a:pt x="110" y="841"/>
                  </a:lnTo>
                  <a:lnTo>
                    <a:pt x="122" y="814"/>
                  </a:lnTo>
                  <a:lnTo>
                    <a:pt x="133" y="803"/>
                  </a:lnTo>
                  <a:lnTo>
                    <a:pt x="148" y="797"/>
                  </a:lnTo>
                  <a:lnTo>
                    <a:pt x="163" y="788"/>
                  </a:lnTo>
                  <a:lnTo>
                    <a:pt x="173" y="780"/>
                  </a:lnTo>
                  <a:lnTo>
                    <a:pt x="175" y="767"/>
                  </a:lnTo>
                  <a:lnTo>
                    <a:pt x="177" y="755"/>
                  </a:lnTo>
                  <a:lnTo>
                    <a:pt x="177" y="740"/>
                  </a:lnTo>
                  <a:lnTo>
                    <a:pt x="177" y="725"/>
                  </a:lnTo>
                  <a:lnTo>
                    <a:pt x="177" y="708"/>
                  </a:lnTo>
                  <a:lnTo>
                    <a:pt x="179" y="692"/>
                  </a:lnTo>
                  <a:lnTo>
                    <a:pt x="184" y="673"/>
                  </a:lnTo>
                  <a:lnTo>
                    <a:pt x="194" y="660"/>
                  </a:lnTo>
                  <a:lnTo>
                    <a:pt x="198" y="654"/>
                  </a:lnTo>
                  <a:lnTo>
                    <a:pt x="205" y="652"/>
                  </a:lnTo>
                  <a:lnTo>
                    <a:pt x="217" y="652"/>
                  </a:lnTo>
                  <a:lnTo>
                    <a:pt x="228" y="652"/>
                  </a:lnTo>
                  <a:lnTo>
                    <a:pt x="238" y="650"/>
                  </a:lnTo>
                  <a:lnTo>
                    <a:pt x="249" y="650"/>
                  </a:lnTo>
                  <a:lnTo>
                    <a:pt x="257" y="647"/>
                  </a:lnTo>
                  <a:lnTo>
                    <a:pt x="264" y="643"/>
                  </a:lnTo>
                  <a:lnTo>
                    <a:pt x="268" y="629"/>
                  </a:lnTo>
                  <a:lnTo>
                    <a:pt x="272" y="616"/>
                  </a:lnTo>
                  <a:lnTo>
                    <a:pt x="274" y="601"/>
                  </a:lnTo>
                  <a:lnTo>
                    <a:pt x="281" y="589"/>
                  </a:lnTo>
                  <a:lnTo>
                    <a:pt x="289" y="576"/>
                  </a:lnTo>
                  <a:lnTo>
                    <a:pt x="301" y="570"/>
                  </a:lnTo>
                  <a:lnTo>
                    <a:pt x="314" y="561"/>
                  </a:lnTo>
                  <a:lnTo>
                    <a:pt x="327" y="553"/>
                  </a:lnTo>
                  <a:lnTo>
                    <a:pt x="333" y="538"/>
                  </a:lnTo>
                  <a:lnTo>
                    <a:pt x="339" y="523"/>
                  </a:lnTo>
                  <a:lnTo>
                    <a:pt x="342" y="507"/>
                  </a:lnTo>
                  <a:lnTo>
                    <a:pt x="346" y="490"/>
                  </a:lnTo>
                  <a:lnTo>
                    <a:pt x="348" y="471"/>
                  </a:lnTo>
                  <a:lnTo>
                    <a:pt x="352" y="458"/>
                  </a:lnTo>
                  <a:lnTo>
                    <a:pt x="354" y="446"/>
                  </a:lnTo>
                  <a:lnTo>
                    <a:pt x="358" y="441"/>
                  </a:lnTo>
                  <a:lnTo>
                    <a:pt x="367" y="433"/>
                  </a:lnTo>
                  <a:lnTo>
                    <a:pt x="382" y="429"/>
                  </a:lnTo>
                  <a:lnTo>
                    <a:pt x="396" y="422"/>
                  </a:lnTo>
                  <a:lnTo>
                    <a:pt x="409" y="418"/>
                  </a:lnTo>
                  <a:lnTo>
                    <a:pt x="420" y="399"/>
                  </a:lnTo>
                  <a:lnTo>
                    <a:pt x="432" y="382"/>
                  </a:lnTo>
                  <a:lnTo>
                    <a:pt x="441" y="366"/>
                  </a:lnTo>
                  <a:lnTo>
                    <a:pt x="453" y="351"/>
                  </a:lnTo>
                  <a:lnTo>
                    <a:pt x="462" y="332"/>
                  </a:lnTo>
                  <a:lnTo>
                    <a:pt x="474" y="315"/>
                  </a:lnTo>
                  <a:lnTo>
                    <a:pt x="487" y="298"/>
                  </a:lnTo>
                  <a:lnTo>
                    <a:pt x="506" y="284"/>
                  </a:lnTo>
                  <a:lnTo>
                    <a:pt x="519" y="271"/>
                  </a:lnTo>
                  <a:lnTo>
                    <a:pt x="538" y="263"/>
                  </a:lnTo>
                  <a:lnTo>
                    <a:pt x="556" y="256"/>
                  </a:lnTo>
                  <a:lnTo>
                    <a:pt x="577" y="250"/>
                  </a:lnTo>
                  <a:lnTo>
                    <a:pt x="594" y="244"/>
                  </a:lnTo>
                  <a:lnTo>
                    <a:pt x="613" y="237"/>
                  </a:lnTo>
                  <a:lnTo>
                    <a:pt x="630" y="229"/>
                  </a:lnTo>
                  <a:lnTo>
                    <a:pt x="649" y="221"/>
                  </a:lnTo>
                  <a:lnTo>
                    <a:pt x="668" y="206"/>
                  </a:lnTo>
                  <a:lnTo>
                    <a:pt x="687" y="189"/>
                  </a:lnTo>
                  <a:lnTo>
                    <a:pt x="706" y="172"/>
                  </a:lnTo>
                  <a:lnTo>
                    <a:pt x="727" y="155"/>
                  </a:lnTo>
                  <a:lnTo>
                    <a:pt x="746" y="136"/>
                  </a:lnTo>
                  <a:lnTo>
                    <a:pt x="769" y="122"/>
                  </a:lnTo>
                  <a:lnTo>
                    <a:pt x="790" y="107"/>
                  </a:lnTo>
                  <a:lnTo>
                    <a:pt x="816" y="96"/>
                  </a:lnTo>
                  <a:lnTo>
                    <a:pt x="845" y="84"/>
                  </a:lnTo>
                  <a:lnTo>
                    <a:pt x="873" y="78"/>
                  </a:lnTo>
                  <a:lnTo>
                    <a:pt x="902" y="75"/>
                  </a:lnTo>
                  <a:lnTo>
                    <a:pt x="932" y="73"/>
                  </a:lnTo>
                  <a:lnTo>
                    <a:pt x="957" y="69"/>
                  </a:lnTo>
                  <a:lnTo>
                    <a:pt x="984" y="61"/>
                  </a:lnTo>
                  <a:lnTo>
                    <a:pt x="1011" y="46"/>
                  </a:lnTo>
                  <a:lnTo>
                    <a:pt x="1037" y="23"/>
                  </a:lnTo>
                  <a:lnTo>
                    <a:pt x="1062" y="19"/>
                  </a:lnTo>
                  <a:lnTo>
                    <a:pt x="1092" y="19"/>
                  </a:lnTo>
                  <a:lnTo>
                    <a:pt x="1123" y="21"/>
                  </a:lnTo>
                  <a:lnTo>
                    <a:pt x="1155" y="23"/>
                  </a:lnTo>
                  <a:lnTo>
                    <a:pt x="1184" y="21"/>
                  </a:lnTo>
                  <a:lnTo>
                    <a:pt x="1214" y="21"/>
                  </a:lnTo>
                  <a:lnTo>
                    <a:pt x="1241" y="12"/>
                  </a:lnTo>
                  <a:lnTo>
                    <a:pt x="1266" y="0"/>
                  </a:lnTo>
                  <a:lnTo>
                    <a:pt x="1279" y="0"/>
                  </a:lnTo>
                  <a:lnTo>
                    <a:pt x="1296" y="0"/>
                  </a:lnTo>
                  <a:lnTo>
                    <a:pt x="1309" y="0"/>
                  </a:lnTo>
                  <a:lnTo>
                    <a:pt x="1327" y="2"/>
                  </a:lnTo>
                  <a:lnTo>
                    <a:pt x="1342" y="2"/>
                  </a:lnTo>
                  <a:lnTo>
                    <a:pt x="1357" y="4"/>
                  </a:lnTo>
                  <a:lnTo>
                    <a:pt x="1372" y="4"/>
                  </a:lnTo>
                  <a:lnTo>
                    <a:pt x="1389" y="6"/>
                  </a:lnTo>
                  <a:lnTo>
                    <a:pt x="1384" y="35"/>
                  </a:lnTo>
                  <a:close/>
                </a:path>
              </a:pathLst>
            </a:custGeom>
            <a:solidFill>
              <a:srgbClr val="CC6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-2097088" y="-714375"/>
              <a:ext cx="4354513" cy="4600576"/>
            </a:xfrm>
            <a:custGeom>
              <a:avLst/>
              <a:gdLst/>
              <a:ahLst/>
              <a:cxnLst>
                <a:cxn ang="0">
                  <a:pos x="1693" y="63"/>
                </a:cxn>
                <a:cxn ang="0">
                  <a:pos x="1951" y="143"/>
                </a:cxn>
                <a:cxn ang="0">
                  <a:pos x="2028" y="195"/>
                </a:cxn>
                <a:cxn ang="0">
                  <a:pos x="2176" y="261"/>
                </a:cxn>
                <a:cxn ang="0">
                  <a:pos x="2285" y="366"/>
                </a:cxn>
                <a:cxn ang="0">
                  <a:pos x="2429" y="496"/>
                </a:cxn>
                <a:cxn ang="0">
                  <a:pos x="2509" y="589"/>
                </a:cxn>
                <a:cxn ang="0">
                  <a:pos x="2540" y="675"/>
                </a:cxn>
                <a:cxn ang="0">
                  <a:pos x="2686" y="900"/>
                </a:cxn>
                <a:cxn ang="0">
                  <a:pos x="2690" y="1028"/>
                </a:cxn>
                <a:cxn ang="0">
                  <a:pos x="2724" y="1199"/>
                </a:cxn>
                <a:cxn ang="0">
                  <a:pos x="2736" y="1476"/>
                </a:cxn>
                <a:cxn ang="0">
                  <a:pos x="2690" y="1632"/>
                </a:cxn>
                <a:cxn ang="0">
                  <a:pos x="2648" y="1790"/>
                </a:cxn>
                <a:cxn ang="0">
                  <a:pos x="2644" y="1935"/>
                </a:cxn>
                <a:cxn ang="0">
                  <a:pos x="2583" y="2019"/>
                </a:cxn>
                <a:cxn ang="0">
                  <a:pos x="2519" y="2162"/>
                </a:cxn>
                <a:cxn ang="0">
                  <a:pos x="2345" y="2399"/>
                </a:cxn>
                <a:cxn ang="0">
                  <a:pos x="2227" y="2559"/>
                </a:cxn>
                <a:cxn ang="0">
                  <a:pos x="2117" y="2606"/>
                </a:cxn>
                <a:cxn ang="0">
                  <a:pos x="1972" y="2721"/>
                </a:cxn>
                <a:cxn ang="0">
                  <a:pos x="1858" y="2759"/>
                </a:cxn>
                <a:cxn ang="0">
                  <a:pos x="1704" y="2841"/>
                </a:cxn>
                <a:cxn ang="0">
                  <a:pos x="1609" y="2868"/>
                </a:cxn>
                <a:cxn ang="0">
                  <a:pos x="1399" y="2877"/>
                </a:cxn>
                <a:cxn ang="0">
                  <a:pos x="1268" y="2885"/>
                </a:cxn>
                <a:cxn ang="0">
                  <a:pos x="1160" y="2858"/>
                </a:cxn>
                <a:cxn ang="0">
                  <a:pos x="1045" y="2822"/>
                </a:cxn>
                <a:cxn ang="0">
                  <a:pos x="916" y="2793"/>
                </a:cxn>
                <a:cxn ang="0">
                  <a:pos x="826" y="2736"/>
                </a:cxn>
                <a:cxn ang="0">
                  <a:pos x="720" y="2698"/>
                </a:cxn>
                <a:cxn ang="0">
                  <a:pos x="609" y="2599"/>
                </a:cxn>
                <a:cxn ang="0">
                  <a:pos x="516" y="2555"/>
                </a:cxn>
                <a:cxn ang="0">
                  <a:pos x="379" y="2431"/>
                </a:cxn>
                <a:cxn ang="0">
                  <a:pos x="299" y="2324"/>
                </a:cxn>
                <a:cxn ang="0">
                  <a:pos x="252" y="2214"/>
                </a:cxn>
                <a:cxn ang="0">
                  <a:pos x="174" y="2086"/>
                </a:cxn>
                <a:cxn ang="0">
                  <a:pos x="109" y="1994"/>
                </a:cxn>
                <a:cxn ang="0">
                  <a:pos x="84" y="1895"/>
                </a:cxn>
                <a:cxn ang="0">
                  <a:pos x="40" y="1790"/>
                </a:cxn>
                <a:cxn ang="0">
                  <a:pos x="36" y="1684"/>
                </a:cxn>
                <a:cxn ang="0">
                  <a:pos x="40" y="1579"/>
                </a:cxn>
                <a:cxn ang="0">
                  <a:pos x="6" y="1455"/>
                </a:cxn>
                <a:cxn ang="0">
                  <a:pos x="31" y="1354"/>
                </a:cxn>
                <a:cxn ang="0">
                  <a:pos x="40" y="1199"/>
                </a:cxn>
                <a:cxn ang="0">
                  <a:pos x="57" y="1100"/>
                </a:cxn>
                <a:cxn ang="0">
                  <a:pos x="95" y="988"/>
                </a:cxn>
                <a:cxn ang="0">
                  <a:pos x="156" y="850"/>
                </a:cxn>
                <a:cxn ang="0">
                  <a:pos x="185" y="711"/>
                </a:cxn>
                <a:cxn ang="0">
                  <a:pos x="278" y="578"/>
                </a:cxn>
                <a:cxn ang="0">
                  <a:pos x="373" y="467"/>
                </a:cxn>
                <a:cxn ang="0">
                  <a:pos x="463" y="355"/>
                </a:cxn>
                <a:cxn ang="0">
                  <a:pos x="632" y="193"/>
                </a:cxn>
                <a:cxn ang="0">
                  <a:pos x="758" y="143"/>
                </a:cxn>
                <a:cxn ang="0">
                  <a:pos x="859" y="103"/>
                </a:cxn>
                <a:cxn ang="0">
                  <a:pos x="962" y="59"/>
                </a:cxn>
                <a:cxn ang="0">
                  <a:pos x="1177" y="2"/>
                </a:cxn>
                <a:cxn ang="0">
                  <a:pos x="1323" y="2"/>
                </a:cxn>
                <a:cxn ang="0">
                  <a:pos x="1386" y="36"/>
                </a:cxn>
              </a:cxnLst>
              <a:rect l="0" t="0" r="r" b="b"/>
              <a:pathLst>
                <a:path w="2743" h="2898">
                  <a:moveTo>
                    <a:pt x="1420" y="8"/>
                  </a:moveTo>
                  <a:lnTo>
                    <a:pt x="1434" y="15"/>
                  </a:lnTo>
                  <a:lnTo>
                    <a:pt x="1468" y="25"/>
                  </a:lnTo>
                  <a:lnTo>
                    <a:pt x="1514" y="34"/>
                  </a:lnTo>
                  <a:lnTo>
                    <a:pt x="1565" y="44"/>
                  </a:lnTo>
                  <a:lnTo>
                    <a:pt x="1614" y="50"/>
                  </a:lnTo>
                  <a:lnTo>
                    <a:pt x="1660" y="59"/>
                  </a:lnTo>
                  <a:lnTo>
                    <a:pt x="1693" y="63"/>
                  </a:lnTo>
                  <a:lnTo>
                    <a:pt x="1708" y="65"/>
                  </a:lnTo>
                  <a:lnTo>
                    <a:pt x="1742" y="71"/>
                  </a:lnTo>
                  <a:lnTo>
                    <a:pt x="1776" y="82"/>
                  </a:lnTo>
                  <a:lnTo>
                    <a:pt x="1811" y="92"/>
                  </a:lnTo>
                  <a:lnTo>
                    <a:pt x="1847" y="105"/>
                  </a:lnTo>
                  <a:lnTo>
                    <a:pt x="1881" y="116"/>
                  </a:lnTo>
                  <a:lnTo>
                    <a:pt x="1917" y="128"/>
                  </a:lnTo>
                  <a:lnTo>
                    <a:pt x="1951" y="143"/>
                  </a:lnTo>
                  <a:lnTo>
                    <a:pt x="1988" y="160"/>
                  </a:lnTo>
                  <a:lnTo>
                    <a:pt x="1991" y="174"/>
                  </a:lnTo>
                  <a:lnTo>
                    <a:pt x="1995" y="187"/>
                  </a:lnTo>
                  <a:lnTo>
                    <a:pt x="1999" y="195"/>
                  </a:lnTo>
                  <a:lnTo>
                    <a:pt x="2005" y="202"/>
                  </a:lnTo>
                  <a:lnTo>
                    <a:pt x="2008" y="202"/>
                  </a:lnTo>
                  <a:lnTo>
                    <a:pt x="2018" y="202"/>
                  </a:lnTo>
                  <a:lnTo>
                    <a:pt x="2028" y="195"/>
                  </a:lnTo>
                  <a:lnTo>
                    <a:pt x="2045" y="189"/>
                  </a:lnTo>
                  <a:lnTo>
                    <a:pt x="2062" y="195"/>
                  </a:lnTo>
                  <a:lnTo>
                    <a:pt x="2081" y="206"/>
                  </a:lnTo>
                  <a:lnTo>
                    <a:pt x="2100" y="214"/>
                  </a:lnTo>
                  <a:lnTo>
                    <a:pt x="2121" y="225"/>
                  </a:lnTo>
                  <a:lnTo>
                    <a:pt x="2138" y="235"/>
                  </a:lnTo>
                  <a:lnTo>
                    <a:pt x="2157" y="248"/>
                  </a:lnTo>
                  <a:lnTo>
                    <a:pt x="2176" y="261"/>
                  </a:lnTo>
                  <a:lnTo>
                    <a:pt x="2197" y="273"/>
                  </a:lnTo>
                  <a:lnTo>
                    <a:pt x="2205" y="284"/>
                  </a:lnTo>
                  <a:lnTo>
                    <a:pt x="2210" y="301"/>
                  </a:lnTo>
                  <a:lnTo>
                    <a:pt x="2214" y="315"/>
                  </a:lnTo>
                  <a:lnTo>
                    <a:pt x="2224" y="330"/>
                  </a:lnTo>
                  <a:lnTo>
                    <a:pt x="2245" y="345"/>
                  </a:lnTo>
                  <a:lnTo>
                    <a:pt x="2265" y="357"/>
                  </a:lnTo>
                  <a:lnTo>
                    <a:pt x="2285" y="366"/>
                  </a:lnTo>
                  <a:lnTo>
                    <a:pt x="2304" y="376"/>
                  </a:lnTo>
                  <a:lnTo>
                    <a:pt x="2323" y="385"/>
                  </a:lnTo>
                  <a:lnTo>
                    <a:pt x="2344" y="397"/>
                  </a:lnTo>
                  <a:lnTo>
                    <a:pt x="2366" y="414"/>
                  </a:lnTo>
                  <a:lnTo>
                    <a:pt x="2391" y="437"/>
                  </a:lnTo>
                  <a:lnTo>
                    <a:pt x="2406" y="456"/>
                  </a:lnTo>
                  <a:lnTo>
                    <a:pt x="2420" y="477"/>
                  </a:lnTo>
                  <a:lnTo>
                    <a:pt x="2429" y="496"/>
                  </a:lnTo>
                  <a:lnTo>
                    <a:pt x="2439" y="517"/>
                  </a:lnTo>
                  <a:lnTo>
                    <a:pt x="2444" y="534"/>
                  </a:lnTo>
                  <a:lnTo>
                    <a:pt x="2450" y="551"/>
                  </a:lnTo>
                  <a:lnTo>
                    <a:pt x="2458" y="568"/>
                  </a:lnTo>
                  <a:lnTo>
                    <a:pt x="2467" y="585"/>
                  </a:lnTo>
                  <a:lnTo>
                    <a:pt x="2481" y="591"/>
                  </a:lnTo>
                  <a:lnTo>
                    <a:pt x="2500" y="591"/>
                  </a:lnTo>
                  <a:lnTo>
                    <a:pt x="2509" y="589"/>
                  </a:lnTo>
                  <a:lnTo>
                    <a:pt x="2519" y="589"/>
                  </a:lnTo>
                  <a:lnTo>
                    <a:pt x="2526" y="591"/>
                  </a:lnTo>
                  <a:lnTo>
                    <a:pt x="2534" y="595"/>
                  </a:lnTo>
                  <a:lnTo>
                    <a:pt x="2536" y="610"/>
                  </a:lnTo>
                  <a:lnTo>
                    <a:pt x="2532" y="631"/>
                  </a:lnTo>
                  <a:lnTo>
                    <a:pt x="2526" y="652"/>
                  </a:lnTo>
                  <a:lnTo>
                    <a:pt x="2530" y="669"/>
                  </a:lnTo>
                  <a:lnTo>
                    <a:pt x="2540" y="675"/>
                  </a:lnTo>
                  <a:lnTo>
                    <a:pt x="2557" y="679"/>
                  </a:lnTo>
                  <a:lnTo>
                    <a:pt x="2572" y="681"/>
                  </a:lnTo>
                  <a:lnTo>
                    <a:pt x="2585" y="692"/>
                  </a:lnTo>
                  <a:lnTo>
                    <a:pt x="2637" y="843"/>
                  </a:lnTo>
                  <a:lnTo>
                    <a:pt x="2648" y="860"/>
                  </a:lnTo>
                  <a:lnTo>
                    <a:pt x="2667" y="879"/>
                  </a:lnTo>
                  <a:lnTo>
                    <a:pt x="2677" y="887"/>
                  </a:lnTo>
                  <a:lnTo>
                    <a:pt x="2686" y="900"/>
                  </a:lnTo>
                  <a:lnTo>
                    <a:pt x="2696" y="915"/>
                  </a:lnTo>
                  <a:lnTo>
                    <a:pt x="2703" y="934"/>
                  </a:lnTo>
                  <a:lnTo>
                    <a:pt x="2707" y="953"/>
                  </a:lnTo>
                  <a:lnTo>
                    <a:pt x="2707" y="972"/>
                  </a:lnTo>
                  <a:lnTo>
                    <a:pt x="2703" y="988"/>
                  </a:lnTo>
                  <a:lnTo>
                    <a:pt x="2701" y="1005"/>
                  </a:lnTo>
                  <a:lnTo>
                    <a:pt x="2694" y="1016"/>
                  </a:lnTo>
                  <a:lnTo>
                    <a:pt x="2690" y="1028"/>
                  </a:lnTo>
                  <a:lnTo>
                    <a:pt x="2686" y="1039"/>
                  </a:lnTo>
                  <a:lnTo>
                    <a:pt x="2688" y="1047"/>
                  </a:lnTo>
                  <a:lnTo>
                    <a:pt x="2692" y="1058"/>
                  </a:lnTo>
                  <a:lnTo>
                    <a:pt x="2703" y="1068"/>
                  </a:lnTo>
                  <a:lnTo>
                    <a:pt x="2715" y="1079"/>
                  </a:lnTo>
                  <a:lnTo>
                    <a:pt x="2724" y="1091"/>
                  </a:lnTo>
                  <a:lnTo>
                    <a:pt x="2698" y="1154"/>
                  </a:lnTo>
                  <a:lnTo>
                    <a:pt x="2724" y="1199"/>
                  </a:lnTo>
                  <a:lnTo>
                    <a:pt x="2709" y="1306"/>
                  </a:lnTo>
                  <a:lnTo>
                    <a:pt x="2743" y="1356"/>
                  </a:lnTo>
                  <a:lnTo>
                    <a:pt x="2741" y="1375"/>
                  </a:lnTo>
                  <a:lnTo>
                    <a:pt x="2741" y="1396"/>
                  </a:lnTo>
                  <a:lnTo>
                    <a:pt x="2739" y="1417"/>
                  </a:lnTo>
                  <a:lnTo>
                    <a:pt x="2739" y="1438"/>
                  </a:lnTo>
                  <a:lnTo>
                    <a:pt x="2738" y="1457"/>
                  </a:lnTo>
                  <a:lnTo>
                    <a:pt x="2736" y="1476"/>
                  </a:lnTo>
                  <a:lnTo>
                    <a:pt x="2734" y="1497"/>
                  </a:lnTo>
                  <a:lnTo>
                    <a:pt x="2734" y="1520"/>
                  </a:lnTo>
                  <a:lnTo>
                    <a:pt x="2728" y="1548"/>
                  </a:lnTo>
                  <a:lnTo>
                    <a:pt x="2722" y="1569"/>
                  </a:lnTo>
                  <a:lnTo>
                    <a:pt x="2715" y="1586"/>
                  </a:lnTo>
                  <a:lnTo>
                    <a:pt x="2707" y="1602"/>
                  </a:lnTo>
                  <a:lnTo>
                    <a:pt x="2698" y="1615"/>
                  </a:lnTo>
                  <a:lnTo>
                    <a:pt x="2690" y="1632"/>
                  </a:lnTo>
                  <a:lnTo>
                    <a:pt x="2682" y="1651"/>
                  </a:lnTo>
                  <a:lnTo>
                    <a:pt x="2677" y="1678"/>
                  </a:lnTo>
                  <a:lnTo>
                    <a:pt x="2671" y="1697"/>
                  </a:lnTo>
                  <a:lnTo>
                    <a:pt x="2667" y="1716"/>
                  </a:lnTo>
                  <a:lnTo>
                    <a:pt x="2663" y="1735"/>
                  </a:lnTo>
                  <a:lnTo>
                    <a:pt x="2659" y="1754"/>
                  </a:lnTo>
                  <a:lnTo>
                    <a:pt x="2654" y="1771"/>
                  </a:lnTo>
                  <a:lnTo>
                    <a:pt x="2648" y="1790"/>
                  </a:lnTo>
                  <a:lnTo>
                    <a:pt x="2642" y="1809"/>
                  </a:lnTo>
                  <a:lnTo>
                    <a:pt x="2637" y="1832"/>
                  </a:lnTo>
                  <a:lnTo>
                    <a:pt x="2633" y="1846"/>
                  </a:lnTo>
                  <a:lnTo>
                    <a:pt x="2633" y="1863"/>
                  </a:lnTo>
                  <a:lnTo>
                    <a:pt x="2635" y="1882"/>
                  </a:lnTo>
                  <a:lnTo>
                    <a:pt x="2639" y="1903"/>
                  </a:lnTo>
                  <a:lnTo>
                    <a:pt x="2640" y="1918"/>
                  </a:lnTo>
                  <a:lnTo>
                    <a:pt x="2644" y="1935"/>
                  </a:lnTo>
                  <a:lnTo>
                    <a:pt x="2644" y="1947"/>
                  </a:lnTo>
                  <a:lnTo>
                    <a:pt x="2646" y="1956"/>
                  </a:lnTo>
                  <a:lnTo>
                    <a:pt x="2637" y="1968"/>
                  </a:lnTo>
                  <a:lnTo>
                    <a:pt x="2629" y="1983"/>
                  </a:lnTo>
                  <a:lnTo>
                    <a:pt x="2618" y="1994"/>
                  </a:lnTo>
                  <a:lnTo>
                    <a:pt x="2606" y="2004"/>
                  </a:lnTo>
                  <a:lnTo>
                    <a:pt x="2595" y="2010"/>
                  </a:lnTo>
                  <a:lnTo>
                    <a:pt x="2583" y="2019"/>
                  </a:lnTo>
                  <a:lnTo>
                    <a:pt x="2574" y="2025"/>
                  </a:lnTo>
                  <a:lnTo>
                    <a:pt x="2570" y="2034"/>
                  </a:lnTo>
                  <a:lnTo>
                    <a:pt x="2566" y="2046"/>
                  </a:lnTo>
                  <a:lnTo>
                    <a:pt x="2566" y="2065"/>
                  </a:lnTo>
                  <a:lnTo>
                    <a:pt x="2564" y="2080"/>
                  </a:lnTo>
                  <a:lnTo>
                    <a:pt x="2561" y="2097"/>
                  </a:lnTo>
                  <a:lnTo>
                    <a:pt x="2540" y="2128"/>
                  </a:lnTo>
                  <a:lnTo>
                    <a:pt x="2519" y="2162"/>
                  </a:lnTo>
                  <a:lnTo>
                    <a:pt x="2496" y="2195"/>
                  </a:lnTo>
                  <a:lnTo>
                    <a:pt x="2473" y="2229"/>
                  </a:lnTo>
                  <a:lnTo>
                    <a:pt x="2446" y="2261"/>
                  </a:lnTo>
                  <a:lnTo>
                    <a:pt x="2423" y="2292"/>
                  </a:lnTo>
                  <a:lnTo>
                    <a:pt x="2399" y="2324"/>
                  </a:lnTo>
                  <a:lnTo>
                    <a:pt x="2376" y="2355"/>
                  </a:lnTo>
                  <a:lnTo>
                    <a:pt x="2359" y="2374"/>
                  </a:lnTo>
                  <a:lnTo>
                    <a:pt x="2345" y="2399"/>
                  </a:lnTo>
                  <a:lnTo>
                    <a:pt x="2332" y="2425"/>
                  </a:lnTo>
                  <a:lnTo>
                    <a:pt x="2321" y="2450"/>
                  </a:lnTo>
                  <a:lnTo>
                    <a:pt x="2305" y="2473"/>
                  </a:lnTo>
                  <a:lnTo>
                    <a:pt x="2292" y="2498"/>
                  </a:lnTo>
                  <a:lnTo>
                    <a:pt x="2275" y="2521"/>
                  </a:lnTo>
                  <a:lnTo>
                    <a:pt x="2258" y="2542"/>
                  </a:lnTo>
                  <a:lnTo>
                    <a:pt x="2243" y="2551"/>
                  </a:lnTo>
                  <a:lnTo>
                    <a:pt x="2227" y="2559"/>
                  </a:lnTo>
                  <a:lnTo>
                    <a:pt x="2212" y="2561"/>
                  </a:lnTo>
                  <a:lnTo>
                    <a:pt x="2199" y="2564"/>
                  </a:lnTo>
                  <a:lnTo>
                    <a:pt x="2184" y="2564"/>
                  </a:lnTo>
                  <a:lnTo>
                    <a:pt x="2172" y="2564"/>
                  </a:lnTo>
                  <a:lnTo>
                    <a:pt x="2163" y="2566"/>
                  </a:lnTo>
                  <a:lnTo>
                    <a:pt x="2157" y="2570"/>
                  </a:lnTo>
                  <a:lnTo>
                    <a:pt x="2136" y="2587"/>
                  </a:lnTo>
                  <a:lnTo>
                    <a:pt x="2117" y="2606"/>
                  </a:lnTo>
                  <a:lnTo>
                    <a:pt x="2098" y="2625"/>
                  </a:lnTo>
                  <a:lnTo>
                    <a:pt x="2079" y="2643"/>
                  </a:lnTo>
                  <a:lnTo>
                    <a:pt x="2058" y="2660"/>
                  </a:lnTo>
                  <a:lnTo>
                    <a:pt x="2041" y="2679"/>
                  </a:lnTo>
                  <a:lnTo>
                    <a:pt x="2020" y="2696"/>
                  </a:lnTo>
                  <a:lnTo>
                    <a:pt x="2003" y="2711"/>
                  </a:lnTo>
                  <a:lnTo>
                    <a:pt x="1986" y="2715"/>
                  </a:lnTo>
                  <a:lnTo>
                    <a:pt x="1972" y="2721"/>
                  </a:lnTo>
                  <a:lnTo>
                    <a:pt x="1957" y="2723"/>
                  </a:lnTo>
                  <a:lnTo>
                    <a:pt x="1946" y="2725"/>
                  </a:lnTo>
                  <a:lnTo>
                    <a:pt x="1932" y="2725"/>
                  </a:lnTo>
                  <a:lnTo>
                    <a:pt x="1921" y="2728"/>
                  </a:lnTo>
                  <a:lnTo>
                    <a:pt x="1910" y="2728"/>
                  </a:lnTo>
                  <a:lnTo>
                    <a:pt x="1902" y="2734"/>
                  </a:lnTo>
                  <a:lnTo>
                    <a:pt x="1879" y="2744"/>
                  </a:lnTo>
                  <a:lnTo>
                    <a:pt x="1858" y="2759"/>
                  </a:lnTo>
                  <a:lnTo>
                    <a:pt x="1837" y="2776"/>
                  </a:lnTo>
                  <a:lnTo>
                    <a:pt x="1818" y="2793"/>
                  </a:lnTo>
                  <a:lnTo>
                    <a:pt x="1795" y="2807"/>
                  </a:lnTo>
                  <a:lnTo>
                    <a:pt x="1774" y="2824"/>
                  </a:lnTo>
                  <a:lnTo>
                    <a:pt x="1753" y="2837"/>
                  </a:lnTo>
                  <a:lnTo>
                    <a:pt x="1732" y="2847"/>
                  </a:lnTo>
                  <a:lnTo>
                    <a:pt x="1717" y="2845"/>
                  </a:lnTo>
                  <a:lnTo>
                    <a:pt x="1704" y="2841"/>
                  </a:lnTo>
                  <a:lnTo>
                    <a:pt x="1689" y="2835"/>
                  </a:lnTo>
                  <a:lnTo>
                    <a:pt x="1677" y="2835"/>
                  </a:lnTo>
                  <a:lnTo>
                    <a:pt x="1664" y="2839"/>
                  </a:lnTo>
                  <a:lnTo>
                    <a:pt x="1654" y="2852"/>
                  </a:lnTo>
                  <a:lnTo>
                    <a:pt x="1645" y="2864"/>
                  </a:lnTo>
                  <a:lnTo>
                    <a:pt x="1635" y="2875"/>
                  </a:lnTo>
                  <a:lnTo>
                    <a:pt x="1622" y="2871"/>
                  </a:lnTo>
                  <a:lnTo>
                    <a:pt x="1609" y="2868"/>
                  </a:lnTo>
                  <a:lnTo>
                    <a:pt x="1595" y="2866"/>
                  </a:lnTo>
                  <a:lnTo>
                    <a:pt x="1584" y="2868"/>
                  </a:lnTo>
                  <a:lnTo>
                    <a:pt x="1554" y="2871"/>
                  </a:lnTo>
                  <a:lnTo>
                    <a:pt x="1523" y="2875"/>
                  </a:lnTo>
                  <a:lnTo>
                    <a:pt x="1493" y="2875"/>
                  </a:lnTo>
                  <a:lnTo>
                    <a:pt x="1462" y="2877"/>
                  </a:lnTo>
                  <a:lnTo>
                    <a:pt x="1430" y="2877"/>
                  </a:lnTo>
                  <a:lnTo>
                    <a:pt x="1399" y="2877"/>
                  </a:lnTo>
                  <a:lnTo>
                    <a:pt x="1367" y="2875"/>
                  </a:lnTo>
                  <a:lnTo>
                    <a:pt x="1338" y="2875"/>
                  </a:lnTo>
                  <a:lnTo>
                    <a:pt x="1325" y="2877"/>
                  </a:lnTo>
                  <a:lnTo>
                    <a:pt x="1314" y="2885"/>
                  </a:lnTo>
                  <a:lnTo>
                    <a:pt x="1300" y="2894"/>
                  </a:lnTo>
                  <a:lnTo>
                    <a:pt x="1289" y="2898"/>
                  </a:lnTo>
                  <a:lnTo>
                    <a:pt x="1278" y="2892"/>
                  </a:lnTo>
                  <a:lnTo>
                    <a:pt x="1268" y="2885"/>
                  </a:lnTo>
                  <a:lnTo>
                    <a:pt x="1255" y="2875"/>
                  </a:lnTo>
                  <a:lnTo>
                    <a:pt x="1241" y="2866"/>
                  </a:lnTo>
                  <a:lnTo>
                    <a:pt x="1226" y="2854"/>
                  </a:lnTo>
                  <a:lnTo>
                    <a:pt x="1213" y="2845"/>
                  </a:lnTo>
                  <a:lnTo>
                    <a:pt x="1201" y="2837"/>
                  </a:lnTo>
                  <a:lnTo>
                    <a:pt x="1192" y="2835"/>
                  </a:lnTo>
                  <a:lnTo>
                    <a:pt x="1175" y="2841"/>
                  </a:lnTo>
                  <a:lnTo>
                    <a:pt x="1160" y="2858"/>
                  </a:lnTo>
                  <a:lnTo>
                    <a:pt x="1144" y="2873"/>
                  </a:lnTo>
                  <a:lnTo>
                    <a:pt x="1129" y="2881"/>
                  </a:lnTo>
                  <a:lnTo>
                    <a:pt x="1118" y="2871"/>
                  </a:lnTo>
                  <a:lnTo>
                    <a:pt x="1108" y="2858"/>
                  </a:lnTo>
                  <a:lnTo>
                    <a:pt x="1099" y="2843"/>
                  </a:lnTo>
                  <a:lnTo>
                    <a:pt x="1089" y="2835"/>
                  </a:lnTo>
                  <a:lnTo>
                    <a:pt x="1064" y="2829"/>
                  </a:lnTo>
                  <a:lnTo>
                    <a:pt x="1045" y="2822"/>
                  </a:lnTo>
                  <a:lnTo>
                    <a:pt x="1028" y="2816"/>
                  </a:lnTo>
                  <a:lnTo>
                    <a:pt x="1013" y="2812"/>
                  </a:lnTo>
                  <a:lnTo>
                    <a:pt x="996" y="2803"/>
                  </a:lnTo>
                  <a:lnTo>
                    <a:pt x="981" y="2797"/>
                  </a:lnTo>
                  <a:lnTo>
                    <a:pt x="963" y="2791"/>
                  </a:lnTo>
                  <a:lnTo>
                    <a:pt x="946" y="2784"/>
                  </a:lnTo>
                  <a:lnTo>
                    <a:pt x="931" y="2784"/>
                  </a:lnTo>
                  <a:lnTo>
                    <a:pt x="916" y="2793"/>
                  </a:lnTo>
                  <a:lnTo>
                    <a:pt x="901" y="2799"/>
                  </a:lnTo>
                  <a:lnTo>
                    <a:pt x="885" y="2801"/>
                  </a:lnTo>
                  <a:lnTo>
                    <a:pt x="876" y="2793"/>
                  </a:lnTo>
                  <a:lnTo>
                    <a:pt x="866" y="2784"/>
                  </a:lnTo>
                  <a:lnTo>
                    <a:pt x="857" y="2772"/>
                  </a:lnTo>
                  <a:lnTo>
                    <a:pt x="847" y="2761"/>
                  </a:lnTo>
                  <a:lnTo>
                    <a:pt x="836" y="2749"/>
                  </a:lnTo>
                  <a:lnTo>
                    <a:pt x="826" y="2736"/>
                  </a:lnTo>
                  <a:lnTo>
                    <a:pt x="817" y="2728"/>
                  </a:lnTo>
                  <a:lnTo>
                    <a:pt x="807" y="2723"/>
                  </a:lnTo>
                  <a:lnTo>
                    <a:pt x="792" y="2717"/>
                  </a:lnTo>
                  <a:lnTo>
                    <a:pt x="777" y="2719"/>
                  </a:lnTo>
                  <a:lnTo>
                    <a:pt x="762" y="2721"/>
                  </a:lnTo>
                  <a:lnTo>
                    <a:pt x="752" y="2723"/>
                  </a:lnTo>
                  <a:lnTo>
                    <a:pt x="735" y="2711"/>
                  </a:lnTo>
                  <a:lnTo>
                    <a:pt x="720" y="2698"/>
                  </a:lnTo>
                  <a:lnTo>
                    <a:pt x="705" y="2681"/>
                  </a:lnTo>
                  <a:lnTo>
                    <a:pt x="689" y="2667"/>
                  </a:lnTo>
                  <a:lnTo>
                    <a:pt x="674" y="2650"/>
                  </a:lnTo>
                  <a:lnTo>
                    <a:pt x="661" y="2635"/>
                  </a:lnTo>
                  <a:lnTo>
                    <a:pt x="646" y="2620"/>
                  </a:lnTo>
                  <a:lnTo>
                    <a:pt x="634" y="2610"/>
                  </a:lnTo>
                  <a:lnTo>
                    <a:pt x="621" y="2603"/>
                  </a:lnTo>
                  <a:lnTo>
                    <a:pt x="609" y="2599"/>
                  </a:lnTo>
                  <a:lnTo>
                    <a:pt x="594" y="2595"/>
                  </a:lnTo>
                  <a:lnTo>
                    <a:pt x="579" y="2593"/>
                  </a:lnTo>
                  <a:lnTo>
                    <a:pt x="562" y="2589"/>
                  </a:lnTo>
                  <a:lnTo>
                    <a:pt x="549" y="2587"/>
                  </a:lnTo>
                  <a:lnTo>
                    <a:pt x="537" y="2585"/>
                  </a:lnTo>
                  <a:lnTo>
                    <a:pt x="531" y="2582"/>
                  </a:lnTo>
                  <a:lnTo>
                    <a:pt x="522" y="2570"/>
                  </a:lnTo>
                  <a:lnTo>
                    <a:pt x="516" y="2555"/>
                  </a:lnTo>
                  <a:lnTo>
                    <a:pt x="510" y="2538"/>
                  </a:lnTo>
                  <a:lnTo>
                    <a:pt x="507" y="2526"/>
                  </a:lnTo>
                  <a:lnTo>
                    <a:pt x="486" y="2507"/>
                  </a:lnTo>
                  <a:lnTo>
                    <a:pt x="465" y="2492"/>
                  </a:lnTo>
                  <a:lnTo>
                    <a:pt x="442" y="2477"/>
                  </a:lnTo>
                  <a:lnTo>
                    <a:pt x="421" y="2463"/>
                  </a:lnTo>
                  <a:lnTo>
                    <a:pt x="398" y="2446"/>
                  </a:lnTo>
                  <a:lnTo>
                    <a:pt x="379" y="2431"/>
                  </a:lnTo>
                  <a:lnTo>
                    <a:pt x="360" y="2412"/>
                  </a:lnTo>
                  <a:lnTo>
                    <a:pt x="343" y="2395"/>
                  </a:lnTo>
                  <a:lnTo>
                    <a:pt x="335" y="2378"/>
                  </a:lnTo>
                  <a:lnTo>
                    <a:pt x="335" y="2364"/>
                  </a:lnTo>
                  <a:lnTo>
                    <a:pt x="332" y="2347"/>
                  </a:lnTo>
                  <a:lnTo>
                    <a:pt x="328" y="2338"/>
                  </a:lnTo>
                  <a:lnTo>
                    <a:pt x="314" y="2328"/>
                  </a:lnTo>
                  <a:lnTo>
                    <a:pt x="299" y="2324"/>
                  </a:lnTo>
                  <a:lnTo>
                    <a:pt x="282" y="2320"/>
                  </a:lnTo>
                  <a:lnTo>
                    <a:pt x="272" y="2311"/>
                  </a:lnTo>
                  <a:lnTo>
                    <a:pt x="261" y="2292"/>
                  </a:lnTo>
                  <a:lnTo>
                    <a:pt x="255" y="2273"/>
                  </a:lnTo>
                  <a:lnTo>
                    <a:pt x="252" y="2254"/>
                  </a:lnTo>
                  <a:lnTo>
                    <a:pt x="252" y="2242"/>
                  </a:lnTo>
                  <a:lnTo>
                    <a:pt x="252" y="2225"/>
                  </a:lnTo>
                  <a:lnTo>
                    <a:pt x="252" y="2214"/>
                  </a:lnTo>
                  <a:lnTo>
                    <a:pt x="248" y="2204"/>
                  </a:lnTo>
                  <a:lnTo>
                    <a:pt x="246" y="2198"/>
                  </a:lnTo>
                  <a:lnTo>
                    <a:pt x="231" y="2177"/>
                  </a:lnTo>
                  <a:lnTo>
                    <a:pt x="212" y="2158"/>
                  </a:lnTo>
                  <a:lnTo>
                    <a:pt x="193" y="2137"/>
                  </a:lnTo>
                  <a:lnTo>
                    <a:pt x="179" y="2118"/>
                  </a:lnTo>
                  <a:lnTo>
                    <a:pt x="174" y="2101"/>
                  </a:lnTo>
                  <a:lnTo>
                    <a:pt x="174" y="2086"/>
                  </a:lnTo>
                  <a:lnTo>
                    <a:pt x="172" y="2069"/>
                  </a:lnTo>
                  <a:lnTo>
                    <a:pt x="170" y="2057"/>
                  </a:lnTo>
                  <a:lnTo>
                    <a:pt x="160" y="2048"/>
                  </a:lnTo>
                  <a:lnTo>
                    <a:pt x="145" y="2042"/>
                  </a:lnTo>
                  <a:lnTo>
                    <a:pt x="128" y="2036"/>
                  </a:lnTo>
                  <a:lnTo>
                    <a:pt x="118" y="2029"/>
                  </a:lnTo>
                  <a:lnTo>
                    <a:pt x="113" y="2010"/>
                  </a:lnTo>
                  <a:lnTo>
                    <a:pt x="109" y="1994"/>
                  </a:lnTo>
                  <a:lnTo>
                    <a:pt x="107" y="1977"/>
                  </a:lnTo>
                  <a:lnTo>
                    <a:pt x="107" y="1964"/>
                  </a:lnTo>
                  <a:lnTo>
                    <a:pt x="105" y="1949"/>
                  </a:lnTo>
                  <a:lnTo>
                    <a:pt x="105" y="1937"/>
                  </a:lnTo>
                  <a:lnTo>
                    <a:pt x="103" y="1924"/>
                  </a:lnTo>
                  <a:lnTo>
                    <a:pt x="103" y="1916"/>
                  </a:lnTo>
                  <a:lnTo>
                    <a:pt x="94" y="1903"/>
                  </a:lnTo>
                  <a:lnTo>
                    <a:pt x="84" y="1895"/>
                  </a:lnTo>
                  <a:lnTo>
                    <a:pt x="73" y="1882"/>
                  </a:lnTo>
                  <a:lnTo>
                    <a:pt x="67" y="1870"/>
                  </a:lnTo>
                  <a:lnTo>
                    <a:pt x="61" y="1857"/>
                  </a:lnTo>
                  <a:lnTo>
                    <a:pt x="57" y="1846"/>
                  </a:lnTo>
                  <a:lnTo>
                    <a:pt x="54" y="1832"/>
                  </a:lnTo>
                  <a:lnTo>
                    <a:pt x="50" y="1819"/>
                  </a:lnTo>
                  <a:lnTo>
                    <a:pt x="44" y="1802"/>
                  </a:lnTo>
                  <a:lnTo>
                    <a:pt x="40" y="1790"/>
                  </a:lnTo>
                  <a:lnTo>
                    <a:pt x="36" y="1777"/>
                  </a:lnTo>
                  <a:lnTo>
                    <a:pt x="36" y="1769"/>
                  </a:lnTo>
                  <a:lnTo>
                    <a:pt x="36" y="1752"/>
                  </a:lnTo>
                  <a:lnTo>
                    <a:pt x="46" y="1737"/>
                  </a:lnTo>
                  <a:lnTo>
                    <a:pt x="54" y="1720"/>
                  </a:lnTo>
                  <a:lnTo>
                    <a:pt x="57" y="1708"/>
                  </a:lnTo>
                  <a:lnTo>
                    <a:pt x="48" y="1695"/>
                  </a:lnTo>
                  <a:lnTo>
                    <a:pt x="36" y="1684"/>
                  </a:lnTo>
                  <a:lnTo>
                    <a:pt x="23" y="1672"/>
                  </a:lnTo>
                  <a:lnTo>
                    <a:pt x="16" y="1661"/>
                  </a:lnTo>
                  <a:lnTo>
                    <a:pt x="16" y="1653"/>
                  </a:lnTo>
                  <a:lnTo>
                    <a:pt x="19" y="1642"/>
                  </a:lnTo>
                  <a:lnTo>
                    <a:pt x="25" y="1628"/>
                  </a:lnTo>
                  <a:lnTo>
                    <a:pt x="31" y="1615"/>
                  </a:lnTo>
                  <a:lnTo>
                    <a:pt x="35" y="1596"/>
                  </a:lnTo>
                  <a:lnTo>
                    <a:pt x="40" y="1579"/>
                  </a:lnTo>
                  <a:lnTo>
                    <a:pt x="44" y="1560"/>
                  </a:lnTo>
                  <a:lnTo>
                    <a:pt x="46" y="1548"/>
                  </a:lnTo>
                  <a:lnTo>
                    <a:pt x="40" y="1531"/>
                  </a:lnTo>
                  <a:lnTo>
                    <a:pt x="36" y="1516"/>
                  </a:lnTo>
                  <a:lnTo>
                    <a:pt x="29" y="1497"/>
                  </a:lnTo>
                  <a:lnTo>
                    <a:pt x="21" y="1485"/>
                  </a:lnTo>
                  <a:lnTo>
                    <a:pt x="12" y="1468"/>
                  </a:lnTo>
                  <a:lnTo>
                    <a:pt x="6" y="1455"/>
                  </a:lnTo>
                  <a:lnTo>
                    <a:pt x="0" y="1445"/>
                  </a:lnTo>
                  <a:lnTo>
                    <a:pt x="0" y="1440"/>
                  </a:lnTo>
                  <a:lnTo>
                    <a:pt x="4" y="1428"/>
                  </a:lnTo>
                  <a:lnTo>
                    <a:pt x="17" y="1415"/>
                  </a:lnTo>
                  <a:lnTo>
                    <a:pt x="29" y="1403"/>
                  </a:lnTo>
                  <a:lnTo>
                    <a:pt x="36" y="1390"/>
                  </a:lnTo>
                  <a:lnTo>
                    <a:pt x="35" y="1371"/>
                  </a:lnTo>
                  <a:lnTo>
                    <a:pt x="31" y="1354"/>
                  </a:lnTo>
                  <a:lnTo>
                    <a:pt x="25" y="1333"/>
                  </a:lnTo>
                  <a:lnTo>
                    <a:pt x="21" y="1312"/>
                  </a:lnTo>
                  <a:lnTo>
                    <a:pt x="16" y="1289"/>
                  </a:lnTo>
                  <a:lnTo>
                    <a:pt x="14" y="1266"/>
                  </a:lnTo>
                  <a:lnTo>
                    <a:pt x="12" y="1243"/>
                  </a:lnTo>
                  <a:lnTo>
                    <a:pt x="16" y="1222"/>
                  </a:lnTo>
                  <a:lnTo>
                    <a:pt x="21" y="1209"/>
                  </a:lnTo>
                  <a:lnTo>
                    <a:pt x="40" y="1199"/>
                  </a:lnTo>
                  <a:lnTo>
                    <a:pt x="57" y="1186"/>
                  </a:lnTo>
                  <a:lnTo>
                    <a:pt x="67" y="1176"/>
                  </a:lnTo>
                  <a:lnTo>
                    <a:pt x="65" y="1163"/>
                  </a:lnTo>
                  <a:lnTo>
                    <a:pt x="65" y="1152"/>
                  </a:lnTo>
                  <a:lnTo>
                    <a:pt x="63" y="1140"/>
                  </a:lnTo>
                  <a:lnTo>
                    <a:pt x="61" y="1129"/>
                  </a:lnTo>
                  <a:lnTo>
                    <a:pt x="57" y="1115"/>
                  </a:lnTo>
                  <a:lnTo>
                    <a:pt x="57" y="1100"/>
                  </a:lnTo>
                  <a:lnTo>
                    <a:pt x="57" y="1081"/>
                  </a:lnTo>
                  <a:lnTo>
                    <a:pt x="61" y="1064"/>
                  </a:lnTo>
                  <a:lnTo>
                    <a:pt x="67" y="1051"/>
                  </a:lnTo>
                  <a:lnTo>
                    <a:pt x="78" y="1041"/>
                  </a:lnTo>
                  <a:lnTo>
                    <a:pt x="90" y="1028"/>
                  </a:lnTo>
                  <a:lnTo>
                    <a:pt x="97" y="1018"/>
                  </a:lnTo>
                  <a:lnTo>
                    <a:pt x="97" y="1003"/>
                  </a:lnTo>
                  <a:lnTo>
                    <a:pt x="95" y="988"/>
                  </a:lnTo>
                  <a:lnTo>
                    <a:pt x="92" y="974"/>
                  </a:lnTo>
                  <a:lnTo>
                    <a:pt x="94" y="961"/>
                  </a:lnTo>
                  <a:lnTo>
                    <a:pt x="97" y="946"/>
                  </a:lnTo>
                  <a:lnTo>
                    <a:pt x="107" y="929"/>
                  </a:lnTo>
                  <a:lnTo>
                    <a:pt x="118" y="911"/>
                  </a:lnTo>
                  <a:lnTo>
                    <a:pt x="132" y="892"/>
                  </a:lnTo>
                  <a:lnTo>
                    <a:pt x="143" y="868"/>
                  </a:lnTo>
                  <a:lnTo>
                    <a:pt x="156" y="850"/>
                  </a:lnTo>
                  <a:lnTo>
                    <a:pt x="166" y="831"/>
                  </a:lnTo>
                  <a:lnTo>
                    <a:pt x="175" y="816"/>
                  </a:lnTo>
                  <a:lnTo>
                    <a:pt x="174" y="799"/>
                  </a:lnTo>
                  <a:lnTo>
                    <a:pt x="168" y="780"/>
                  </a:lnTo>
                  <a:lnTo>
                    <a:pt x="162" y="761"/>
                  </a:lnTo>
                  <a:lnTo>
                    <a:pt x="164" y="746"/>
                  </a:lnTo>
                  <a:lnTo>
                    <a:pt x="174" y="728"/>
                  </a:lnTo>
                  <a:lnTo>
                    <a:pt x="185" y="711"/>
                  </a:lnTo>
                  <a:lnTo>
                    <a:pt x="196" y="694"/>
                  </a:lnTo>
                  <a:lnTo>
                    <a:pt x="208" y="679"/>
                  </a:lnTo>
                  <a:lnTo>
                    <a:pt x="217" y="662"/>
                  </a:lnTo>
                  <a:lnTo>
                    <a:pt x="229" y="646"/>
                  </a:lnTo>
                  <a:lnTo>
                    <a:pt x="240" y="629"/>
                  </a:lnTo>
                  <a:lnTo>
                    <a:pt x="252" y="612"/>
                  </a:lnTo>
                  <a:lnTo>
                    <a:pt x="263" y="593"/>
                  </a:lnTo>
                  <a:lnTo>
                    <a:pt x="278" y="578"/>
                  </a:lnTo>
                  <a:lnTo>
                    <a:pt x="292" y="566"/>
                  </a:lnTo>
                  <a:lnTo>
                    <a:pt x="307" y="553"/>
                  </a:lnTo>
                  <a:lnTo>
                    <a:pt x="320" y="540"/>
                  </a:lnTo>
                  <a:lnTo>
                    <a:pt x="335" y="528"/>
                  </a:lnTo>
                  <a:lnTo>
                    <a:pt x="349" y="513"/>
                  </a:lnTo>
                  <a:lnTo>
                    <a:pt x="364" y="498"/>
                  </a:lnTo>
                  <a:lnTo>
                    <a:pt x="370" y="484"/>
                  </a:lnTo>
                  <a:lnTo>
                    <a:pt x="373" y="467"/>
                  </a:lnTo>
                  <a:lnTo>
                    <a:pt x="373" y="448"/>
                  </a:lnTo>
                  <a:lnTo>
                    <a:pt x="379" y="437"/>
                  </a:lnTo>
                  <a:lnTo>
                    <a:pt x="387" y="429"/>
                  </a:lnTo>
                  <a:lnTo>
                    <a:pt x="398" y="423"/>
                  </a:lnTo>
                  <a:lnTo>
                    <a:pt x="411" y="414"/>
                  </a:lnTo>
                  <a:lnTo>
                    <a:pt x="425" y="408"/>
                  </a:lnTo>
                  <a:lnTo>
                    <a:pt x="442" y="381"/>
                  </a:lnTo>
                  <a:lnTo>
                    <a:pt x="463" y="355"/>
                  </a:lnTo>
                  <a:lnTo>
                    <a:pt x="482" y="328"/>
                  </a:lnTo>
                  <a:lnTo>
                    <a:pt x="505" y="303"/>
                  </a:lnTo>
                  <a:lnTo>
                    <a:pt x="526" y="275"/>
                  </a:lnTo>
                  <a:lnTo>
                    <a:pt x="549" y="250"/>
                  </a:lnTo>
                  <a:lnTo>
                    <a:pt x="571" y="227"/>
                  </a:lnTo>
                  <a:lnTo>
                    <a:pt x="598" y="210"/>
                  </a:lnTo>
                  <a:lnTo>
                    <a:pt x="613" y="200"/>
                  </a:lnTo>
                  <a:lnTo>
                    <a:pt x="632" y="193"/>
                  </a:lnTo>
                  <a:lnTo>
                    <a:pt x="651" y="189"/>
                  </a:lnTo>
                  <a:lnTo>
                    <a:pt x="674" y="189"/>
                  </a:lnTo>
                  <a:lnTo>
                    <a:pt x="693" y="185"/>
                  </a:lnTo>
                  <a:lnTo>
                    <a:pt x="712" y="183"/>
                  </a:lnTo>
                  <a:lnTo>
                    <a:pt x="729" y="181"/>
                  </a:lnTo>
                  <a:lnTo>
                    <a:pt x="746" y="177"/>
                  </a:lnTo>
                  <a:lnTo>
                    <a:pt x="754" y="162"/>
                  </a:lnTo>
                  <a:lnTo>
                    <a:pt x="758" y="143"/>
                  </a:lnTo>
                  <a:lnTo>
                    <a:pt x="762" y="122"/>
                  </a:lnTo>
                  <a:lnTo>
                    <a:pt x="773" y="109"/>
                  </a:lnTo>
                  <a:lnTo>
                    <a:pt x="790" y="101"/>
                  </a:lnTo>
                  <a:lnTo>
                    <a:pt x="805" y="103"/>
                  </a:lnTo>
                  <a:lnTo>
                    <a:pt x="819" y="107"/>
                  </a:lnTo>
                  <a:lnTo>
                    <a:pt x="832" y="111"/>
                  </a:lnTo>
                  <a:lnTo>
                    <a:pt x="844" y="109"/>
                  </a:lnTo>
                  <a:lnTo>
                    <a:pt x="859" y="103"/>
                  </a:lnTo>
                  <a:lnTo>
                    <a:pt x="876" y="84"/>
                  </a:lnTo>
                  <a:lnTo>
                    <a:pt x="901" y="52"/>
                  </a:lnTo>
                  <a:lnTo>
                    <a:pt x="910" y="50"/>
                  </a:lnTo>
                  <a:lnTo>
                    <a:pt x="920" y="50"/>
                  </a:lnTo>
                  <a:lnTo>
                    <a:pt x="927" y="52"/>
                  </a:lnTo>
                  <a:lnTo>
                    <a:pt x="937" y="55"/>
                  </a:lnTo>
                  <a:lnTo>
                    <a:pt x="948" y="59"/>
                  </a:lnTo>
                  <a:lnTo>
                    <a:pt x="962" y="59"/>
                  </a:lnTo>
                  <a:lnTo>
                    <a:pt x="988" y="48"/>
                  </a:lnTo>
                  <a:lnTo>
                    <a:pt x="1015" y="40"/>
                  </a:lnTo>
                  <a:lnTo>
                    <a:pt x="1040" y="29"/>
                  </a:lnTo>
                  <a:lnTo>
                    <a:pt x="1066" y="23"/>
                  </a:lnTo>
                  <a:lnTo>
                    <a:pt x="1091" y="15"/>
                  </a:lnTo>
                  <a:lnTo>
                    <a:pt x="1118" y="8"/>
                  </a:lnTo>
                  <a:lnTo>
                    <a:pt x="1146" y="2"/>
                  </a:lnTo>
                  <a:lnTo>
                    <a:pt x="1177" y="2"/>
                  </a:lnTo>
                  <a:lnTo>
                    <a:pt x="1186" y="10"/>
                  </a:lnTo>
                  <a:lnTo>
                    <a:pt x="1201" y="15"/>
                  </a:lnTo>
                  <a:lnTo>
                    <a:pt x="1219" y="13"/>
                  </a:lnTo>
                  <a:lnTo>
                    <a:pt x="1239" y="10"/>
                  </a:lnTo>
                  <a:lnTo>
                    <a:pt x="1260" y="6"/>
                  </a:lnTo>
                  <a:lnTo>
                    <a:pt x="1281" y="2"/>
                  </a:lnTo>
                  <a:lnTo>
                    <a:pt x="1302" y="0"/>
                  </a:lnTo>
                  <a:lnTo>
                    <a:pt x="1323" y="2"/>
                  </a:lnTo>
                  <a:lnTo>
                    <a:pt x="1327" y="2"/>
                  </a:lnTo>
                  <a:lnTo>
                    <a:pt x="1337" y="8"/>
                  </a:lnTo>
                  <a:lnTo>
                    <a:pt x="1346" y="15"/>
                  </a:lnTo>
                  <a:lnTo>
                    <a:pt x="1357" y="21"/>
                  </a:lnTo>
                  <a:lnTo>
                    <a:pt x="1367" y="25"/>
                  </a:lnTo>
                  <a:lnTo>
                    <a:pt x="1377" y="29"/>
                  </a:lnTo>
                  <a:lnTo>
                    <a:pt x="1382" y="34"/>
                  </a:lnTo>
                  <a:lnTo>
                    <a:pt x="1386" y="36"/>
                  </a:lnTo>
                  <a:lnTo>
                    <a:pt x="1390" y="8"/>
                  </a:lnTo>
                  <a:lnTo>
                    <a:pt x="1405" y="8"/>
                  </a:lnTo>
                  <a:lnTo>
                    <a:pt x="1420" y="8"/>
                  </a:lnTo>
                  <a:close/>
                </a:path>
              </a:pathLst>
            </a:custGeom>
            <a:solidFill>
              <a:srgbClr val="D673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-2063751" y="-717550"/>
              <a:ext cx="4340225" cy="4549776"/>
            </a:xfrm>
            <a:custGeom>
              <a:avLst/>
              <a:gdLst/>
              <a:ahLst/>
              <a:cxnLst>
                <a:cxn ang="0">
                  <a:pos x="1546" y="71"/>
                </a:cxn>
                <a:cxn ang="0">
                  <a:pos x="1772" y="88"/>
                </a:cxn>
                <a:cxn ang="0">
                  <a:pos x="1970" y="187"/>
                </a:cxn>
                <a:cxn ang="0">
                  <a:pos x="2075" y="227"/>
                </a:cxn>
                <a:cxn ang="0">
                  <a:pos x="2165" y="292"/>
                </a:cxn>
                <a:cxn ang="0">
                  <a:pos x="2303" y="366"/>
                </a:cxn>
                <a:cxn ang="0">
                  <a:pos x="2374" y="448"/>
                </a:cxn>
                <a:cxn ang="0">
                  <a:pos x="2425" y="551"/>
                </a:cxn>
                <a:cxn ang="0">
                  <a:pos x="2482" y="631"/>
                </a:cxn>
                <a:cxn ang="0">
                  <a:pos x="2570" y="759"/>
                </a:cxn>
                <a:cxn ang="0">
                  <a:pos x="2635" y="852"/>
                </a:cxn>
                <a:cxn ang="0">
                  <a:pos x="2629" y="976"/>
                </a:cxn>
                <a:cxn ang="0">
                  <a:pos x="2671" y="1108"/>
                </a:cxn>
                <a:cxn ang="0">
                  <a:pos x="2696" y="1226"/>
                </a:cxn>
                <a:cxn ang="0">
                  <a:pos x="2730" y="1329"/>
                </a:cxn>
                <a:cxn ang="0">
                  <a:pos x="2677" y="1440"/>
                </a:cxn>
                <a:cxn ang="0">
                  <a:pos x="2707" y="1543"/>
                </a:cxn>
                <a:cxn ang="0">
                  <a:pos x="2642" y="1691"/>
                </a:cxn>
                <a:cxn ang="0">
                  <a:pos x="2610" y="1802"/>
                </a:cxn>
                <a:cxn ang="0">
                  <a:pos x="2591" y="1962"/>
                </a:cxn>
                <a:cxn ang="0">
                  <a:pos x="2494" y="2149"/>
                </a:cxn>
                <a:cxn ang="0">
                  <a:pos x="2389" y="2336"/>
                </a:cxn>
                <a:cxn ang="0">
                  <a:pos x="2264" y="2437"/>
                </a:cxn>
                <a:cxn ang="0">
                  <a:pos x="2128" y="2584"/>
                </a:cxn>
                <a:cxn ang="0">
                  <a:pos x="1986" y="2673"/>
                </a:cxn>
                <a:cxn ang="0">
                  <a:pos x="1892" y="2711"/>
                </a:cxn>
                <a:cxn ang="0">
                  <a:pos x="1788" y="2784"/>
                </a:cxn>
                <a:cxn ang="0">
                  <a:pos x="1692" y="2809"/>
                </a:cxn>
                <a:cxn ang="0">
                  <a:pos x="1601" y="2841"/>
                </a:cxn>
                <a:cxn ang="0">
                  <a:pos x="1498" y="2828"/>
                </a:cxn>
                <a:cxn ang="0">
                  <a:pos x="1338" y="2841"/>
                </a:cxn>
                <a:cxn ang="0">
                  <a:pos x="1203" y="2854"/>
                </a:cxn>
                <a:cxn ang="0">
                  <a:pos x="1041" y="2818"/>
                </a:cxn>
                <a:cxn ang="0">
                  <a:pos x="874" y="2778"/>
                </a:cxn>
                <a:cxn ang="0">
                  <a:pos x="781" y="2702"/>
                </a:cxn>
                <a:cxn ang="0">
                  <a:pos x="685" y="2658"/>
                </a:cxn>
                <a:cxn ang="0">
                  <a:pos x="600" y="2599"/>
                </a:cxn>
                <a:cxn ang="0">
                  <a:pos x="461" y="2496"/>
                </a:cxn>
                <a:cxn ang="0">
                  <a:pos x="383" y="2380"/>
                </a:cxn>
                <a:cxn ang="0">
                  <a:pos x="314" y="2301"/>
                </a:cxn>
                <a:cxn ang="0">
                  <a:pos x="242" y="2223"/>
                </a:cxn>
                <a:cxn ang="0">
                  <a:pos x="200" y="2162"/>
                </a:cxn>
                <a:cxn ang="0">
                  <a:pos x="185" y="2065"/>
                </a:cxn>
                <a:cxn ang="0">
                  <a:pos x="111" y="1928"/>
                </a:cxn>
                <a:cxn ang="0">
                  <a:pos x="82" y="1819"/>
                </a:cxn>
                <a:cxn ang="0">
                  <a:pos x="50" y="1674"/>
                </a:cxn>
                <a:cxn ang="0">
                  <a:pos x="17" y="1573"/>
                </a:cxn>
                <a:cxn ang="0">
                  <a:pos x="27" y="1445"/>
                </a:cxn>
                <a:cxn ang="0">
                  <a:pos x="46" y="1199"/>
                </a:cxn>
                <a:cxn ang="0">
                  <a:pos x="99" y="990"/>
                </a:cxn>
                <a:cxn ang="0">
                  <a:pos x="133" y="818"/>
                </a:cxn>
                <a:cxn ang="0">
                  <a:pos x="231" y="679"/>
                </a:cxn>
                <a:cxn ang="0">
                  <a:pos x="305" y="540"/>
                </a:cxn>
                <a:cxn ang="0">
                  <a:pos x="379" y="423"/>
                </a:cxn>
                <a:cxn ang="0">
                  <a:pos x="495" y="313"/>
                </a:cxn>
                <a:cxn ang="0">
                  <a:pos x="626" y="235"/>
                </a:cxn>
                <a:cxn ang="0">
                  <a:pos x="716" y="147"/>
                </a:cxn>
                <a:cxn ang="0">
                  <a:pos x="821" y="84"/>
                </a:cxn>
                <a:cxn ang="0">
                  <a:pos x="944" y="63"/>
                </a:cxn>
                <a:cxn ang="0">
                  <a:pos x="1076" y="27"/>
                </a:cxn>
                <a:cxn ang="0">
                  <a:pos x="1163" y="6"/>
                </a:cxn>
                <a:cxn ang="0">
                  <a:pos x="1268" y="15"/>
                </a:cxn>
                <a:cxn ang="0">
                  <a:pos x="1346" y="42"/>
                </a:cxn>
              </a:cxnLst>
              <a:rect l="0" t="0" r="r" b="b"/>
              <a:pathLst>
                <a:path w="2734" h="2866">
                  <a:moveTo>
                    <a:pt x="1369" y="10"/>
                  </a:moveTo>
                  <a:lnTo>
                    <a:pt x="1376" y="8"/>
                  </a:lnTo>
                  <a:lnTo>
                    <a:pt x="1396" y="15"/>
                  </a:lnTo>
                  <a:lnTo>
                    <a:pt x="1424" y="25"/>
                  </a:lnTo>
                  <a:lnTo>
                    <a:pt x="1458" y="38"/>
                  </a:lnTo>
                  <a:lnTo>
                    <a:pt x="1489" y="48"/>
                  </a:lnTo>
                  <a:lnTo>
                    <a:pt x="1521" y="61"/>
                  </a:lnTo>
                  <a:lnTo>
                    <a:pt x="1546" y="71"/>
                  </a:lnTo>
                  <a:lnTo>
                    <a:pt x="1563" y="78"/>
                  </a:lnTo>
                  <a:lnTo>
                    <a:pt x="1595" y="80"/>
                  </a:lnTo>
                  <a:lnTo>
                    <a:pt x="1628" y="82"/>
                  </a:lnTo>
                  <a:lnTo>
                    <a:pt x="1656" y="82"/>
                  </a:lnTo>
                  <a:lnTo>
                    <a:pt x="1685" y="82"/>
                  </a:lnTo>
                  <a:lnTo>
                    <a:pt x="1711" y="82"/>
                  </a:lnTo>
                  <a:lnTo>
                    <a:pt x="1742" y="84"/>
                  </a:lnTo>
                  <a:lnTo>
                    <a:pt x="1772" y="88"/>
                  </a:lnTo>
                  <a:lnTo>
                    <a:pt x="1809" y="101"/>
                  </a:lnTo>
                  <a:lnTo>
                    <a:pt x="1833" y="109"/>
                  </a:lnTo>
                  <a:lnTo>
                    <a:pt x="1858" y="122"/>
                  </a:lnTo>
                  <a:lnTo>
                    <a:pt x="1881" y="134"/>
                  </a:lnTo>
                  <a:lnTo>
                    <a:pt x="1904" y="147"/>
                  </a:lnTo>
                  <a:lnTo>
                    <a:pt x="1925" y="160"/>
                  </a:lnTo>
                  <a:lnTo>
                    <a:pt x="1948" y="174"/>
                  </a:lnTo>
                  <a:lnTo>
                    <a:pt x="1970" y="187"/>
                  </a:lnTo>
                  <a:lnTo>
                    <a:pt x="1997" y="202"/>
                  </a:lnTo>
                  <a:lnTo>
                    <a:pt x="2007" y="208"/>
                  </a:lnTo>
                  <a:lnTo>
                    <a:pt x="2018" y="221"/>
                  </a:lnTo>
                  <a:lnTo>
                    <a:pt x="2027" y="231"/>
                  </a:lnTo>
                  <a:lnTo>
                    <a:pt x="2039" y="242"/>
                  </a:lnTo>
                  <a:lnTo>
                    <a:pt x="2047" y="242"/>
                  </a:lnTo>
                  <a:lnTo>
                    <a:pt x="2062" y="235"/>
                  </a:lnTo>
                  <a:lnTo>
                    <a:pt x="2075" y="227"/>
                  </a:lnTo>
                  <a:lnTo>
                    <a:pt x="2090" y="225"/>
                  </a:lnTo>
                  <a:lnTo>
                    <a:pt x="2106" y="227"/>
                  </a:lnTo>
                  <a:lnTo>
                    <a:pt x="2119" y="235"/>
                  </a:lnTo>
                  <a:lnTo>
                    <a:pt x="2128" y="246"/>
                  </a:lnTo>
                  <a:lnTo>
                    <a:pt x="2140" y="258"/>
                  </a:lnTo>
                  <a:lnTo>
                    <a:pt x="2147" y="271"/>
                  </a:lnTo>
                  <a:lnTo>
                    <a:pt x="2157" y="284"/>
                  </a:lnTo>
                  <a:lnTo>
                    <a:pt x="2165" y="292"/>
                  </a:lnTo>
                  <a:lnTo>
                    <a:pt x="2176" y="303"/>
                  </a:lnTo>
                  <a:lnTo>
                    <a:pt x="2191" y="313"/>
                  </a:lnTo>
                  <a:lnTo>
                    <a:pt x="2210" y="322"/>
                  </a:lnTo>
                  <a:lnTo>
                    <a:pt x="2229" y="328"/>
                  </a:lnTo>
                  <a:lnTo>
                    <a:pt x="2250" y="336"/>
                  </a:lnTo>
                  <a:lnTo>
                    <a:pt x="2269" y="343"/>
                  </a:lnTo>
                  <a:lnTo>
                    <a:pt x="2288" y="353"/>
                  </a:lnTo>
                  <a:lnTo>
                    <a:pt x="2303" y="366"/>
                  </a:lnTo>
                  <a:lnTo>
                    <a:pt x="2319" y="383"/>
                  </a:lnTo>
                  <a:lnTo>
                    <a:pt x="2323" y="395"/>
                  </a:lnTo>
                  <a:lnTo>
                    <a:pt x="2326" y="410"/>
                  </a:lnTo>
                  <a:lnTo>
                    <a:pt x="2328" y="423"/>
                  </a:lnTo>
                  <a:lnTo>
                    <a:pt x="2334" y="433"/>
                  </a:lnTo>
                  <a:lnTo>
                    <a:pt x="2343" y="437"/>
                  </a:lnTo>
                  <a:lnTo>
                    <a:pt x="2359" y="444"/>
                  </a:lnTo>
                  <a:lnTo>
                    <a:pt x="2374" y="448"/>
                  </a:lnTo>
                  <a:lnTo>
                    <a:pt x="2385" y="456"/>
                  </a:lnTo>
                  <a:lnTo>
                    <a:pt x="2393" y="467"/>
                  </a:lnTo>
                  <a:lnTo>
                    <a:pt x="2401" y="479"/>
                  </a:lnTo>
                  <a:lnTo>
                    <a:pt x="2406" y="494"/>
                  </a:lnTo>
                  <a:lnTo>
                    <a:pt x="2412" y="511"/>
                  </a:lnTo>
                  <a:lnTo>
                    <a:pt x="2416" y="526"/>
                  </a:lnTo>
                  <a:lnTo>
                    <a:pt x="2420" y="540"/>
                  </a:lnTo>
                  <a:lnTo>
                    <a:pt x="2425" y="551"/>
                  </a:lnTo>
                  <a:lnTo>
                    <a:pt x="2431" y="563"/>
                  </a:lnTo>
                  <a:lnTo>
                    <a:pt x="2441" y="568"/>
                  </a:lnTo>
                  <a:lnTo>
                    <a:pt x="2456" y="572"/>
                  </a:lnTo>
                  <a:lnTo>
                    <a:pt x="2471" y="576"/>
                  </a:lnTo>
                  <a:lnTo>
                    <a:pt x="2482" y="587"/>
                  </a:lnTo>
                  <a:lnTo>
                    <a:pt x="2486" y="597"/>
                  </a:lnTo>
                  <a:lnTo>
                    <a:pt x="2484" y="614"/>
                  </a:lnTo>
                  <a:lnTo>
                    <a:pt x="2482" y="631"/>
                  </a:lnTo>
                  <a:lnTo>
                    <a:pt x="2488" y="648"/>
                  </a:lnTo>
                  <a:lnTo>
                    <a:pt x="2498" y="660"/>
                  </a:lnTo>
                  <a:lnTo>
                    <a:pt x="2509" y="677"/>
                  </a:lnTo>
                  <a:lnTo>
                    <a:pt x="2520" y="692"/>
                  </a:lnTo>
                  <a:lnTo>
                    <a:pt x="2536" y="709"/>
                  </a:lnTo>
                  <a:lnTo>
                    <a:pt x="2547" y="723"/>
                  </a:lnTo>
                  <a:lnTo>
                    <a:pt x="2560" y="740"/>
                  </a:lnTo>
                  <a:lnTo>
                    <a:pt x="2570" y="759"/>
                  </a:lnTo>
                  <a:lnTo>
                    <a:pt x="2579" y="778"/>
                  </a:lnTo>
                  <a:lnTo>
                    <a:pt x="2583" y="786"/>
                  </a:lnTo>
                  <a:lnTo>
                    <a:pt x="2587" y="799"/>
                  </a:lnTo>
                  <a:lnTo>
                    <a:pt x="2589" y="814"/>
                  </a:lnTo>
                  <a:lnTo>
                    <a:pt x="2595" y="828"/>
                  </a:lnTo>
                  <a:lnTo>
                    <a:pt x="2602" y="837"/>
                  </a:lnTo>
                  <a:lnTo>
                    <a:pt x="2619" y="845"/>
                  </a:lnTo>
                  <a:lnTo>
                    <a:pt x="2635" y="852"/>
                  </a:lnTo>
                  <a:lnTo>
                    <a:pt x="2646" y="862"/>
                  </a:lnTo>
                  <a:lnTo>
                    <a:pt x="2652" y="883"/>
                  </a:lnTo>
                  <a:lnTo>
                    <a:pt x="2654" y="904"/>
                  </a:lnTo>
                  <a:lnTo>
                    <a:pt x="2650" y="921"/>
                  </a:lnTo>
                  <a:lnTo>
                    <a:pt x="2646" y="938"/>
                  </a:lnTo>
                  <a:lnTo>
                    <a:pt x="2638" y="950"/>
                  </a:lnTo>
                  <a:lnTo>
                    <a:pt x="2633" y="965"/>
                  </a:lnTo>
                  <a:lnTo>
                    <a:pt x="2629" y="976"/>
                  </a:lnTo>
                  <a:lnTo>
                    <a:pt x="2631" y="986"/>
                  </a:lnTo>
                  <a:lnTo>
                    <a:pt x="2637" y="1003"/>
                  </a:lnTo>
                  <a:lnTo>
                    <a:pt x="2642" y="1020"/>
                  </a:lnTo>
                  <a:lnTo>
                    <a:pt x="2648" y="1034"/>
                  </a:lnTo>
                  <a:lnTo>
                    <a:pt x="2656" y="1053"/>
                  </a:lnTo>
                  <a:lnTo>
                    <a:pt x="2659" y="1068"/>
                  </a:lnTo>
                  <a:lnTo>
                    <a:pt x="2665" y="1087"/>
                  </a:lnTo>
                  <a:lnTo>
                    <a:pt x="2671" y="1108"/>
                  </a:lnTo>
                  <a:lnTo>
                    <a:pt x="2677" y="1133"/>
                  </a:lnTo>
                  <a:lnTo>
                    <a:pt x="2682" y="1146"/>
                  </a:lnTo>
                  <a:lnTo>
                    <a:pt x="2698" y="1159"/>
                  </a:lnTo>
                  <a:lnTo>
                    <a:pt x="2711" y="1171"/>
                  </a:lnTo>
                  <a:lnTo>
                    <a:pt x="2718" y="1184"/>
                  </a:lnTo>
                  <a:lnTo>
                    <a:pt x="2713" y="1196"/>
                  </a:lnTo>
                  <a:lnTo>
                    <a:pt x="2705" y="1211"/>
                  </a:lnTo>
                  <a:lnTo>
                    <a:pt x="2696" y="1226"/>
                  </a:lnTo>
                  <a:lnTo>
                    <a:pt x="2692" y="1241"/>
                  </a:lnTo>
                  <a:lnTo>
                    <a:pt x="2694" y="1249"/>
                  </a:lnTo>
                  <a:lnTo>
                    <a:pt x="2699" y="1262"/>
                  </a:lnTo>
                  <a:lnTo>
                    <a:pt x="2705" y="1276"/>
                  </a:lnTo>
                  <a:lnTo>
                    <a:pt x="2715" y="1291"/>
                  </a:lnTo>
                  <a:lnTo>
                    <a:pt x="2720" y="1304"/>
                  </a:lnTo>
                  <a:lnTo>
                    <a:pt x="2726" y="1318"/>
                  </a:lnTo>
                  <a:lnTo>
                    <a:pt x="2730" y="1329"/>
                  </a:lnTo>
                  <a:lnTo>
                    <a:pt x="2734" y="1342"/>
                  </a:lnTo>
                  <a:lnTo>
                    <a:pt x="2730" y="1358"/>
                  </a:lnTo>
                  <a:lnTo>
                    <a:pt x="2724" y="1377"/>
                  </a:lnTo>
                  <a:lnTo>
                    <a:pt x="2715" y="1394"/>
                  </a:lnTo>
                  <a:lnTo>
                    <a:pt x="2705" y="1409"/>
                  </a:lnTo>
                  <a:lnTo>
                    <a:pt x="2694" y="1419"/>
                  </a:lnTo>
                  <a:lnTo>
                    <a:pt x="2684" y="1432"/>
                  </a:lnTo>
                  <a:lnTo>
                    <a:pt x="2677" y="1440"/>
                  </a:lnTo>
                  <a:lnTo>
                    <a:pt x="2677" y="1449"/>
                  </a:lnTo>
                  <a:lnTo>
                    <a:pt x="2677" y="1455"/>
                  </a:lnTo>
                  <a:lnTo>
                    <a:pt x="2682" y="1468"/>
                  </a:lnTo>
                  <a:lnTo>
                    <a:pt x="2688" y="1478"/>
                  </a:lnTo>
                  <a:lnTo>
                    <a:pt x="2696" y="1493"/>
                  </a:lnTo>
                  <a:lnTo>
                    <a:pt x="2701" y="1506"/>
                  </a:lnTo>
                  <a:lnTo>
                    <a:pt x="2707" y="1525"/>
                  </a:lnTo>
                  <a:lnTo>
                    <a:pt x="2707" y="1543"/>
                  </a:lnTo>
                  <a:lnTo>
                    <a:pt x="2707" y="1567"/>
                  </a:lnTo>
                  <a:lnTo>
                    <a:pt x="2699" y="1583"/>
                  </a:lnTo>
                  <a:lnTo>
                    <a:pt x="2692" y="1602"/>
                  </a:lnTo>
                  <a:lnTo>
                    <a:pt x="2682" y="1619"/>
                  </a:lnTo>
                  <a:lnTo>
                    <a:pt x="2673" y="1638"/>
                  </a:lnTo>
                  <a:lnTo>
                    <a:pt x="2661" y="1655"/>
                  </a:lnTo>
                  <a:lnTo>
                    <a:pt x="2652" y="1672"/>
                  </a:lnTo>
                  <a:lnTo>
                    <a:pt x="2642" y="1691"/>
                  </a:lnTo>
                  <a:lnTo>
                    <a:pt x="2637" y="1714"/>
                  </a:lnTo>
                  <a:lnTo>
                    <a:pt x="2631" y="1726"/>
                  </a:lnTo>
                  <a:lnTo>
                    <a:pt x="2629" y="1739"/>
                  </a:lnTo>
                  <a:lnTo>
                    <a:pt x="2623" y="1752"/>
                  </a:lnTo>
                  <a:lnTo>
                    <a:pt x="2621" y="1764"/>
                  </a:lnTo>
                  <a:lnTo>
                    <a:pt x="2618" y="1777"/>
                  </a:lnTo>
                  <a:lnTo>
                    <a:pt x="2614" y="1789"/>
                  </a:lnTo>
                  <a:lnTo>
                    <a:pt x="2610" y="1802"/>
                  </a:lnTo>
                  <a:lnTo>
                    <a:pt x="2606" y="1821"/>
                  </a:lnTo>
                  <a:lnTo>
                    <a:pt x="2599" y="1842"/>
                  </a:lnTo>
                  <a:lnTo>
                    <a:pt x="2597" y="1863"/>
                  </a:lnTo>
                  <a:lnTo>
                    <a:pt x="2595" y="1884"/>
                  </a:lnTo>
                  <a:lnTo>
                    <a:pt x="2597" y="1905"/>
                  </a:lnTo>
                  <a:lnTo>
                    <a:pt x="2595" y="1924"/>
                  </a:lnTo>
                  <a:lnTo>
                    <a:pt x="2595" y="1943"/>
                  </a:lnTo>
                  <a:lnTo>
                    <a:pt x="2591" y="1962"/>
                  </a:lnTo>
                  <a:lnTo>
                    <a:pt x="2585" y="1985"/>
                  </a:lnTo>
                  <a:lnTo>
                    <a:pt x="2574" y="2008"/>
                  </a:lnTo>
                  <a:lnTo>
                    <a:pt x="2562" y="2033"/>
                  </a:lnTo>
                  <a:lnTo>
                    <a:pt x="2549" y="2057"/>
                  </a:lnTo>
                  <a:lnTo>
                    <a:pt x="2538" y="2082"/>
                  </a:lnTo>
                  <a:lnTo>
                    <a:pt x="2522" y="2103"/>
                  </a:lnTo>
                  <a:lnTo>
                    <a:pt x="2509" y="2126"/>
                  </a:lnTo>
                  <a:lnTo>
                    <a:pt x="2494" y="2149"/>
                  </a:lnTo>
                  <a:lnTo>
                    <a:pt x="2482" y="2172"/>
                  </a:lnTo>
                  <a:lnTo>
                    <a:pt x="2467" y="2191"/>
                  </a:lnTo>
                  <a:lnTo>
                    <a:pt x="2454" y="2216"/>
                  </a:lnTo>
                  <a:lnTo>
                    <a:pt x="2441" y="2240"/>
                  </a:lnTo>
                  <a:lnTo>
                    <a:pt x="2429" y="2265"/>
                  </a:lnTo>
                  <a:lnTo>
                    <a:pt x="2416" y="2288"/>
                  </a:lnTo>
                  <a:lnTo>
                    <a:pt x="2402" y="2313"/>
                  </a:lnTo>
                  <a:lnTo>
                    <a:pt x="2389" y="2336"/>
                  </a:lnTo>
                  <a:lnTo>
                    <a:pt x="2376" y="2357"/>
                  </a:lnTo>
                  <a:lnTo>
                    <a:pt x="2362" y="2364"/>
                  </a:lnTo>
                  <a:lnTo>
                    <a:pt x="2343" y="2364"/>
                  </a:lnTo>
                  <a:lnTo>
                    <a:pt x="2323" y="2364"/>
                  </a:lnTo>
                  <a:lnTo>
                    <a:pt x="2309" y="2370"/>
                  </a:lnTo>
                  <a:lnTo>
                    <a:pt x="2292" y="2389"/>
                  </a:lnTo>
                  <a:lnTo>
                    <a:pt x="2279" y="2412"/>
                  </a:lnTo>
                  <a:lnTo>
                    <a:pt x="2264" y="2437"/>
                  </a:lnTo>
                  <a:lnTo>
                    <a:pt x="2250" y="2462"/>
                  </a:lnTo>
                  <a:lnTo>
                    <a:pt x="2235" y="2486"/>
                  </a:lnTo>
                  <a:lnTo>
                    <a:pt x="2220" y="2509"/>
                  </a:lnTo>
                  <a:lnTo>
                    <a:pt x="2204" y="2528"/>
                  </a:lnTo>
                  <a:lnTo>
                    <a:pt x="2191" y="2544"/>
                  </a:lnTo>
                  <a:lnTo>
                    <a:pt x="2172" y="2557"/>
                  </a:lnTo>
                  <a:lnTo>
                    <a:pt x="2151" y="2572"/>
                  </a:lnTo>
                  <a:lnTo>
                    <a:pt x="2128" y="2584"/>
                  </a:lnTo>
                  <a:lnTo>
                    <a:pt x="2106" y="2599"/>
                  </a:lnTo>
                  <a:lnTo>
                    <a:pt x="2081" y="2612"/>
                  </a:lnTo>
                  <a:lnTo>
                    <a:pt x="2058" y="2624"/>
                  </a:lnTo>
                  <a:lnTo>
                    <a:pt x="2035" y="2637"/>
                  </a:lnTo>
                  <a:lnTo>
                    <a:pt x="2018" y="2652"/>
                  </a:lnTo>
                  <a:lnTo>
                    <a:pt x="2007" y="2658"/>
                  </a:lnTo>
                  <a:lnTo>
                    <a:pt x="1997" y="2664"/>
                  </a:lnTo>
                  <a:lnTo>
                    <a:pt x="1986" y="2673"/>
                  </a:lnTo>
                  <a:lnTo>
                    <a:pt x="1978" y="2681"/>
                  </a:lnTo>
                  <a:lnTo>
                    <a:pt x="1968" y="2690"/>
                  </a:lnTo>
                  <a:lnTo>
                    <a:pt x="1959" y="2700"/>
                  </a:lnTo>
                  <a:lnTo>
                    <a:pt x="1948" y="2709"/>
                  </a:lnTo>
                  <a:lnTo>
                    <a:pt x="1936" y="2719"/>
                  </a:lnTo>
                  <a:lnTo>
                    <a:pt x="1921" y="2719"/>
                  </a:lnTo>
                  <a:lnTo>
                    <a:pt x="1908" y="2715"/>
                  </a:lnTo>
                  <a:lnTo>
                    <a:pt x="1892" y="2711"/>
                  </a:lnTo>
                  <a:lnTo>
                    <a:pt x="1881" y="2713"/>
                  </a:lnTo>
                  <a:lnTo>
                    <a:pt x="1862" y="2725"/>
                  </a:lnTo>
                  <a:lnTo>
                    <a:pt x="1845" y="2746"/>
                  </a:lnTo>
                  <a:lnTo>
                    <a:pt x="1833" y="2757"/>
                  </a:lnTo>
                  <a:lnTo>
                    <a:pt x="1824" y="2767"/>
                  </a:lnTo>
                  <a:lnTo>
                    <a:pt x="1812" y="2778"/>
                  </a:lnTo>
                  <a:lnTo>
                    <a:pt x="1803" y="2786"/>
                  </a:lnTo>
                  <a:lnTo>
                    <a:pt x="1788" y="2784"/>
                  </a:lnTo>
                  <a:lnTo>
                    <a:pt x="1774" y="2780"/>
                  </a:lnTo>
                  <a:lnTo>
                    <a:pt x="1759" y="2774"/>
                  </a:lnTo>
                  <a:lnTo>
                    <a:pt x="1748" y="2776"/>
                  </a:lnTo>
                  <a:lnTo>
                    <a:pt x="1736" y="2780"/>
                  </a:lnTo>
                  <a:lnTo>
                    <a:pt x="1727" y="2791"/>
                  </a:lnTo>
                  <a:lnTo>
                    <a:pt x="1715" y="2801"/>
                  </a:lnTo>
                  <a:lnTo>
                    <a:pt x="1706" y="2809"/>
                  </a:lnTo>
                  <a:lnTo>
                    <a:pt x="1692" y="2809"/>
                  </a:lnTo>
                  <a:lnTo>
                    <a:pt x="1681" y="2805"/>
                  </a:lnTo>
                  <a:lnTo>
                    <a:pt x="1668" y="2801"/>
                  </a:lnTo>
                  <a:lnTo>
                    <a:pt x="1656" y="2803"/>
                  </a:lnTo>
                  <a:lnTo>
                    <a:pt x="1643" y="2807"/>
                  </a:lnTo>
                  <a:lnTo>
                    <a:pt x="1633" y="2820"/>
                  </a:lnTo>
                  <a:lnTo>
                    <a:pt x="1624" y="2833"/>
                  </a:lnTo>
                  <a:lnTo>
                    <a:pt x="1614" y="2843"/>
                  </a:lnTo>
                  <a:lnTo>
                    <a:pt x="1601" y="2841"/>
                  </a:lnTo>
                  <a:lnTo>
                    <a:pt x="1588" y="2841"/>
                  </a:lnTo>
                  <a:lnTo>
                    <a:pt x="1574" y="2837"/>
                  </a:lnTo>
                  <a:lnTo>
                    <a:pt x="1561" y="2833"/>
                  </a:lnTo>
                  <a:lnTo>
                    <a:pt x="1546" y="2826"/>
                  </a:lnTo>
                  <a:lnTo>
                    <a:pt x="1533" y="2822"/>
                  </a:lnTo>
                  <a:lnTo>
                    <a:pt x="1521" y="2820"/>
                  </a:lnTo>
                  <a:lnTo>
                    <a:pt x="1512" y="2820"/>
                  </a:lnTo>
                  <a:lnTo>
                    <a:pt x="1498" y="2828"/>
                  </a:lnTo>
                  <a:lnTo>
                    <a:pt x="1487" y="2845"/>
                  </a:lnTo>
                  <a:lnTo>
                    <a:pt x="1475" y="2858"/>
                  </a:lnTo>
                  <a:lnTo>
                    <a:pt x="1466" y="2866"/>
                  </a:lnTo>
                  <a:lnTo>
                    <a:pt x="1437" y="2864"/>
                  </a:lnTo>
                  <a:lnTo>
                    <a:pt x="1413" y="2862"/>
                  </a:lnTo>
                  <a:lnTo>
                    <a:pt x="1386" y="2856"/>
                  </a:lnTo>
                  <a:lnTo>
                    <a:pt x="1363" y="2849"/>
                  </a:lnTo>
                  <a:lnTo>
                    <a:pt x="1338" y="2841"/>
                  </a:lnTo>
                  <a:lnTo>
                    <a:pt x="1316" y="2835"/>
                  </a:lnTo>
                  <a:lnTo>
                    <a:pt x="1293" y="2828"/>
                  </a:lnTo>
                  <a:lnTo>
                    <a:pt x="1272" y="2826"/>
                  </a:lnTo>
                  <a:lnTo>
                    <a:pt x="1257" y="2831"/>
                  </a:lnTo>
                  <a:lnTo>
                    <a:pt x="1243" y="2843"/>
                  </a:lnTo>
                  <a:lnTo>
                    <a:pt x="1230" y="2854"/>
                  </a:lnTo>
                  <a:lnTo>
                    <a:pt x="1217" y="2860"/>
                  </a:lnTo>
                  <a:lnTo>
                    <a:pt x="1203" y="2854"/>
                  </a:lnTo>
                  <a:lnTo>
                    <a:pt x="1192" y="2854"/>
                  </a:lnTo>
                  <a:lnTo>
                    <a:pt x="1179" y="2852"/>
                  </a:lnTo>
                  <a:lnTo>
                    <a:pt x="1165" y="2849"/>
                  </a:lnTo>
                  <a:lnTo>
                    <a:pt x="1142" y="2843"/>
                  </a:lnTo>
                  <a:lnTo>
                    <a:pt x="1119" y="2839"/>
                  </a:lnTo>
                  <a:lnTo>
                    <a:pt x="1093" y="2833"/>
                  </a:lnTo>
                  <a:lnTo>
                    <a:pt x="1068" y="2826"/>
                  </a:lnTo>
                  <a:lnTo>
                    <a:pt x="1041" y="2818"/>
                  </a:lnTo>
                  <a:lnTo>
                    <a:pt x="1017" y="2812"/>
                  </a:lnTo>
                  <a:lnTo>
                    <a:pt x="992" y="2803"/>
                  </a:lnTo>
                  <a:lnTo>
                    <a:pt x="971" y="2797"/>
                  </a:lnTo>
                  <a:lnTo>
                    <a:pt x="948" y="2791"/>
                  </a:lnTo>
                  <a:lnTo>
                    <a:pt x="929" y="2786"/>
                  </a:lnTo>
                  <a:lnTo>
                    <a:pt x="910" y="2782"/>
                  </a:lnTo>
                  <a:lnTo>
                    <a:pt x="893" y="2782"/>
                  </a:lnTo>
                  <a:lnTo>
                    <a:pt x="874" y="2778"/>
                  </a:lnTo>
                  <a:lnTo>
                    <a:pt x="857" y="2774"/>
                  </a:lnTo>
                  <a:lnTo>
                    <a:pt x="840" y="2767"/>
                  </a:lnTo>
                  <a:lnTo>
                    <a:pt x="823" y="2763"/>
                  </a:lnTo>
                  <a:lnTo>
                    <a:pt x="813" y="2753"/>
                  </a:lnTo>
                  <a:lnTo>
                    <a:pt x="807" y="2736"/>
                  </a:lnTo>
                  <a:lnTo>
                    <a:pt x="800" y="2717"/>
                  </a:lnTo>
                  <a:lnTo>
                    <a:pt x="792" y="2709"/>
                  </a:lnTo>
                  <a:lnTo>
                    <a:pt x="781" y="2702"/>
                  </a:lnTo>
                  <a:lnTo>
                    <a:pt x="769" y="2698"/>
                  </a:lnTo>
                  <a:lnTo>
                    <a:pt x="758" y="2692"/>
                  </a:lnTo>
                  <a:lnTo>
                    <a:pt x="746" y="2690"/>
                  </a:lnTo>
                  <a:lnTo>
                    <a:pt x="733" y="2685"/>
                  </a:lnTo>
                  <a:lnTo>
                    <a:pt x="722" y="2681"/>
                  </a:lnTo>
                  <a:lnTo>
                    <a:pt x="708" y="2675"/>
                  </a:lnTo>
                  <a:lnTo>
                    <a:pt x="695" y="2669"/>
                  </a:lnTo>
                  <a:lnTo>
                    <a:pt x="685" y="2658"/>
                  </a:lnTo>
                  <a:lnTo>
                    <a:pt x="682" y="2641"/>
                  </a:lnTo>
                  <a:lnTo>
                    <a:pt x="678" y="2622"/>
                  </a:lnTo>
                  <a:lnTo>
                    <a:pt x="670" y="2612"/>
                  </a:lnTo>
                  <a:lnTo>
                    <a:pt x="655" y="2608"/>
                  </a:lnTo>
                  <a:lnTo>
                    <a:pt x="638" y="2612"/>
                  </a:lnTo>
                  <a:lnTo>
                    <a:pt x="621" y="2614"/>
                  </a:lnTo>
                  <a:lnTo>
                    <a:pt x="607" y="2612"/>
                  </a:lnTo>
                  <a:lnTo>
                    <a:pt x="600" y="2599"/>
                  </a:lnTo>
                  <a:lnTo>
                    <a:pt x="598" y="2582"/>
                  </a:lnTo>
                  <a:lnTo>
                    <a:pt x="592" y="2566"/>
                  </a:lnTo>
                  <a:lnTo>
                    <a:pt x="588" y="2555"/>
                  </a:lnTo>
                  <a:lnTo>
                    <a:pt x="562" y="2538"/>
                  </a:lnTo>
                  <a:lnTo>
                    <a:pt x="537" y="2526"/>
                  </a:lnTo>
                  <a:lnTo>
                    <a:pt x="510" y="2515"/>
                  </a:lnTo>
                  <a:lnTo>
                    <a:pt x="488" y="2507"/>
                  </a:lnTo>
                  <a:lnTo>
                    <a:pt x="461" y="2496"/>
                  </a:lnTo>
                  <a:lnTo>
                    <a:pt x="438" y="2486"/>
                  </a:lnTo>
                  <a:lnTo>
                    <a:pt x="415" y="2471"/>
                  </a:lnTo>
                  <a:lnTo>
                    <a:pt x="398" y="2458"/>
                  </a:lnTo>
                  <a:lnTo>
                    <a:pt x="392" y="2448"/>
                  </a:lnTo>
                  <a:lnTo>
                    <a:pt x="390" y="2435"/>
                  </a:lnTo>
                  <a:lnTo>
                    <a:pt x="389" y="2416"/>
                  </a:lnTo>
                  <a:lnTo>
                    <a:pt x="387" y="2399"/>
                  </a:lnTo>
                  <a:lnTo>
                    <a:pt x="383" y="2380"/>
                  </a:lnTo>
                  <a:lnTo>
                    <a:pt x="379" y="2364"/>
                  </a:lnTo>
                  <a:lnTo>
                    <a:pt x="373" y="2349"/>
                  </a:lnTo>
                  <a:lnTo>
                    <a:pt x="368" y="2340"/>
                  </a:lnTo>
                  <a:lnTo>
                    <a:pt x="356" y="2330"/>
                  </a:lnTo>
                  <a:lnTo>
                    <a:pt x="345" y="2324"/>
                  </a:lnTo>
                  <a:lnTo>
                    <a:pt x="330" y="2317"/>
                  </a:lnTo>
                  <a:lnTo>
                    <a:pt x="322" y="2313"/>
                  </a:lnTo>
                  <a:lnTo>
                    <a:pt x="314" y="2301"/>
                  </a:lnTo>
                  <a:lnTo>
                    <a:pt x="311" y="2286"/>
                  </a:lnTo>
                  <a:lnTo>
                    <a:pt x="307" y="2269"/>
                  </a:lnTo>
                  <a:lnTo>
                    <a:pt x="301" y="2256"/>
                  </a:lnTo>
                  <a:lnTo>
                    <a:pt x="288" y="2248"/>
                  </a:lnTo>
                  <a:lnTo>
                    <a:pt x="272" y="2248"/>
                  </a:lnTo>
                  <a:lnTo>
                    <a:pt x="255" y="2244"/>
                  </a:lnTo>
                  <a:lnTo>
                    <a:pt x="246" y="2240"/>
                  </a:lnTo>
                  <a:lnTo>
                    <a:pt x="242" y="2223"/>
                  </a:lnTo>
                  <a:lnTo>
                    <a:pt x="244" y="2206"/>
                  </a:lnTo>
                  <a:lnTo>
                    <a:pt x="248" y="2187"/>
                  </a:lnTo>
                  <a:lnTo>
                    <a:pt x="246" y="2172"/>
                  </a:lnTo>
                  <a:lnTo>
                    <a:pt x="238" y="2166"/>
                  </a:lnTo>
                  <a:lnTo>
                    <a:pt x="231" y="2164"/>
                  </a:lnTo>
                  <a:lnTo>
                    <a:pt x="221" y="2164"/>
                  </a:lnTo>
                  <a:lnTo>
                    <a:pt x="212" y="2164"/>
                  </a:lnTo>
                  <a:lnTo>
                    <a:pt x="200" y="2162"/>
                  </a:lnTo>
                  <a:lnTo>
                    <a:pt x="191" y="2162"/>
                  </a:lnTo>
                  <a:lnTo>
                    <a:pt x="183" y="2160"/>
                  </a:lnTo>
                  <a:lnTo>
                    <a:pt x="179" y="2155"/>
                  </a:lnTo>
                  <a:lnTo>
                    <a:pt x="179" y="2139"/>
                  </a:lnTo>
                  <a:lnTo>
                    <a:pt x="187" y="2118"/>
                  </a:lnTo>
                  <a:lnTo>
                    <a:pt x="192" y="2097"/>
                  </a:lnTo>
                  <a:lnTo>
                    <a:pt x="194" y="2082"/>
                  </a:lnTo>
                  <a:lnTo>
                    <a:pt x="185" y="2065"/>
                  </a:lnTo>
                  <a:lnTo>
                    <a:pt x="175" y="2048"/>
                  </a:lnTo>
                  <a:lnTo>
                    <a:pt x="164" y="2029"/>
                  </a:lnTo>
                  <a:lnTo>
                    <a:pt x="154" y="2012"/>
                  </a:lnTo>
                  <a:lnTo>
                    <a:pt x="143" y="1993"/>
                  </a:lnTo>
                  <a:lnTo>
                    <a:pt x="135" y="1975"/>
                  </a:lnTo>
                  <a:lnTo>
                    <a:pt x="128" y="1956"/>
                  </a:lnTo>
                  <a:lnTo>
                    <a:pt x="122" y="1941"/>
                  </a:lnTo>
                  <a:lnTo>
                    <a:pt x="111" y="1928"/>
                  </a:lnTo>
                  <a:lnTo>
                    <a:pt x="99" y="1920"/>
                  </a:lnTo>
                  <a:lnTo>
                    <a:pt x="88" y="1909"/>
                  </a:lnTo>
                  <a:lnTo>
                    <a:pt x="82" y="1901"/>
                  </a:lnTo>
                  <a:lnTo>
                    <a:pt x="80" y="1884"/>
                  </a:lnTo>
                  <a:lnTo>
                    <a:pt x="84" y="1869"/>
                  </a:lnTo>
                  <a:lnTo>
                    <a:pt x="86" y="1850"/>
                  </a:lnTo>
                  <a:lnTo>
                    <a:pt x="88" y="1838"/>
                  </a:lnTo>
                  <a:lnTo>
                    <a:pt x="82" y="1819"/>
                  </a:lnTo>
                  <a:lnTo>
                    <a:pt x="76" y="1800"/>
                  </a:lnTo>
                  <a:lnTo>
                    <a:pt x="73" y="1781"/>
                  </a:lnTo>
                  <a:lnTo>
                    <a:pt x="69" y="1764"/>
                  </a:lnTo>
                  <a:lnTo>
                    <a:pt x="65" y="1743"/>
                  </a:lnTo>
                  <a:lnTo>
                    <a:pt x="63" y="1724"/>
                  </a:lnTo>
                  <a:lnTo>
                    <a:pt x="59" y="1705"/>
                  </a:lnTo>
                  <a:lnTo>
                    <a:pt x="57" y="1686"/>
                  </a:lnTo>
                  <a:lnTo>
                    <a:pt x="50" y="1674"/>
                  </a:lnTo>
                  <a:lnTo>
                    <a:pt x="34" y="1665"/>
                  </a:lnTo>
                  <a:lnTo>
                    <a:pt x="17" y="1653"/>
                  </a:lnTo>
                  <a:lnTo>
                    <a:pt x="10" y="1640"/>
                  </a:lnTo>
                  <a:lnTo>
                    <a:pt x="10" y="1628"/>
                  </a:lnTo>
                  <a:lnTo>
                    <a:pt x="15" y="1615"/>
                  </a:lnTo>
                  <a:lnTo>
                    <a:pt x="17" y="1602"/>
                  </a:lnTo>
                  <a:lnTo>
                    <a:pt x="21" y="1590"/>
                  </a:lnTo>
                  <a:lnTo>
                    <a:pt x="17" y="1573"/>
                  </a:lnTo>
                  <a:lnTo>
                    <a:pt x="10" y="1560"/>
                  </a:lnTo>
                  <a:lnTo>
                    <a:pt x="2" y="1546"/>
                  </a:lnTo>
                  <a:lnTo>
                    <a:pt x="0" y="1533"/>
                  </a:lnTo>
                  <a:lnTo>
                    <a:pt x="4" y="1520"/>
                  </a:lnTo>
                  <a:lnTo>
                    <a:pt x="15" y="1510"/>
                  </a:lnTo>
                  <a:lnTo>
                    <a:pt x="25" y="1495"/>
                  </a:lnTo>
                  <a:lnTo>
                    <a:pt x="31" y="1482"/>
                  </a:lnTo>
                  <a:lnTo>
                    <a:pt x="27" y="1445"/>
                  </a:lnTo>
                  <a:lnTo>
                    <a:pt x="27" y="1413"/>
                  </a:lnTo>
                  <a:lnTo>
                    <a:pt x="27" y="1382"/>
                  </a:lnTo>
                  <a:lnTo>
                    <a:pt x="29" y="1350"/>
                  </a:lnTo>
                  <a:lnTo>
                    <a:pt x="31" y="1316"/>
                  </a:lnTo>
                  <a:lnTo>
                    <a:pt x="34" y="1283"/>
                  </a:lnTo>
                  <a:lnTo>
                    <a:pt x="40" y="1247"/>
                  </a:lnTo>
                  <a:lnTo>
                    <a:pt x="46" y="1211"/>
                  </a:lnTo>
                  <a:lnTo>
                    <a:pt x="46" y="1199"/>
                  </a:lnTo>
                  <a:lnTo>
                    <a:pt x="48" y="1186"/>
                  </a:lnTo>
                  <a:lnTo>
                    <a:pt x="52" y="1173"/>
                  </a:lnTo>
                  <a:lnTo>
                    <a:pt x="57" y="1161"/>
                  </a:lnTo>
                  <a:lnTo>
                    <a:pt x="63" y="1127"/>
                  </a:lnTo>
                  <a:lnTo>
                    <a:pt x="71" y="1093"/>
                  </a:lnTo>
                  <a:lnTo>
                    <a:pt x="78" y="1060"/>
                  </a:lnTo>
                  <a:lnTo>
                    <a:pt x="90" y="1026"/>
                  </a:lnTo>
                  <a:lnTo>
                    <a:pt x="99" y="990"/>
                  </a:lnTo>
                  <a:lnTo>
                    <a:pt x="111" y="957"/>
                  </a:lnTo>
                  <a:lnTo>
                    <a:pt x="122" y="925"/>
                  </a:lnTo>
                  <a:lnTo>
                    <a:pt x="133" y="896"/>
                  </a:lnTo>
                  <a:lnTo>
                    <a:pt x="135" y="879"/>
                  </a:lnTo>
                  <a:lnTo>
                    <a:pt x="132" y="864"/>
                  </a:lnTo>
                  <a:lnTo>
                    <a:pt x="126" y="847"/>
                  </a:lnTo>
                  <a:lnTo>
                    <a:pt x="128" y="835"/>
                  </a:lnTo>
                  <a:lnTo>
                    <a:pt x="133" y="818"/>
                  </a:lnTo>
                  <a:lnTo>
                    <a:pt x="145" y="801"/>
                  </a:lnTo>
                  <a:lnTo>
                    <a:pt x="156" y="782"/>
                  </a:lnTo>
                  <a:lnTo>
                    <a:pt x="172" y="765"/>
                  </a:lnTo>
                  <a:lnTo>
                    <a:pt x="185" y="746"/>
                  </a:lnTo>
                  <a:lnTo>
                    <a:pt x="200" y="730"/>
                  </a:lnTo>
                  <a:lnTo>
                    <a:pt x="212" y="711"/>
                  </a:lnTo>
                  <a:lnTo>
                    <a:pt x="225" y="698"/>
                  </a:lnTo>
                  <a:lnTo>
                    <a:pt x="231" y="679"/>
                  </a:lnTo>
                  <a:lnTo>
                    <a:pt x="238" y="660"/>
                  </a:lnTo>
                  <a:lnTo>
                    <a:pt x="246" y="641"/>
                  </a:lnTo>
                  <a:lnTo>
                    <a:pt x="255" y="624"/>
                  </a:lnTo>
                  <a:lnTo>
                    <a:pt x="261" y="605"/>
                  </a:lnTo>
                  <a:lnTo>
                    <a:pt x="272" y="587"/>
                  </a:lnTo>
                  <a:lnTo>
                    <a:pt x="282" y="568"/>
                  </a:lnTo>
                  <a:lnTo>
                    <a:pt x="297" y="551"/>
                  </a:lnTo>
                  <a:lnTo>
                    <a:pt x="305" y="540"/>
                  </a:lnTo>
                  <a:lnTo>
                    <a:pt x="318" y="536"/>
                  </a:lnTo>
                  <a:lnTo>
                    <a:pt x="331" y="532"/>
                  </a:lnTo>
                  <a:lnTo>
                    <a:pt x="343" y="523"/>
                  </a:lnTo>
                  <a:lnTo>
                    <a:pt x="352" y="505"/>
                  </a:lnTo>
                  <a:lnTo>
                    <a:pt x="360" y="488"/>
                  </a:lnTo>
                  <a:lnTo>
                    <a:pt x="366" y="467"/>
                  </a:lnTo>
                  <a:lnTo>
                    <a:pt x="373" y="446"/>
                  </a:lnTo>
                  <a:lnTo>
                    <a:pt x="379" y="423"/>
                  </a:lnTo>
                  <a:lnTo>
                    <a:pt x="385" y="401"/>
                  </a:lnTo>
                  <a:lnTo>
                    <a:pt x="394" y="383"/>
                  </a:lnTo>
                  <a:lnTo>
                    <a:pt x="409" y="366"/>
                  </a:lnTo>
                  <a:lnTo>
                    <a:pt x="417" y="357"/>
                  </a:lnTo>
                  <a:lnTo>
                    <a:pt x="432" y="347"/>
                  </a:lnTo>
                  <a:lnTo>
                    <a:pt x="451" y="336"/>
                  </a:lnTo>
                  <a:lnTo>
                    <a:pt x="474" y="326"/>
                  </a:lnTo>
                  <a:lnTo>
                    <a:pt x="495" y="313"/>
                  </a:lnTo>
                  <a:lnTo>
                    <a:pt x="516" y="303"/>
                  </a:lnTo>
                  <a:lnTo>
                    <a:pt x="531" y="292"/>
                  </a:lnTo>
                  <a:lnTo>
                    <a:pt x="547" y="286"/>
                  </a:lnTo>
                  <a:lnTo>
                    <a:pt x="556" y="275"/>
                  </a:lnTo>
                  <a:lnTo>
                    <a:pt x="571" y="267"/>
                  </a:lnTo>
                  <a:lnTo>
                    <a:pt x="588" y="256"/>
                  </a:lnTo>
                  <a:lnTo>
                    <a:pt x="609" y="246"/>
                  </a:lnTo>
                  <a:lnTo>
                    <a:pt x="626" y="235"/>
                  </a:lnTo>
                  <a:lnTo>
                    <a:pt x="646" y="227"/>
                  </a:lnTo>
                  <a:lnTo>
                    <a:pt x="663" y="219"/>
                  </a:lnTo>
                  <a:lnTo>
                    <a:pt x="680" y="212"/>
                  </a:lnTo>
                  <a:lnTo>
                    <a:pt x="687" y="197"/>
                  </a:lnTo>
                  <a:lnTo>
                    <a:pt x="691" y="181"/>
                  </a:lnTo>
                  <a:lnTo>
                    <a:pt x="695" y="162"/>
                  </a:lnTo>
                  <a:lnTo>
                    <a:pt x="705" y="151"/>
                  </a:lnTo>
                  <a:lnTo>
                    <a:pt x="716" y="147"/>
                  </a:lnTo>
                  <a:lnTo>
                    <a:pt x="733" y="151"/>
                  </a:lnTo>
                  <a:lnTo>
                    <a:pt x="746" y="151"/>
                  </a:lnTo>
                  <a:lnTo>
                    <a:pt x="762" y="151"/>
                  </a:lnTo>
                  <a:lnTo>
                    <a:pt x="775" y="134"/>
                  </a:lnTo>
                  <a:lnTo>
                    <a:pt x="790" y="113"/>
                  </a:lnTo>
                  <a:lnTo>
                    <a:pt x="796" y="101"/>
                  </a:lnTo>
                  <a:lnTo>
                    <a:pt x="807" y="92"/>
                  </a:lnTo>
                  <a:lnTo>
                    <a:pt x="821" y="84"/>
                  </a:lnTo>
                  <a:lnTo>
                    <a:pt x="838" y="78"/>
                  </a:lnTo>
                  <a:lnTo>
                    <a:pt x="853" y="76"/>
                  </a:lnTo>
                  <a:lnTo>
                    <a:pt x="868" y="82"/>
                  </a:lnTo>
                  <a:lnTo>
                    <a:pt x="882" y="86"/>
                  </a:lnTo>
                  <a:lnTo>
                    <a:pt x="895" y="88"/>
                  </a:lnTo>
                  <a:lnTo>
                    <a:pt x="914" y="80"/>
                  </a:lnTo>
                  <a:lnTo>
                    <a:pt x="931" y="71"/>
                  </a:lnTo>
                  <a:lnTo>
                    <a:pt x="944" y="63"/>
                  </a:lnTo>
                  <a:lnTo>
                    <a:pt x="960" y="54"/>
                  </a:lnTo>
                  <a:lnTo>
                    <a:pt x="973" y="44"/>
                  </a:lnTo>
                  <a:lnTo>
                    <a:pt x="990" y="38"/>
                  </a:lnTo>
                  <a:lnTo>
                    <a:pt x="1007" y="29"/>
                  </a:lnTo>
                  <a:lnTo>
                    <a:pt x="1032" y="27"/>
                  </a:lnTo>
                  <a:lnTo>
                    <a:pt x="1047" y="23"/>
                  </a:lnTo>
                  <a:lnTo>
                    <a:pt x="1062" y="23"/>
                  </a:lnTo>
                  <a:lnTo>
                    <a:pt x="1076" y="27"/>
                  </a:lnTo>
                  <a:lnTo>
                    <a:pt x="1089" y="33"/>
                  </a:lnTo>
                  <a:lnTo>
                    <a:pt x="1100" y="38"/>
                  </a:lnTo>
                  <a:lnTo>
                    <a:pt x="1112" y="44"/>
                  </a:lnTo>
                  <a:lnTo>
                    <a:pt x="1123" y="46"/>
                  </a:lnTo>
                  <a:lnTo>
                    <a:pt x="1135" y="50"/>
                  </a:lnTo>
                  <a:lnTo>
                    <a:pt x="1148" y="36"/>
                  </a:lnTo>
                  <a:lnTo>
                    <a:pt x="1158" y="17"/>
                  </a:lnTo>
                  <a:lnTo>
                    <a:pt x="1163" y="6"/>
                  </a:lnTo>
                  <a:lnTo>
                    <a:pt x="1169" y="2"/>
                  </a:lnTo>
                  <a:lnTo>
                    <a:pt x="1177" y="0"/>
                  </a:lnTo>
                  <a:lnTo>
                    <a:pt x="1190" y="4"/>
                  </a:lnTo>
                  <a:lnTo>
                    <a:pt x="1205" y="8"/>
                  </a:lnTo>
                  <a:lnTo>
                    <a:pt x="1220" y="12"/>
                  </a:lnTo>
                  <a:lnTo>
                    <a:pt x="1236" y="12"/>
                  </a:lnTo>
                  <a:lnTo>
                    <a:pt x="1253" y="15"/>
                  </a:lnTo>
                  <a:lnTo>
                    <a:pt x="1268" y="15"/>
                  </a:lnTo>
                  <a:lnTo>
                    <a:pt x="1285" y="17"/>
                  </a:lnTo>
                  <a:lnTo>
                    <a:pt x="1302" y="17"/>
                  </a:lnTo>
                  <a:lnTo>
                    <a:pt x="1323" y="21"/>
                  </a:lnTo>
                  <a:lnTo>
                    <a:pt x="1357" y="23"/>
                  </a:lnTo>
                  <a:lnTo>
                    <a:pt x="1373" y="29"/>
                  </a:lnTo>
                  <a:lnTo>
                    <a:pt x="1369" y="36"/>
                  </a:lnTo>
                  <a:lnTo>
                    <a:pt x="1359" y="42"/>
                  </a:lnTo>
                  <a:lnTo>
                    <a:pt x="1346" y="42"/>
                  </a:lnTo>
                  <a:lnTo>
                    <a:pt x="1338" y="40"/>
                  </a:lnTo>
                  <a:lnTo>
                    <a:pt x="1342" y="29"/>
                  </a:lnTo>
                  <a:lnTo>
                    <a:pt x="1369" y="10"/>
                  </a:lnTo>
                  <a:close/>
                </a:path>
              </a:pathLst>
            </a:custGeom>
            <a:solidFill>
              <a:srgbClr val="DE7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-1981201" y="-711200"/>
              <a:ext cx="4208463" cy="4416426"/>
            </a:xfrm>
            <a:custGeom>
              <a:avLst/>
              <a:gdLst/>
              <a:ahLst/>
              <a:cxnLst>
                <a:cxn ang="0">
                  <a:pos x="1484" y="21"/>
                </a:cxn>
                <a:cxn ang="0">
                  <a:pos x="1658" y="72"/>
                </a:cxn>
                <a:cxn ang="0">
                  <a:pos x="1783" y="118"/>
                </a:cxn>
                <a:cxn ang="0">
                  <a:pos x="1871" y="170"/>
                </a:cxn>
                <a:cxn ang="0">
                  <a:pos x="1962" y="217"/>
                </a:cxn>
                <a:cxn ang="0">
                  <a:pos x="2054" y="273"/>
                </a:cxn>
                <a:cxn ang="0">
                  <a:pos x="2177" y="353"/>
                </a:cxn>
                <a:cxn ang="0">
                  <a:pos x="2263" y="446"/>
                </a:cxn>
                <a:cxn ang="0">
                  <a:pos x="2429" y="608"/>
                </a:cxn>
                <a:cxn ang="0">
                  <a:pos x="2478" y="707"/>
                </a:cxn>
                <a:cxn ang="0">
                  <a:pos x="2541" y="805"/>
                </a:cxn>
                <a:cxn ang="0">
                  <a:pos x="2566" y="896"/>
                </a:cxn>
                <a:cxn ang="0">
                  <a:pos x="2625" y="1060"/>
                </a:cxn>
                <a:cxn ang="0">
                  <a:pos x="2628" y="1209"/>
                </a:cxn>
                <a:cxn ang="0">
                  <a:pos x="2625" y="1352"/>
                </a:cxn>
                <a:cxn ang="0">
                  <a:pos x="2628" y="1483"/>
                </a:cxn>
                <a:cxn ang="0">
                  <a:pos x="2586" y="1596"/>
                </a:cxn>
                <a:cxn ang="0">
                  <a:pos x="2569" y="1760"/>
                </a:cxn>
                <a:cxn ang="0">
                  <a:pos x="2533" y="1865"/>
                </a:cxn>
                <a:cxn ang="0">
                  <a:pos x="2446" y="1979"/>
                </a:cxn>
                <a:cxn ang="0">
                  <a:pos x="2307" y="2244"/>
                </a:cxn>
                <a:cxn ang="0">
                  <a:pos x="2194" y="2379"/>
                </a:cxn>
                <a:cxn ang="0">
                  <a:pos x="2073" y="2477"/>
                </a:cxn>
                <a:cxn ang="0">
                  <a:pos x="1926" y="2595"/>
                </a:cxn>
                <a:cxn ang="0">
                  <a:pos x="1827" y="2618"/>
                </a:cxn>
                <a:cxn ang="0">
                  <a:pos x="1705" y="2713"/>
                </a:cxn>
                <a:cxn ang="0">
                  <a:pos x="1599" y="2713"/>
                </a:cxn>
                <a:cxn ang="0">
                  <a:pos x="1494" y="2728"/>
                </a:cxn>
                <a:cxn ang="0">
                  <a:pos x="1363" y="2747"/>
                </a:cxn>
                <a:cxn ang="0">
                  <a:pos x="1258" y="2749"/>
                </a:cxn>
                <a:cxn ang="0">
                  <a:pos x="1109" y="2755"/>
                </a:cxn>
                <a:cxn ang="0">
                  <a:pos x="953" y="2688"/>
                </a:cxn>
                <a:cxn ang="0">
                  <a:pos x="719" y="2618"/>
                </a:cxn>
                <a:cxn ang="0">
                  <a:pos x="565" y="2509"/>
                </a:cxn>
                <a:cxn ang="0">
                  <a:pos x="460" y="2435"/>
                </a:cxn>
                <a:cxn ang="0">
                  <a:pos x="377" y="2330"/>
                </a:cxn>
                <a:cxn ang="0">
                  <a:pos x="308" y="2223"/>
                </a:cxn>
                <a:cxn ang="0">
                  <a:pos x="251" y="2160"/>
                </a:cxn>
                <a:cxn ang="0">
                  <a:pos x="179" y="2053"/>
                </a:cxn>
                <a:cxn ang="0">
                  <a:pos x="110" y="1933"/>
                </a:cxn>
                <a:cxn ang="0">
                  <a:pos x="87" y="1825"/>
                </a:cxn>
                <a:cxn ang="0">
                  <a:pos x="61" y="1722"/>
                </a:cxn>
                <a:cxn ang="0">
                  <a:pos x="7" y="1577"/>
                </a:cxn>
                <a:cxn ang="0">
                  <a:pos x="3" y="1457"/>
                </a:cxn>
                <a:cxn ang="0">
                  <a:pos x="21" y="1340"/>
                </a:cxn>
                <a:cxn ang="0">
                  <a:pos x="24" y="1197"/>
                </a:cxn>
                <a:cxn ang="0">
                  <a:pos x="51" y="1018"/>
                </a:cxn>
                <a:cxn ang="0">
                  <a:pos x="74" y="911"/>
                </a:cxn>
                <a:cxn ang="0">
                  <a:pos x="123" y="810"/>
                </a:cxn>
                <a:cxn ang="0">
                  <a:pos x="199" y="673"/>
                </a:cxn>
                <a:cxn ang="0">
                  <a:pos x="243" y="553"/>
                </a:cxn>
                <a:cxn ang="0">
                  <a:pos x="323" y="490"/>
                </a:cxn>
                <a:cxn ang="0">
                  <a:pos x="388" y="406"/>
                </a:cxn>
                <a:cxn ang="0">
                  <a:pos x="447" y="309"/>
                </a:cxn>
                <a:cxn ang="0">
                  <a:pos x="529" y="242"/>
                </a:cxn>
                <a:cxn ang="0">
                  <a:pos x="624" y="198"/>
                </a:cxn>
                <a:cxn ang="0">
                  <a:pos x="712" y="156"/>
                </a:cxn>
                <a:cxn ang="0">
                  <a:pos x="908" y="38"/>
                </a:cxn>
                <a:cxn ang="0">
                  <a:pos x="1026" y="15"/>
                </a:cxn>
                <a:cxn ang="0">
                  <a:pos x="1128" y="38"/>
                </a:cxn>
                <a:cxn ang="0">
                  <a:pos x="1237" y="13"/>
                </a:cxn>
                <a:cxn ang="0">
                  <a:pos x="1330" y="0"/>
                </a:cxn>
              </a:cxnLst>
              <a:rect l="0" t="0" r="r" b="b"/>
              <a:pathLst>
                <a:path w="2651" h="2782">
                  <a:moveTo>
                    <a:pt x="1344" y="6"/>
                  </a:moveTo>
                  <a:lnTo>
                    <a:pt x="1366" y="17"/>
                  </a:lnTo>
                  <a:lnTo>
                    <a:pt x="1391" y="23"/>
                  </a:lnTo>
                  <a:lnTo>
                    <a:pt x="1412" y="23"/>
                  </a:lnTo>
                  <a:lnTo>
                    <a:pt x="1433" y="25"/>
                  </a:lnTo>
                  <a:lnTo>
                    <a:pt x="1450" y="21"/>
                  </a:lnTo>
                  <a:lnTo>
                    <a:pt x="1467" y="21"/>
                  </a:lnTo>
                  <a:lnTo>
                    <a:pt x="1484" y="21"/>
                  </a:lnTo>
                  <a:lnTo>
                    <a:pt x="1501" y="29"/>
                  </a:lnTo>
                  <a:lnTo>
                    <a:pt x="1526" y="44"/>
                  </a:lnTo>
                  <a:lnTo>
                    <a:pt x="1549" y="55"/>
                  </a:lnTo>
                  <a:lnTo>
                    <a:pt x="1570" y="59"/>
                  </a:lnTo>
                  <a:lnTo>
                    <a:pt x="1591" y="63"/>
                  </a:lnTo>
                  <a:lnTo>
                    <a:pt x="1610" y="65"/>
                  </a:lnTo>
                  <a:lnTo>
                    <a:pt x="1633" y="67"/>
                  </a:lnTo>
                  <a:lnTo>
                    <a:pt x="1658" y="72"/>
                  </a:lnTo>
                  <a:lnTo>
                    <a:pt x="1690" y="80"/>
                  </a:lnTo>
                  <a:lnTo>
                    <a:pt x="1717" y="86"/>
                  </a:lnTo>
                  <a:lnTo>
                    <a:pt x="1734" y="95"/>
                  </a:lnTo>
                  <a:lnTo>
                    <a:pt x="1743" y="101"/>
                  </a:lnTo>
                  <a:lnTo>
                    <a:pt x="1751" y="109"/>
                  </a:lnTo>
                  <a:lnTo>
                    <a:pt x="1757" y="114"/>
                  </a:lnTo>
                  <a:lnTo>
                    <a:pt x="1766" y="118"/>
                  </a:lnTo>
                  <a:lnTo>
                    <a:pt x="1783" y="118"/>
                  </a:lnTo>
                  <a:lnTo>
                    <a:pt x="1814" y="118"/>
                  </a:lnTo>
                  <a:lnTo>
                    <a:pt x="1825" y="116"/>
                  </a:lnTo>
                  <a:lnTo>
                    <a:pt x="1833" y="120"/>
                  </a:lnTo>
                  <a:lnTo>
                    <a:pt x="1837" y="126"/>
                  </a:lnTo>
                  <a:lnTo>
                    <a:pt x="1842" y="137"/>
                  </a:lnTo>
                  <a:lnTo>
                    <a:pt x="1848" y="156"/>
                  </a:lnTo>
                  <a:lnTo>
                    <a:pt x="1859" y="170"/>
                  </a:lnTo>
                  <a:lnTo>
                    <a:pt x="1871" y="170"/>
                  </a:lnTo>
                  <a:lnTo>
                    <a:pt x="1886" y="172"/>
                  </a:lnTo>
                  <a:lnTo>
                    <a:pt x="1899" y="172"/>
                  </a:lnTo>
                  <a:lnTo>
                    <a:pt x="1915" y="175"/>
                  </a:lnTo>
                  <a:lnTo>
                    <a:pt x="1922" y="181"/>
                  </a:lnTo>
                  <a:lnTo>
                    <a:pt x="1930" y="193"/>
                  </a:lnTo>
                  <a:lnTo>
                    <a:pt x="1939" y="204"/>
                  </a:lnTo>
                  <a:lnTo>
                    <a:pt x="1951" y="215"/>
                  </a:lnTo>
                  <a:lnTo>
                    <a:pt x="1962" y="217"/>
                  </a:lnTo>
                  <a:lnTo>
                    <a:pt x="1977" y="212"/>
                  </a:lnTo>
                  <a:lnTo>
                    <a:pt x="1993" y="208"/>
                  </a:lnTo>
                  <a:lnTo>
                    <a:pt x="2008" y="208"/>
                  </a:lnTo>
                  <a:lnTo>
                    <a:pt x="2015" y="219"/>
                  </a:lnTo>
                  <a:lnTo>
                    <a:pt x="2023" y="236"/>
                  </a:lnTo>
                  <a:lnTo>
                    <a:pt x="2031" y="252"/>
                  </a:lnTo>
                  <a:lnTo>
                    <a:pt x="2038" y="265"/>
                  </a:lnTo>
                  <a:lnTo>
                    <a:pt x="2054" y="273"/>
                  </a:lnTo>
                  <a:lnTo>
                    <a:pt x="2071" y="284"/>
                  </a:lnTo>
                  <a:lnTo>
                    <a:pt x="2086" y="292"/>
                  </a:lnTo>
                  <a:lnTo>
                    <a:pt x="2103" y="303"/>
                  </a:lnTo>
                  <a:lnTo>
                    <a:pt x="2116" y="311"/>
                  </a:lnTo>
                  <a:lnTo>
                    <a:pt x="2132" y="324"/>
                  </a:lnTo>
                  <a:lnTo>
                    <a:pt x="2149" y="334"/>
                  </a:lnTo>
                  <a:lnTo>
                    <a:pt x="2166" y="351"/>
                  </a:lnTo>
                  <a:lnTo>
                    <a:pt x="2177" y="353"/>
                  </a:lnTo>
                  <a:lnTo>
                    <a:pt x="2192" y="355"/>
                  </a:lnTo>
                  <a:lnTo>
                    <a:pt x="2206" y="358"/>
                  </a:lnTo>
                  <a:lnTo>
                    <a:pt x="2217" y="368"/>
                  </a:lnTo>
                  <a:lnTo>
                    <a:pt x="2225" y="379"/>
                  </a:lnTo>
                  <a:lnTo>
                    <a:pt x="2229" y="395"/>
                  </a:lnTo>
                  <a:lnTo>
                    <a:pt x="2231" y="410"/>
                  </a:lnTo>
                  <a:lnTo>
                    <a:pt x="2236" y="423"/>
                  </a:lnTo>
                  <a:lnTo>
                    <a:pt x="2263" y="446"/>
                  </a:lnTo>
                  <a:lnTo>
                    <a:pt x="2290" y="467"/>
                  </a:lnTo>
                  <a:lnTo>
                    <a:pt x="2310" y="484"/>
                  </a:lnTo>
                  <a:lnTo>
                    <a:pt x="2333" y="501"/>
                  </a:lnTo>
                  <a:lnTo>
                    <a:pt x="2352" y="517"/>
                  </a:lnTo>
                  <a:lnTo>
                    <a:pt x="2373" y="540"/>
                  </a:lnTo>
                  <a:lnTo>
                    <a:pt x="2396" y="566"/>
                  </a:lnTo>
                  <a:lnTo>
                    <a:pt x="2421" y="599"/>
                  </a:lnTo>
                  <a:lnTo>
                    <a:pt x="2429" y="608"/>
                  </a:lnTo>
                  <a:lnTo>
                    <a:pt x="2444" y="616"/>
                  </a:lnTo>
                  <a:lnTo>
                    <a:pt x="2457" y="623"/>
                  </a:lnTo>
                  <a:lnTo>
                    <a:pt x="2467" y="633"/>
                  </a:lnTo>
                  <a:lnTo>
                    <a:pt x="2470" y="644"/>
                  </a:lnTo>
                  <a:lnTo>
                    <a:pt x="2474" y="658"/>
                  </a:lnTo>
                  <a:lnTo>
                    <a:pt x="2476" y="673"/>
                  </a:lnTo>
                  <a:lnTo>
                    <a:pt x="2478" y="692"/>
                  </a:lnTo>
                  <a:lnTo>
                    <a:pt x="2478" y="707"/>
                  </a:lnTo>
                  <a:lnTo>
                    <a:pt x="2480" y="723"/>
                  </a:lnTo>
                  <a:lnTo>
                    <a:pt x="2482" y="738"/>
                  </a:lnTo>
                  <a:lnTo>
                    <a:pt x="2488" y="751"/>
                  </a:lnTo>
                  <a:lnTo>
                    <a:pt x="2493" y="761"/>
                  </a:lnTo>
                  <a:lnTo>
                    <a:pt x="2505" y="774"/>
                  </a:lnTo>
                  <a:lnTo>
                    <a:pt x="2516" y="784"/>
                  </a:lnTo>
                  <a:lnTo>
                    <a:pt x="2531" y="797"/>
                  </a:lnTo>
                  <a:lnTo>
                    <a:pt x="2541" y="805"/>
                  </a:lnTo>
                  <a:lnTo>
                    <a:pt x="2552" y="814"/>
                  </a:lnTo>
                  <a:lnTo>
                    <a:pt x="2560" y="818"/>
                  </a:lnTo>
                  <a:lnTo>
                    <a:pt x="2564" y="824"/>
                  </a:lnTo>
                  <a:lnTo>
                    <a:pt x="2564" y="837"/>
                  </a:lnTo>
                  <a:lnTo>
                    <a:pt x="2560" y="854"/>
                  </a:lnTo>
                  <a:lnTo>
                    <a:pt x="2556" y="869"/>
                  </a:lnTo>
                  <a:lnTo>
                    <a:pt x="2558" y="885"/>
                  </a:lnTo>
                  <a:lnTo>
                    <a:pt x="2566" y="896"/>
                  </a:lnTo>
                  <a:lnTo>
                    <a:pt x="2575" y="909"/>
                  </a:lnTo>
                  <a:lnTo>
                    <a:pt x="2583" y="919"/>
                  </a:lnTo>
                  <a:lnTo>
                    <a:pt x="2588" y="932"/>
                  </a:lnTo>
                  <a:lnTo>
                    <a:pt x="2594" y="957"/>
                  </a:lnTo>
                  <a:lnTo>
                    <a:pt x="2604" y="982"/>
                  </a:lnTo>
                  <a:lnTo>
                    <a:pt x="2609" y="1007"/>
                  </a:lnTo>
                  <a:lnTo>
                    <a:pt x="2619" y="1035"/>
                  </a:lnTo>
                  <a:lnTo>
                    <a:pt x="2625" y="1060"/>
                  </a:lnTo>
                  <a:lnTo>
                    <a:pt x="2632" y="1085"/>
                  </a:lnTo>
                  <a:lnTo>
                    <a:pt x="2636" y="1110"/>
                  </a:lnTo>
                  <a:lnTo>
                    <a:pt x="2640" y="1140"/>
                  </a:lnTo>
                  <a:lnTo>
                    <a:pt x="2638" y="1155"/>
                  </a:lnTo>
                  <a:lnTo>
                    <a:pt x="2632" y="1169"/>
                  </a:lnTo>
                  <a:lnTo>
                    <a:pt x="2625" y="1182"/>
                  </a:lnTo>
                  <a:lnTo>
                    <a:pt x="2625" y="1197"/>
                  </a:lnTo>
                  <a:lnTo>
                    <a:pt x="2628" y="1209"/>
                  </a:lnTo>
                  <a:lnTo>
                    <a:pt x="2638" y="1222"/>
                  </a:lnTo>
                  <a:lnTo>
                    <a:pt x="2646" y="1234"/>
                  </a:lnTo>
                  <a:lnTo>
                    <a:pt x="2651" y="1247"/>
                  </a:lnTo>
                  <a:lnTo>
                    <a:pt x="2647" y="1262"/>
                  </a:lnTo>
                  <a:lnTo>
                    <a:pt x="2644" y="1283"/>
                  </a:lnTo>
                  <a:lnTo>
                    <a:pt x="2638" y="1306"/>
                  </a:lnTo>
                  <a:lnTo>
                    <a:pt x="2632" y="1331"/>
                  </a:lnTo>
                  <a:lnTo>
                    <a:pt x="2625" y="1352"/>
                  </a:lnTo>
                  <a:lnTo>
                    <a:pt x="2619" y="1375"/>
                  </a:lnTo>
                  <a:lnTo>
                    <a:pt x="2615" y="1394"/>
                  </a:lnTo>
                  <a:lnTo>
                    <a:pt x="2615" y="1411"/>
                  </a:lnTo>
                  <a:lnTo>
                    <a:pt x="2613" y="1422"/>
                  </a:lnTo>
                  <a:lnTo>
                    <a:pt x="2615" y="1434"/>
                  </a:lnTo>
                  <a:lnTo>
                    <a:pt x="2619" y="1449"/>
                  </a:lnTo>
                  <a:lnTo>
                    <a:pt x="2625" y="1466"/>
                  </a:lnTo>
                  <a:lnTo>
                    <a:pt x="2628" y="1483"/>
                  </a:lnTo>
                  <a:lnTo>
                    <a:pt x="2632" y="1499"/>
                  </a:lnTo>
                  <a:lnTo>
                    <a:pt x="2634" y="1514"/>
                  </a:lnTo>
                  <a:lnTo>
                    <a:pt x="2636" y="1529"/>
                  </a:lnTo>
                  <a:lnTo>
                    <a:pt x="2628" y="1539"/>
                  </a:lnTo>
                  <a:lnTo>
                    <a:pt x="2613" y="1552"/>
                  </a:lnTo>
                  <a:lnTo>
                    <a:pt x="2596" y="1565"/>
                  </a:lnTo>
                  <a:lnTo>
                    <a:pt x="2588" y="1581"/>
                  </a:lnTo>
                  <a:lnTo>
                    <a:pt x="2586" y="1596"/>
                  </a:lnTo>
                  <a:lnTo>
                    <a:pt x="2586" y="1617"/>
                  </a:lnTo>
                  <a:lnTo>
                    <a:pt x="2586" y="1636"/>
                  </a:lnTo>
                  <a:lnTo>
                    <a:pt x="2586" y="1659"/>
                  </a:lnTo>
                  <a:lnTo>
                    <a:pt x="2585" y="1680"/>
                  </a:lnTo>
                  <a:lnTo>
                    <a:pt x="2585" y="1703"/>
                  </a:lnTo>
                  <a:lnTo>
                    <a:pt x="2583" y="1727"/>
                  </a:lnTo>
                  <a:lnTo>
                    <a:pt x="2579" y="1750"/>
                  </a:lnTo>
                  <a:lnTo>
                    <a:pt x="2569" y="1760"/>
                  </a:lnTo>
                  <a:lnTo>
                    <a:pt x="2556" y="1771"/>
                  </a:lnTo>
                  <a:lnTo>
                    <a:pt x="2541" y="1781"/>
                  </a:lnTo>
                  <a:lnTo>
                    <a:pt x="2533" y="1796"/>
                  </a:lnTo>
                  <a:lnTo>
                    <a:pt x="2531" y="1809"/>
                  </a:lnTo>
                  <a:lnTo>
                    <a:pt x="2537" y="1825"/>
                  </a:lnTo>
                  <a:lnTo>
                    <a:pt x="2541" y="1840"/>
                  </a:lnTo>
                  <a:lnTo>
                    <a:pt x="2543" y="1857"/>
                  </a:lnTo>
                  <a:lnTo>
                    <a:pt x="2533" y="1865"/>
                  </a:lnTo>
                  <a:lnTo>
                    <a:pt x="2524" y="1878"/>
                  </a:lnTo>
                  <a:lnTo>
                    <a:pt x="2512" y="1889"/>
                  </a:lnTo>
                  <a:lnTo>
                    <a:pt x="2501" y="1901"/>
                  </a:lnTo>
                  <a:lnTo>
                    <a:pt x="2489" y="1912"/>
                  </a:lnTo>
                  <a:lnTo>
                    <a:pt x="2478" y="1922"/>
                  </a:lnTo>
                  <a:lnTo>
                    <a:pt x="2470" y="1931"/>
                  </a:lnTo>
                  <a:lnTo>
                    <a:pt x="2467" y="1941"/>
                  </a:lnTo>
                  <a:lnTo>
                    <a:pt x="2446" y="1979"/>
                  </a:lnTo>
                  <a:lnTo>
                    <a:pt x="2429" y="2017"/>
                  </a:lnTo>
                  <a:lnTo>
                    <a:pt x="2413" y="2055"/>
                  </a:lnTo>
                  <a:lnTo>
                    <a:pt x="2398" y="2095"/>
                  </a:lnTo>
                  <a:lnTo>
                    <a:pt x="2379" y="2130"/>
                  </a:lnTo>
                  <a:lnTo>
                    <a:pt x="2360" y="2168"/>
                  </a:lnTo>
                  <a:lnTo>
                    <a:pt x="2339" y="2202"/>
                  </a:lnTo>
                  <a:lnTo>
                    <a:pt x="2318" y="2236"/>
                  </a:lnTo>
                  <a:lnTo>
                    <a:pt x="2307" y="2244"/>
                  </a:lnTo>
                  <a:lnTo>
                    <a:pt x="2293" y="2250"/>
                  </a:lnTo>
                  <a:lnTo>
                    <a:pt x="2278" y="2254"/>
                  </a:lnTo>
                  <a:lnTo>
                    <a:pt x="2267" y="2263"/>
                  </a:lnTo>
                  <a:lnTo>
                    <a:pt x="2253" y="2280"/>
                  </a:lnTo>
                  <a:lnTo>
                    <a:pt x="2240" y="2303"/>
                  </a:lnTo>
                  <a:lnTo>
                    <a:pt x="2225" y="2328"/>
                  </a:lnTo>
                  <a:lnTo>
                    <a:pt x="2212" y="2355"/>
                  </a:lnTo>
                  <a:lnTo>
                    <a:pt x="2194" y="2379"/>
                  </a:lnTo>
                  <a:lnTo>
                    <a:pt x="2179" y="2404"/>
                  </a:lnTo>
                  <a:lnTo>
                    <a:pt x="2164" y="2425"/>
                  </a:lnTo>
                  <a:lnTo>
                    <a:pt x="2151" y="2444"/>
                  </a:lnTo>
                  <a:lnTo>
                    <a:pt x="2135" y="2448"/>
                  </a:lnTo>
                  <a:lnTo>
                    <a:pt x="2122" y="2452"/>
                  </a:lnTo>
                  <a:lnTo>
                    <a:pt x="2105" y="2452"/>
                  </a:lnTo>
                  <a:lnTo>
                    <a:pt x="2093" y="2461"/>
                  </a:lnTo>
                  <a:lnTo>
                    <a:pt x="2073" y="2477"/>
                  </a:lnTo>
                  <a:lnTo>
                    <a:pt x="2054" y="2494"/>
                  </a:lnTo>
                  <a:lnTo>
                    <a:pt x="2036" y="2509"/>
                  </a:lnTo>
                  <a:lnTo>
                    <a:pt x="2019" y="2526"/>
                  </a:lnTo>
                  <a:lnTo>
                    <a:pt x="2000" y="2538"/>
                  </a:lnTo>
                  <a:lnTo>
                    <a:pt x="1981" y="2553"/>
                  </a:lnTo>
                  <a:lnTo>
                    <a:pt x="1958" y="2568"/>
                  </a:lnTo>
                  <a:lnTo>
                    <a:pt x="1935" y="2585"/>
                  </a:lnTo>
                  <a:lnTo>
                    <a:pt x="1926" y="2595"/>
                  </a:lnTo>
                  <a:lnTo>
                    <a:pt x="1918" y="2608"/>
                  </a:lnTo>
                  <a:lnTo>
                    <a:pt x="1909" y="2618"/>
                  </a:lnTo>
                  <a:lnTo>
                    <a:pt x="1899" y="2631"/>
                  </a:lnTo>
                  <a:lnTo>
                    <a:pt x="1884" y="2627"/>
                  </a:lnTo>
                  <a:lnTo>
                    <a:pt x="1869" y="2618"/>
                  </a:lnTo>
                  <a:lnTo>
                    <a:pt x="1852" y="2610"/>
                  </a:lnTo>
                  <a:lnTo>
                    <a:pt x="1838" y="2614"/>
                  </a:lnTo>
                  <a:lnTo>
                    <a:pt x="1827" y="2618"/>
                  </a:lnTo>
                  <a:lnTo>
                    <a:pt x="1816" y="2629"/>
                  </a:lnTo>
                  <a:lnTo>
                    <a:pt x="1802" y="2641"/>
                  </a:lnTo>
                  <a:lnTo>
                    <a:pt x="1789" y="2658"/>
                  </a:lnTo>
                  <a:lnTo>
                    <a:pt x="1772" y="2673"/>
                  </a:lnTo>
                  <a:lnTo>
                    <a:pt x="1755" y="2690"/>
                  </a:lnTo>
                  <a:lnTo>
                    <a:pt x="1736" y="2702"/>
                  </a:lnTo>
                  <a:lnTo>
                    <a:pt x="1717" y="2715"/>
                  </a:lnTo>
                  <a:lnTo>
                    <a:pt x="1705" y="2713"/>
                  </a:lnTo>
                  <a:lnTo>
                    <a:pt x="1694" y="2713"/>
                  </a:lnTo>
                  <a:lnTo>
                    <a:pt x="1679" y="2711"/>
                  </a:lnTo>
                  <a:lnTo>
                    <a:pt x="1665" y="2709"/>
                  </a:lnTo>
                  <a:lnTo>
                    <a:pt x="1650" y="2705"/>
                  </a:lnTo>
                  <a:lnTo>
                    <a:pt x="1637" y="2702"/>
                  </a:lnTo>
                  <a:lnTo>
                    <a:pt x="1623" y="2702"/>
                  </a:lnTo>
                  <a:lnTo>
                    <a:pt x="1614" y="2705"/>
                  </a:lnTo>
                  <a:lnTo>
                    <a:pt x="1599" y="2713"/>
                  </a:lnTo>
                  <a:lnTo>
                    <a:pt x="1589" y="2734"/>
                  </a:lnTo>
                  <a:lnTo>
                    <a:pt x="1580" y="2753"/>
                  </a:lnTo>
                  <a:lnTo>
                    <a:pt x="1572" y="2766"/>
                  </a:lnTo>
                  <a:lnTo>
                    <a:pt x="1557" y="2757"/>
                  </a:lnTo>
                  <a:lnTo>
                    <a:pt x="1543" y="2742"/>
                  </a:lnTo>
                  <a:lnTo>
                    <a:pt x="1528" y="2728"/>
                  </a:lnTo>
                  <a:lnTo>
                    <a:pt x="1517" y="2726"/>
                  </a:lnTo>
                  <a:lnTo>
                    <a:pt x="1494" y="2728"/>
                  </a:lnTo>
                  <a:lnTo>
                    <a:pt x="1477" y="2732"/>
                  </a:lnTo>
                  <a:lnTo>
                    <a:pt x="1460" y="2734"/>
                  </a:lnTo>
                  <a:lnTo>
                    <a:pt x="1444" y="2736"/>
                  </a:lnTo>
                  <a:lnTo>
                    <a:pt x="1427" y="2736"/>
                  </a:lnTo>
                  <a:lnTo>
                    <a:pt x="1410" y="2738"/>
                  </a:lnTo>
                  <a:lnTo>
                    <a:pt x="1391" y="2740"/>
                  </a:lnTo>
                  <a:lnTo>
                    <a:pt x="1374" y="2742"/>
                  </a:lnTo>
                  <a:lnTo>
                    <a:pt x="1363" y="2747"/>
                  </a:lnTo>
                  <a:lnTo>
                    <a:pt x="1351" y="2761"/>
                  </a:lnTo>
                  <a:lnTo>
                    <a:pt x="1340" y="2774"/>
                  </a:lnTo>
                  <a:lnTo>
                    <a:pt x="1328" y="2782"/>
                  </a:lnTo>
                  <a:lnTo>
                    <a:pt x="1315" y="2776"/>
                  </a:lnTo>
                  <a:lnTo>
                    <a:pt x="1304" y="2766"/>
                  </a:lnTo>
                  <a:lnTo>
                    <a:pt x="1290" y="2753"/>
                  </a:lnTo>
                  <a:lnTo>
                    <a:pt x="1277" y="2749"/>
                  </a:lnTo>
                  <a:lnTo>
                    <a:pt x="1258" y="2749"/>
                  </a:lnTo>
                  <a:lnTo>
                    <a:pt x="1237" y="2751"/>
                  </a:lnTo>
                  <a:lnTo>
                    <a:pt x="1216" y="2753"/>
                  </a:lnTo>
                  <a:lnTo>
                    <a:pt x="1195" y="2759"/>
                  </a:lnTo>
                  <a:lnTo>
                    <a:pt x="1172" y="2761"/>
                  </a:lnTo>
                  <a:lnTo>
                    <a:pt x="1153" y="2763"/>
                  </a:lnTo>
                  <a:lnTo>
                    <a:pt x="1136" y="2763"/>
                  </a:lnTo>
                  <a:lnTo>
                    <a:pt x="1123" y="2766"/>
                  </a:lnTo>
                  <a:lnTo>
                    <a:pt x="1109" y="2755"/>
                  </a:lnTo>
                  <a:lnTo>
                    <a:pt x="1098" y="2744"/>
                  </a:lnTo>
                  <a:lnTo>
                    <a:pt x="1087" y="2732"/>
                  </a:lnTo>
                  <a:lnTo>
                    <a:pt x="1077" y="2726"/>
                  </a:lnTo>
                  <a:lnTo>
                    <a:pt x="1047" y="2717"/>
                  </a:lnTo>
                  <a:lnTo>
                    <a:pt x="1022" y="2711"/>
                  </a:lnTo>
                  <a:lnTo>
                    <a:pt x="997" y="2705"/>
                  </a:lnTo>
                  <a:lnTo>
                    <a:pt x="976" y="2698"/>
                  </a:lnTo>
                  <a:lnTo>
                    <a:pt x="953" y="2688"/>
                  </a:lnTo>
                  <a:lnTo>
                    <a:pt x="932" y="2679"/>
                  </a:lnTo>
                  <a:lnTo>
                    <a:pt x="908" y="2669"/>
                  </a:lnTo>
                  <a:lnTo>
                    <a:pt x="883" y="2658"/>
                  </a:lnTo>
                  <a:lnTo>
                    <a:pt x="852" y="2648"/>
                  </a:lnTo>
                  <a:lnTo>
                    <a:pt x="820" y="2639"/>
                  </a:lnTo>
                  <a:lnTo>
                    <a:pt x="786" y="2633"/>
                  </a:lnTo>
                  <a:lnTo>
                    <a:pt x="753" y="2627"/>
                  </a:lnTo>
                  <a:lnTo>
                    <a:pt x="719" y="2618"/>
                  </a:lnTo>
                  <a:lnTo>
                    <a:pt x="689" y="2610"/>
                  </a:lnTo>
                  <a:lnTo>
                    <a:pt x="658" y="2597"/>
                  </a:lnTo>
                  <a:lnTo>
                    <a:pt x="633" y="2585"/>
                  </a:lnTo>
                  <a:lnTo>
                    <a:pt x="614" y="2570"/>
                  </a:lnTo>
                  <a:lnTo>
                    <a:pt x="599" y="2557"/>
                  </a:lnTo>
                  <a:lnTo>
                    <a:pt x="588" y="2540"/>
                  </a:lnTo>
                  <a:lnTo>
                    <a:pt x="576" y="2526"/>
                  </a:lnTo>
                  <a:lnTo>
                    <a:pt x="565" y="2509"/>
                  </a:lnTo>
                  <a:lnTo>
                    <a:pt x="554" y="2492"/>
                  </a:lnTo>
                  <a:lnTo>
                    <a:pt x="538" y="2473"/>
                  </a:lnTo>
                  <a:lnTo>
                    <a:pt x="525" y="2461"/>
                  </a:lnTo>
                  <a:lnTo>
                    <a:pt x="510" y="2454"/>
                  </a:lnTo>
                  <a:lnTo>
                    <a:pt x="495" y="2454"/>
                  </a:lnTo>
                  <a:lnTo>
                    <a:pt x="479" y="2452"/>
                  </a:lnTo>
                  <a:lnTo>
                    <a:pt x="470" y="2450"/>
                  </a:lnTo>
                  <a:lnTo>
                    <a:pt x="460" y="2435"/>
                  </a:lnTo>
                  <a:lnTo>
                    <a:pt x="456" y="2421"/>
                  </a:lnTo>
                  <a:lnTo>
                    <a:pt x="453" y="2404"/>
                  </a:lnTo>
                  <a:lnTo>
                    <a:pt x="449" y="2393"/>
                  </a:lnTo>
                  <a:lnTo>
                    <a:pt x="432" y="2376"/>
                  </a:lnTo>
                  <a:lnTo>
                    <a:pt x="418" y="2364"/>
                  </a:lnTo>
                  <a:lnTo>
                    <a:pt x="405" y="2353"/>
                  </a:lnTo>
                  <a:lnTo>
                    <a:pt x="392" y="2343"/>
                  </a:lnTo>
                  <a:lnTo>
                    <a:pt x="377" y="2330"/>
                  </a:lnTo>
                  <a:lnTo>
                    <a:pt x="363" y="2318"/>
                  </a:lnTo>
                  <a:lnTo>
                    <a:pt x="350" y="2303"/>
                  </a:lnTo>
                  <a:lnTo>
                    <a:pt x="337" y="2286"/>
                  </a:lnTo>
                  <a:lnTo>
                    <a:pt x="329" y="2269"/>
                  </a:lnTo>
                  <a:lnTo>
                    <a:pt x="325" y="2254"/>
                  </a:lnTo>
                  <a:lnTo>
                    <a:pt x="321" y="2240"/>
                  </a:lnTo>
                  <a:lnTo>
                    <a:pt x="316" y="2229"/>
                  </a:lnTo>
                  <a:lnTo>
                    <a:pt x="308" y="2223"/>
                  </a:lnTo>
                  <a:lnTo>
                    <a:pt x="300" y="2221"/>
                  </a:lnTo>
                  <a:lnTo>
                    <a:pt x="291" y="2221"/>
                  </a:lnTo>
                  <a:lnTo>
                    <a:pt x="281" y="2223"/>
                  </a:lnTo>
                  <a:lnTo>
                    <a:pt x="262" y="2223"/>
                  </a:lnTo>
                  <a:lnTo>
                    <a:pt x="249" y="2219"/>
                  </a:lnTo>
                  <a:lnTo>
                    <a:pt x="245" y="2202"/>
                  </a:lnTo>
                  <a:lnTo>
                    <a:pt x="249" y="2181"/>
                  </a:lnTo>
                  <a:lnTo>
                    <a:pt x="251" y="2160"/>
                  </a:lnTo>
                  <a:lnTo>
                    <a:pt x="249" y="2145"/>
                  </a:lnTo>
                  <a:lnTo>
                    <a:pt x="238" y="2135"/>
                  </a:lnTo>
                  <a:lnTo>
                    <a:pt x="224" y="2130"/>
                  </a:lnTo>
                  <a:lnTo>
                    <a:pt x="209" y="2124"/>
                  </a:lnTo>
                  <a:lnTo>
                    <a:pt x="199" y="2116"/>
                  </a:lnTo>
                  <a:lnTo>
                    <a:pt x="190" y="2095"/>
                  </a:lnTo>
                  <a:lnTo>
                    <a:pt x="184" y="2074"/>
                  </a:lnTo>
                  <a:lnTo>
                    <a:pt x="179" y="2053"/>
                  </a:lnTo>
                  <a:lnTo>
                    <a:pt x="175" y="2032"/>
                  </a:lnTo>
                  <a:lnTo>
                    <a:pt x="171" y="2008"/>
                  </a:lnTo>
                  <a:lnTo>
                    <a:pt x="167" y="1989"/>
                  </a:lnTo>
                  <a:lnTo>
                    <a:pt x="161" y="1968"/>
                  </a:lnTo>
                  <a:lnTo>
                    <a:pt x="158" y="1954"/>
                  </a:lnTo>
                  <a:lnTo>
                    <a:pt x="146" y="1943"/>
                  </a:lnTo>
                  <a:lnTo>
                    <a:pt x="129" y="1939"/>
                  </a:lnTo>
                  <a:lnTo>
                    <a:pt x="110" y="1933"/>
                  </a:lnTo>
                  <a:lnTo>
                    <a:pt x="102" y="1924"/>
                  </a:lnTo>
                  <a:lnTo>
                    <a:pt x="99" y="1914"/>
                  </a:lnTo>
                  <a:lnTo>
                    <a:pt x="97" y="1903"/>
                  </a:lnTo>
                  <a:lnTo>
                    <a:pt x="95" y="1889"/>
                  </a:lnTo>
                  <a:lnTo>
                    <a:pt x="95" y="1874"/>
                  </a:lnTo>
                  <a:lnTo>
                    <a:pt x="93" y="1857"/>
                  </a:lnTo>
                  <a:lnTo>
                    <a:pt x="91" y="1840"/>
                  </a:lnTo>
                  <a:lnTo>
                    <a:pt x="87" y="1825"/>
                  </a:lnTo>
                  <a:lnTo>
                    <a:pt x="85" y="1813"/>
                  </a:lnTo>
                  <a:lnTo>
                    <a:pt x="76" y="1800"/>
                  </a:lnTo>
                  <a:lnTo>
                    <a:pt x="62" y="1792"/>
                  </a:lnTo>
                  <a:lnTo>
                    <a:pt x="47" y="1781"/>
                  </a:lnTo>
                  <a:lnTo>
                    <a:pt x="40" y="1773"/>
                  </a:lnTo>
                  <a:lnTo>
                    <a:pt x="42" y="1756"/>
                  </a:lnTo>
                  <a:lnTo>
                    <a:pt x="51" y="1741"/>
                  </a:lnTo>
                  <a:lnTo>
                    <a:pt x="61" y="1722"/>
                  </a:lnTo>
                  <a:lnTo>
                    <a:pt x="66" y="1710"/>
                  </a:lnTo>
                  <a:lnTo>
                    <a:pt x="57" y="1678"/>
                  </a:lnTo>
                  <a:lnTo>
                    <a:pt x="47" y="1657"/>
                  </a:lnTo>
                  <a:lnTo>
                    <a:pt x="38" y="1640"/>
                  </a:lnTo>
                  <a:lnTo>
                    <a:pt x="30" y="1628"/>
                  </a:lnTo>
                  <a:lnTo>
                    <a:pt x="21" y="1613"/>
                  </a:lnTo>
                  <a:lnTo>
                    <a:pt x="15" y="1598"/>
                  </a:lnTo>
                  <a:lnTo>
                    <a:pt x="7" y="1577"/>
                  </a:lnTo>
                  <a:lnTo>
                    <a:pt x="5" y="1552"/>
                  </a:lnTo>
                  <a:lnTo>
                    <a:pt x="5" y="1537"/>
                  </a:lnTo>
                  <a:lnTo>
                    <a:pt x="11" y="1523"/>
                  </a:lnTo>
                  <a:lnTo>
                    <a:pt x="19" y="1508"/>
                  </a:lnTo>
                  <a:lnTo>
                    <a:pt x="24" y="1495"/>
                  </a:lnTo>
                  <a:lnTo>
                    <a:pt x="21" y="1483"/>
                  </a:lnTo>
                  <a:lnTo>
                    <a:pt x="13" y="1470"/>
                  </a:lnTo>
                  <a:lnTo>
                    <a:pt x="3" y="1457"/>
                  </a:lnTo>
                  <a:lnTo>
                    <a:pt x="0" y="1445"/>
                  </a:lnTo>
                  <a:lnTo>
                    <a:pt x="3" y="1428"/>
                  </a:lnTo>
                  <a:lnTo>
                    <a:pt x="15" y="1415"/>
                  </a:lnTo>
                  <a:lnTo>
                    <a:pt x="24" y="1401"/>
                  </a:lnTo>
                  <a:lnTo>
                    <a:pt x="30" y="1388"/>
                  </a:lnTo>
                  <a:lnTo>
                    <a:pt x="28" y="1373"/>
                  </a:lnTo>
                  <a:lnTo>
                    <a:pt x="24" y="1356"/>
                  </a:lnTo>
                  <a:lnTo>
                    <a:pt x="21" y="1340"/>
                  </a:lnTo>
                  <a:lnTo>
                    <a:pt x="17" y="1325"/>
                  </a:lnTo>
                  <a:lnTo>
                    <a:pt x="11" y="1308"/>
                  </a:lnTo>
                  <a:lnTo>
                    <a:pt x="9" y="1295"/>
                  </a:lnTo>
                  <a:lnTo>
                    <a:pt x="7" y="1285"/>
                  </a:lnTo>
                  <a:lnTo>
                    <a:pt x="9" y="1281"/>
                  </a:lnTo>
                  <a:lnTo>
                    <a:pt x="11" y="1251"/>
                  </a:lnTo>
                  <a:lnTo>
                    <a:pt x="17" y="1224"/>
                  </a:lnTo>
                  <a:lnTo>
                    <a:pt x="24" y="1197"/>
                  </a:lnTo>
                  <a:lnTo>
                    <a:pt x="34" y="1171"/>
                  </a:lnTo>
                  <a:lnTo>
                    <a:pt x="42" y="1144"/>
                  </a:lnTo>
                  <a:lnTo>
                    <a:pt x="51" y="1117"/>
                  </a:lnTo>
                  <a:lnTo>
                    <a:pt x="59" y="1091"/>
                  </a:lnTo>
                  <a:lnTo>
                    <a:pt x="66" y="1066"/>
                  </a:lnTo>
                  <a:lnTo>
                    <a:pt x="64" y="1049"/>
                  </a:lnTo>
                  <a:lnTo>
                    <a:pt x="57" y="1035"/>
                  </a:lnTo>
                  <a:lnTo>
                    <a:pt x="51" y="1018"/>
                  </a:lnTo>
                  <a:lnTo>
                    <a:pt x="51" y="1005"/>
                  </a:lnTo>
                  <a:lnTo>
                    <a:pt x="55" y="993"/>
                  </a:lnTo>
                  <a:lnTo>
                    <a:pt x="64" y="982"/>
                  </a:lnTo>
                  <a:lnTo>
                    <a:pt x="74" y="970"/>
                  </a:lnTo>
                  <a:lnTo>
                    <a:pt x="81" y="959"/>
                  </a:lnTo>
                  <a:lnTo>
                    <a:pt x="80" y="942"/>
                  </a:lnTo>
                  <a:lnTo>
                    <a:pt x="78" y="927"/>
                  </a:lnTo>
                  <a:lnTo>
                    <a:pt x="74" y="911"/>
                  </a:lnTo>
                  <a:lnTo>
                    <a:pt x="76" y="898"/>
                  </a:lnTo>
                  <a:lnTo>
                    <a:pt x="83" y="885"/>
                  </a:lnTo>
                  <a:lnTo>
                    <a:pt x="99" y="877"/>
                  </a:lnTo>
                  <a:lnTo>
                    <a:pt x="114" y="866"/>
                  </a:lnTo>
                  <a:lnTo>
                    <a:pt x="127" y="858"/>
                  </a:lnTo>
                  <a:lnTo>
                    <a:pt x="127" y="841"/>
                  </a:lnTo>
                  <a:lnTo>
                    <a:pt x="127" y="827"/>
                  </a:lnTo>
                  <a:lnTo>
                    <a:pt x="123" y="810"/>
                  </a:lnTo>
                  <a:lnTo>
                    <a:pt x="127" y="797"/>
                  </a:lnTo>
                  <a:lnTo>
                    <a:pt x="137" y="772"/>
                  </a:lnTo>
                  <a:lnTo>
                    <a:pt x="146" y="753"/>
                  </a:lnTo>
                  <a:lnTo>
                    <a:pt x="156" y="736"/>
                  </a:lnTo>
                  <a:lnTo>
                    <a:pt x="167" y="721"/>
                  </a:lnTo>
                  <a:lnTo>
                    <a:pt x="177" y="707"/>
                  </a:lnTo>
                  <a:lnTo>
                    <a:pt x="188" y="692"/>
                  </a:lnTo>
                  <a:lnTo>
                    <a:pt x="199" y="673"/>
                  </a:lnTo>
                  <a:lnTo>
                    <a:pt x="215" y="654"/>
                  </a:lnTo>
                  <a:lnTo>
                    <a:pt x="219" y="639"/>
                  </a:lnTo>
                  <a:lnTo>
                    <a:pt x="222" y="627"/>
                  </a:lnTo>
                  <a:lnTo>
                    <a:pt x="226" y="610"/>
                  </a:lnTo>
                  <a:lnTo>
                    <a:pt x="232" y="595"/>
                  </a:lnTo>
                  <a:lnTo>
                    <a:pt x="234" y="578"/>
                  </a:lnTo>
                  <a:lnTo>
                    <a:pt x="238" y="566"/>
                  </a:lnTo>
                  <a:lnTo>
                    <a:pt x="243" y="553"/>
                  </a:lnTo>
                  <a:lnTo>
                    <a:pt x="249" y="547"/>
                  </a:lnTo>
                  <a:lnTo>
                    <a:pt x="251" y="540"/>
                  </a:lnTo>
                  <a:lnTo>
                    <a:pt x="260" y="534"/>
                  </a:lnTo>
                  <a:lnTo>
                    <a:pt x="270" y="528"/>
                  </a:lnTo>
                  <a:lnTo>
                    <a:pt x="285" y="522"/>
                  </a:lnTo>
                  <a:lnTo>
                    <a:pt x="297" y="511"/>
                  </a:lnTo>
                  <a:lnTo>
                    <a:pt x="312" y="501"/>
                  </a:lnTo>
                  <a:lnTo>
                    <a:pt x="323" y="490"/>
                  </a:lnTo>
                  <a:lnTo>
                    <a:pt x="337" y="480"/>
                  </a:lnTo>
                  <a:lnTo>
                    <a:pt x="340" y="467"/>
                  </a:lnTo>
                  <a:lnTo>
                    <a:pt x="344" y="450"/>
                  </a:lnTo>
                  <a:lnTo>
                    <a:pt x="344" y="433"/>
                  </a:lnTo>
                  <a:lnTo>
                    <a:pt x="352" y="423"/>
                  </a:lnTo>
                  <a:lnTo>
                    <a:pt x="359" y="412"/>
                  </a:lnTo>
                  <a:lnTo>
                    <a:pt x="375" y="408"/>
                  </a:lnTo>
                  <a:lnTo>
                    <a:pt x="388" y="406"/>
                  </a:lnTo>
                  <a:lnTo>
                    <a:pt x="403" y="402"/>
                  </a:lnTo>
                  <a:lnTo>
                    <a:pt x="407" y="389"/>
                  </a:lnTo>
                  <a:lnTo>
                    <a:pt x="413" y="379"/>
                  </a:lnTo>
                  <a:lnTo>
                    <a:pt x="418" y="364"/>
                  </a:lnTo>
                  <a:lnTo>
                    <a:pt x="424" y="351"/>
                  </a:lnTo>
                  <a:lnTo>
                    <a:pt x="430" y="336"/>
                  </a:lnTo>
                  <a:lnTo>
                    <a:pt x="437" y="322"/>
                  </a:lnTo>
                  <a:lnTo>
                    <a:pt x="447" y="309"/>
                  </a:lnTo>
                  <a:lnTo>
                    <a:pt x="458" y="299"/>
                  </a:lnTo>
                  <a:lnTo>
                    <a:pt x="468" y="292"/>
                  </a:lnTo>
                  <a:lnTo>
                    <a:pt x="483" y="292"/>
                  </a:lnTo>
                  <a:lnTo>
                    <a:pt x="498" y="290"/>
                  </a:lnTo>
                  <a:lnTo>
                    <a:pt x="510" y="288"/>
                  </a:lnTo>
                  <a:lnTo>
                    <a:pt x="517" y="276"/>
                  </a:lnTo>
                  <a:lnTo>
                    <a:pt x="523" y="259"/>
                  </a:lnTo>
                  <a:lnTo>
                    <a:pt x="529" y="242"/>
                  </a:lnTo>
                  <a:lnTo>
                    <a:pt x="536" y="231"/>
                  </a:lnTo>
                  <a:lnTo>
                    <a:pt x="550" y="229"/>
                  </a:lnTo>
                  <a:lnTo>
                    <a:pt x="571" y="238"/>
                  </a:lnTo>
                  <a:lnTo>
                    <a:pt x="590" y="244"/>
                  </a:lnTo>
                  <a:lnTo>
                    <a:pt x="603" y="244"/>
                  </a:lnTo>
                  <a:lnTo>
                    <a:pt x="611" y="229"/>
                  </a:lnTo>
                  <a:lnTo>
                    <a:pt x="618" y="215"/>
                  </a:lnTo>
                  <a:lnTo>
                    <a:pt x="624" y="198"/>
                  </a:lnTo>
                  <a:lnTo>
                    <a:pt x="633" y="187"/>
                  </a:lnTo>
                  <a:lnTo>
                    <a:pt x="643" y="183"/>
                  </a:lnTo>
                  <a:lnTo>
                    <a:pt x="658" y="185"/>
                  </a:lnTo>
                  <a:lnTo>
                    <a:pt x="673" y="189"/>
                  </a:lnTo>
                  <a:lnTo>
                    <a:pt x="689" y="191"/>
                  </a:lnTo>
                  <a:lnTo>
                    <a:pt x="696" y="179"/>
                  </a:lnTo>
                  <a:lnTo>
                    <a:pt x="706" y="168"/>
                  </a:lnTo>
                  <a:lnTo>
                    <a:pt x="712" y="156"/>
                  </a:lnTo>
                  <a:lnTo>
                    <a:pt x="719" y="147"/>
                  </a:lnTo>
                  <a:lnTo>
                    <a:pt x="742" y="132"/>
                  </a:lnTo>
                  <a:lnTo>
                    <a:pt x="769" y="116"/>
                  </a:lnTo>
                  <a:lnTo>
                    <a:pt x="795" y="99"/>
                  </a:lnTo>
                  <a:lnTo>
                    <a:pt x="824" y="82"/>
                  </a:lnTo>
                  <a:lnTo>
                    <a:pt x="850" y="65"/>
                  </a:lnTo>
                  <a:lnTo>
                    <a:pt x="879" y="50"/>
                  </a:lnTo>
                  <a:lnTo>
                    <a:pt x="908" y="38"/>
                  </a:lnTo>
                  <a:lnTo>
                    <a:pt x="940" y="29"/>
                  </a:lnTo>
                  <a:lnTo>
                    <a:pt x="953" y="32"/>
                  </a:lnTo>
                  <a:lnTo>
                    <a:pt x="970" y="48"/>
                  </a:lnTo>
                  <a:lnTo>
                    <a:pt x="986" y="61"/>
                  </a:lnTo>
                  <a:lnTo>
                    <a:pt x="1001" y="67"/>
                  </a:lnTo>
                  <a:lnTo>
                    <a:pt x="1008" y="55"/>
                  </a:lnTo>
                  <a:lnTo>
                    <a:pt x="1018" y="36"/>
                  </a:lnTo>
                  <a:lnTo>
                    <a:pt x="1026" y="15"/>
                  </a:lnTo>
                  <a:lnTo>
                    <a:pt x="1037" y="6"/>
                  </a:lnTo>
                  <a:lnTo>
                    <a:pt x="1048" y="4"/>
                  </a:lnTo>
                  <a:lnTo>
                    <a:pt x="1064" y="8"/>
                  </a:lnTo>
                  <a:lnTo>
                    <a:pt x="1077" y="15"/>
                  </a:lnTo>
                  <a:lnTo>
                    <a:pt x="1092" y="23"/>
                  </a:lnTo>
                  <a:lnTo>
                    <a:pt x="1104" y="27"/>
                  </a:lnTo>
                  <a:lnTo>
                    <a:pt x="1117" y="34"/>
                  </a:lnTo>
                  <a:lnTo>
                    <a:pt x="1128" y="38"/>
                  </a:lnTo>
                  <a:lnTo>
                    <a:pt x="1138" y="40"/>
                  </a:lnTo>
                  <a:lnTo>
                    <a:pt x="1149" y="34"/>
                  </a:lnTo>
                  <a:lnTo>
                    <a:pt x="1161" y="23"/>
                  </a:lnTo>
                  <a:lnTo>
                    <a:pt x="1172" y="11"/>
                  </a:lnTo>
                  <a:lnTo>
                    <a:pt x="1184" y="6"/>
                  </a:lnTo>
                  <a:lnTo>
                    <a:pt x="1201" y="4"/>
                  </a:lnTo>
                  <a:lnTo>
                    <a:pt x="1218" y="8"/>
                  </a:lnTo>
                  <a:lnTo>
                    <a:pt x="1237" y="13"/>
                  </a:lnTo>
                  <a:lnTo>
                    <a:pt x="1256" y="21"/>
                  </a:lnTo>
                  <a:lnTo>
                    <a:pt x="1273" y="25"/>
                  </a:lnTo>
                  <a:lnTo>
                    <a:pt x="1290" y="32"/>
                  </a:lnTo>
                  <a:lnTo>
                    <a:pt x="1309" y="32"/>
                  </a:lnTo>
                  <a:lnTo>
                    <a:pt x="1328" y="29"/>
                  </a:lnTo>
                  <a:lnTo>
                    <a:pt x="1330" y="19"/>
                  </a:lnTo>
                  <a:lnTo>
                    <a:pt x="1328" y="8"/>
                  </a:lnTo>
                  <a:lnTo>
                    <a:pt x="1330" y="0"/>
                  </a:lnTo>
                  <a:lnTo>
                    <a:pt x="1344" y="6"/>
                  </a:lnTo>
                  <a:close/>
                </a:path>
              </a:pathLst>
            </a:custGeom>
            <a:solidFill>
              <a:srgbClr val="E68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-1933576" y="-674687"/>
              <a:ext cx="4119563" cy="4300538"/>
            </a:xfrm>
            <a:custGeom>
              <a:avLst/>
              <a:gdLst/>
              <a:ahLst/>
              <a:cxnLst>
                <a:cxn ang="0">
                  <a:pos x="1426" y="27"/>
                </a:cxn>
                <a:cxn ang="0">
                  <a:pos x="1578" y="44"/>
                </a:cxn>
                <a:cxn ang="0">
                  <a:pos x="1746" y="101"/>
                </a:cxn>
                <a:cxn ang="0">
                  <a:pos x="1923" y="194"/>
                </a:cxn>
                <a:cxn ang="0">
                  <a:pos x="2088" y="288"/>
                </a:cxn>
                <a:cxn ang="0">
                  <a:pos x="2182" y="360"/>
                </a:cxn>
                <a:cxn ang="0">
                  <a:pos x="2246" y="440"/>
                </a:cxn>
                <a:cxn ang="0">
                  <a:pos x="2477" y="749"/>
                </a:cxn>
                <a:cxn ang="0">
                  <a:pos x="2530" y="881"/>
                </a:cxn>
                <a:cxn ang="0">
                  <a:pos x="2551" y="1172"/>
                </a:cxn>
                <a:cxn ang="0">
                  <a:pos x="2562" y="1306"/>
                </a:cxn>
                <a:cxn ang="0">
                  <a:pos x="2558" y="1418"/>
                </a:cxn>
                <a:cxn ang="0">
                  <a:pos x="2530" y="1527"/>
                </a:cxn>
                <a:cxn ang="0">
                  <a:pos x="2522" y="1641"/>
                </a:cxn>
                <a:cxn ang="0">
                  <a:pos x="2511" y="1754"/>
                </a:cxn>
                <a:cxn ang="0">
                  <a:pos x="2442" y="1893"/>
                </a:cxn>
                <a:cxn ang="0">
                  <a:pos x="2360" y="2049"/>
                </a:cxn>
                <a:cxn ang="0">
                  <a:pos x="2292" y="2131"/>
                </a:cxn>
                <a:cxn ang="0">
                  <a:pos x="2229" y="2234"/>
                </a:cxn>
                <a:cxn ang="0">
                  <a:pos x="2162" y="2307"/>
                </a:cxn>
                <a:cxn ang="0">
                  <a:pos x="2054" y="2412"/>
                </a:cxn>
                <a:cxn ang="0">
                  <a:pos x="1974" y="2488"/>
                </a:cxn>
                <a:cxn ang="0">
                  <a:pos x="1848" y="2549"/>
                </a:cxn>
                <a:cxn ang="0">
                  <a:pos x="1698" y="2637"/>
                </a:cxn>
                <a:cxn ang="0">
                  <a:pos x="1614" y="2675"/>
                </a:cxn>
                <a:cxn ang="0">
                  <a:pos x="1517" y="2694"/>
                </a:cxn>
                <a:cxn ang="0">
                  <a:pos x="1412" y="2684"/>
                </a:cxn>
                <a:cxn ang="0">
                  <a:pos x="1321" y="2686"/>
                </a:cxn>
                <a:cxn ang="0">
                  <a:pos x="1163" y="2682"/>
                </a:cxn>
                <a:cxn ang="0">
                  <a:pos x="973" y="2646"/>
                </a:cxn>
                <a:cxn ang="0">
                  <a:pos x="860" y="2608"/>
                </a:cxn>
                <a:cxn ang="0">
                  <a:pos x="741" y="2553"/>
                </a:cxn>
                <a:cxn ang="0">
                  <a:pos x="655" y="2509"/>
                </a:cxn>
                <a:cxn ang="0">
                  <a:pos x="575" y="2438"/>
                </a:cxn>
                <a:cxn ang="0">
                  <a:pos x="474" y="2372"/>
                </a:cxn>
                <a:cxn ang="0">
                  <a:pos x="367" y="2284"/>
                </a:cxn>
                <a:cxn ang="0">
                  <a:pos x="312" y="2196"/>
                </a:cxn>
                <a:cxn ang="0">
                  <a:pos x="257" y="2103"/>
                </a:cxn>
                <a:cxn ang="0">
                  <a:pos x="187" y="2057"/>
                </a:cxn>
                <a:cxn ang="0">
                  <a:pos x="154" y="1958"/>
                </a:cxn>
                <a:cxn ang="0">
                  <a:pos x="116" y="1849"/>
                </a:cxn>
                <a:cxn ang="0">
                  <a:pos x="48" y="1594"/>
                </a:cxn>
                <a:cxn ang="0">
                  <a:pos x="19" y="1397"/>
                </a:cxn>
                <a:cxn ang="0">
                  <a:pos x="32" y="1283"/>
                </a:cxn>
                <a:cxn ang="0">
                  <a:pos x="21" y="1167"/>
                </a:cxn>
                <a:cxn ang="0">
                  <a:pos x="25" y="1062"/>
                </a:cxn>
                <a:cxn ang="0">
                  <a:pos x="78" y="955"/>
                </a:cxn>
                <a:cxn ang="0">
                  <a:pos x="93" y="841"/>
                </a:cxn>
                <a:cxn ang="0">
                  <a:pos x="135" y="738"/>
                </a:cxn>
                <a:cxn ang="0">
                  <a:pos x="227" y="574"/>
                </a:cxn>
                <a:cxn ang="0">
                  <a:pos x="324" y="473"/>
                </a:cxn>
                <a:cxn ang="0">
                  <a:pos x="392" y="402"/>
                </a:cxn>
                <a:cxn ang="0">
                  <a:pos x="442" y="290"/>
                </a:cxn>
                <a:cxn ang="0">
                  <a:pos x="552" y="210"/>
                </a:cxn>
                <a:cxn ang="0">
                  <a:pos x="672" y="173"/>
                </a:cxn>
                <a:cxn ang="0">
                  <a:pos x="742" y="84"/>
                </a:cxn>
                <a:cxn ang="0">
                  <a:pos x="866" y="38"/>
                </a:cxn>
                <a:cxn ang="0">
                  <a:pos x="986" y="19"/>
                </a:cxn>
                <a:cxn ang="0">
                  <a:pos x="1106" y="17"/>
                </a:cxn>
              </a:cxnLst>
              <a:rect l="0" t="0" r="r" b="b"/>
              <a:pathLst>
                <a:path w="2595" h="2709">
                  <a:moveTo>
                    <a:pt x="1308" y="17"/>
                  </a:moveTo>
                  <a:lnTo>
                    <a:pt x="1315" y="19"/>
                  </a:lnTo>
                  <a:lnTo>
                    <a:pt x="1331" y="25"/>
                  </a:lnTo>
                  <a:lnTo>
                    <a:pt x="1344" y="30"/>
                  </a:lnTo>
                  <a:lnTo>
                    <a:pt x="1359" y="34"/>
                  </a:lnTo>
                  <a:lnTo>
                    <a:pt x="1376" y="32"/>
                  </a:lnTo>
                  <a:lnTo>
                    <a:pt x="1401" y="32"/>
                  </a:lnTo>
                  <a:lnTo>
                    <a:pt x="1426" y="27"/>
                  </a:lnTo>
                  <a:lnTo>
                    <a:pt x="1452" y="25"/>
                  </a:lnTo>
                  <a:lnTo>
                    <a:pt x="1475" y="21"/>
                  </a:lnTo>
                  <a:lnTo>
                    <a:pt x="1500" y="19"/>
                  </a:lnTo>
                  <a:lnTo>
                    <a:pt x="1517" y="19"/>
                  </a:lnTo>
                  <a:lnTo>
                    <a:pt x="1532" y="23"/>
                  </a:lnTo>
                  <a:lnTo>
                    <a:pt x="1548" y="30"/>
                  </a:lnTo>
                  <a:lnTo>
                    <a:pt x="1563" y="36"/>
                  </a:lnTo>
                  <a:lnTo>
                    <a:pt x="1578" y="44"/>
                  </a:lnTo>
                  <a:lnTo>
                    <a:pt x="1595" y="53"/>
                  </a:lnTo>
                  <a:lnTo>
                    <a:pt x="1610" y="59"/>
                  </a:lnTo>
                  <a:lnTo>
                    <a:pt x="1626" y="65"/>
                  </a:lnTo>
                  <a:lnTo>
                    <a:pt x="1639" y="72"/>
                  </a:lnTo>
                  <a:lnTo>
                    <a:pt x="1654" y="78"/>
                  </a:lnTo>
                  <a:lnTo>
                    <a:pt x="1683" y="84"/>
                  </a:lnTo>
                  <a:lnTo>
                    <a:pt x="1715" y="93"/>
                  </a:lnTo>
                  <a:lnTo>
                    <a:pt x="1746" y="101"/>
                  </a:lnTo>
                  <a:lnTo>
                    <a:pt x="1778" y="109"/>
                  </a:lnTo>
                  <a:lnTo>
                    <a:pt x="1808" y="118"/>
                  </a:lnTo>
                  <a:lnTo>
                    <a:pt x="1839" y="128"/>
                  </a:lnTo>
                  <a:lnTo>
                    <a:pt x="1869" y="139"/>
                  </a:lnTo>
                  <a:lnTo>
                    <a:pt x="1900" y="152"/>
                  </a:lnTo>
                  <a:lnTo>
                    <a:pt x="1907" y="160"/>
                  </a:lnTo>
                  <a:lnTo>
                    <a:pt x="1917" y="177"/>
                  </a:lnTo>
                  <a:lnTo>
                    <a:pt x="1923" y="194"/>
                  </a:lnTo>
                  <a:lnTo>
                    <a:pt x="1930" y="208"/>
                  </a:lnTo>
                  <a:lnTo>
                    <a:pt x="1953" y="219"/>
                  </a:lnTo>
                  <a:lnTo>
                    <a:pt x="1976" y="229"/>
                  </a:lnTo>
                  <a:lnTo>
                    <a:pt x="1999" y="240"/>
                  </a:lnTo>
                  <a:lnTo>
                    <a:pt x="2024" y="253"/>
                  </a:lnTo>
                  <a:lnTo>
                    <a:pt x="2044" y="263"/>
                  </a:lnTo>
                  <a:lnTo>
                    <a:pt x="2067" y="276"/>
                  </a:lnTo>
                  <a:lnTo>
                    <a:pt x="2088" y="288"/>
                  </a:lnTo>
                  <a:lnTo>
                    <a:pt x="2109" y="305"/>
                  </a:lnTo>
                  <a:lnTo>
                    <a:pt x="2121" y="307"/>
                  </a:lnTo>
                  <a:lnTo>
                    <a:pt x="2138" y="309"/>
                  </a:lnTo>
                  <a:lnTo>
                    <a:pt x="2151" y="309"/>
                  </a:lnTo>
                  <a:lnTo>
                    <a:pt x="2166" y="316"/>
                  </a:lnTo>
                  <a:lnTo>
                    <a:pt x="2174" y="326"/>
                  </a:lnTo>
                  <a:lnTo>
                    <a:pt x="2178" y="343"/>
                  </a:lnTo>
                  <a:lnTo>
                    <a:pt x="2182" y="360"/>
                  </a:lnTo>
                  <a:lnTo>
                    <a:pt x="2191" y="372"/>
                  </a:lnTo>
                  <a:lnTo>
                    <a:pt x="2201" y="377"/>
                  </a:lnTo>
                  <a:lnTo>
                    <a:pt x="2212" y="383"/>
                  </a:lnTo>
                  <a:lnTo>
                    <a:pt x="2223" y="387"/>
                  </a:lnTo>
                  <a:lnTo>
                    <a:pt x="2237" y="396"/>
                  </a:lnTo>
                  <a:lnTo>
                    <a:pt x="2241" y="406"/>
                  </a:lnTo>
                  <a:lnTo>
                    <a:pt x="2244" y="423"/>
                  </a:lnTo>
                  <a:lnTo>
                    <a:pt x="2246" y="440"/>
                  </a:lnTo>
                  <a:lnTo>
                    <a:pt x="2252" y="457"/>
                  </a:lnTo>
                  <a:lnTo>
                    <a:pt x="2282" y="488"/>
                  </a:lnTo>
                  <a:lnTo>
                    <a:pt x="2317" y="528"/>
                  </a:lnTo>
                  <a:lnTo>
                    <a:pt x="2353" y="570"/>
                  </a:lnTo>
                  <a:lnTo>
                    <a:pt x="2389" y="614"/>
                  </a:lnTo>
                  <a:lnTo>
                    <a:pt x="2421" y="658"/>
                  </a:lnTo>
                  <a:lnTo>
                    <a:pt x="2452" y="705"/>
                  </a:lnTo>
                  <a:lnTo>
                    <a:pt x="2477" y="749"/>
                  </a:lnTo>
                  <a:lnTo>
                    <a:pt x="2497" y="795"/>
                  </a:lnTo>
                  <a:lnTo>
                    <a:pt x="2503" y="804"/>
                  </a:lnTo>
                  <a:lnTo>
                    <a:pt x="2515" y="812"/>
                  </a:lnTo>
                  <a:lnTo>
                    <a:pt x="2524" y="822"/>
                  </a:lnTo>
                  <a:lnTo>
                    <a:pt x="2534" y="835"/>
                  </a:lnTo>
                  <a:lnTo>
                    <a:pt x="2534" y="848"/>
                  </a:lnTo>
                  <a:lnTo>
                    <a:pt x="2534" y="864"/>
                  </a:lnTo>
                  <a:lnTo>
                    <a:pt x="2530" y="881"/>
                  </a:lnTo>
                  <a:lnTo>
                    <a:pt x="2534" y="898"/>
                  </a:lnTo>
                  <a:lnTo>
                    <a:pt x="2541" y="936"/>
                  </a:lnTo>
                  <a:lnTo>
                    <a:pt x="2549" y="974"/>
                  </a:lnTo>
                  <a:lnTo>
                    <a:pt x="2551" y="1012"/>
                  </a:lnTo>
                  <a:lnTo>
                    <a:pt x="2553" y="1052"/>
                  </a:lnTo>
                  <a:lnTo>
                    <a:pt x="2551" y="1092"/>
                  </a:lnTo>
                  <a:lnTo>
                    <a:pt x="2551" y="1132"/>
                  </a:lnTo>
                  <a:lnTo>
                    <a:pt x="2551" y="1172"/>
                  </a:lnTo>
                  <a:lnTo>
                    <a:pt x="2555" y="1214"/>
                  </a:lnTo>
                  <a:lnTo>
                    <a:pt x="2560" y="1226"/>
                  </a:lnTo>
                  <a:lnTo>
                    <a:pt x="2574" y="1239"/>
                  </a:lnTo>
                  <a:lnTo>
                    <a:pt x="2587" y="1251"/>
                  </a:lnTo>
                  <a:lnTo>
                    <a:pt x="2595" y="1264"/>
                  </a:lnTo>
                  <a:lnTo>
                    <a:pt x="2587" y="1277"/>
                  </a:lnTo>
                  <a:lnTo>
                    <a:pt x="2576" y="1291"/>
                  </a:lnTo>
                  <a:lnTo>
                    <a:pt x="2562" y="1306"/>
                  </a:lnTo>
                  <a:lnTo>
                    <a:pt x="2558" y="1321"/>
                  </a:lnTo>
                  <a:lnTo>
                    <a:pt x="2562" y="1333"/>
                  </a:lnTo>
                  <a:lnTo>
                    <a:pt x="2576" y="1348"/>
                  </a:lnTo>
                  <a:lnTo>
                    <a:pt x="2585" y="1365"/>
                  </a:lnTo>
                  <a:lnTo>
                    <a:pt x="2591" y="1382"/>
                  </a:lnTo>
                  <a:lnTo>
                    <a:pt x="2583" y="1392"/>
                  </a:lnTo>
                  <a:lnTo>
                    <a:pt x="2572" y="1405"/>
                  </a:lnTo>
                  <a:lnTo>
                    <a:pt x="2558" y="1418"/>
                  </a:lnTo>
                  <a:lnTo>
                    <a:pt x="2555" y="1432"/>
                  </a:lnTo>
                  <a:lnTo>
                    <a:pt x="2553" y="1445"/>
                  </a:lnTo>
                  <a:lnTo>
                    <a:pt x="2556" y="1460"/>
                  </a:lnTo>
                  <a:lnTo>
                    <a:pt x="2560" y="1474"/>
                  </a:lnTo>
                  <a:lnTo>
                    <a:pt x="2564" y="1489"/>
                  </a:lnTo>
                  <a:lnTo>
                    <a:pt x="2555" y="1502"/>
                  </a:lnTo>
                  <a:lnTo>
                    <a:pt x="2543" y="1516"/>
                  </a:lnTo>
                  <a:lnTo>
                    <a:pt x="2530" y="1527"/>
                  </a:lnTo>
                  <a:lnTo>
                    <a:pt x="2524" y="1540"/>
                  </a:lnTo>
                  <a:lnTo>
                    <a:pt x="2526" y="1554"/>
                  </a:lnTo>
                  <a:lnTo>
                    <a:pt x="2532" y="1571"/>
                  </a:lnTo>
                  <a:lnTo>
                    <a:pt x="2537" y="1586"/>
                  </a:lnTo>
                  <a:lnTo>
                    <a:pt x="2539" y="1603"/>
                  </a:lnTo>
                  <a:lnTo>
                    <a:pt x="2534" y="1615"/>
                  </a:lnTo>
                  <a:lnTo>
                    <a:pt x="2528" y="1628"/>
                  </a:lnTo>
                  <a:lnTo>
                    <a:pt x="2522" y="1641"/>
                  </a:lnTo>
                  <a:lnTo>
                    <a:pt x="2518" y="1653"/>
                  </a:lnTo>
                  <a:lnTo>
                    <a:pt x="2513" y="1666"/>
                  </a:lnTo>
                  <a:lnTo>
                    <a:pt x="2507" y="1678"/>
                  </a:lnTo>
                  <a:lnTo>
                    <a:pt x="2501" y="1691"/>
                  </a:lnTo>
                  <a:lnTo>
                    <a:pt x="2497" y="1704"/>
                  </a:lnTo>
                  <a:lnTo>
                    <a:pt x="2497" y="1718"/>
                  </a:lnTo>
                  <a:lnTo>
                    <a:pt x="2505" y="1737"/>
                  </a:lnTo>
                  <a:lnTo>
                    <a:pt x="2511" y="1754"/>
                  </a:lnTo>
                  <a:lnTo>
                    <a:pt x="2513" y="1773"/>
                  </a:lnTo>
                  <a:lnTo>
                    <a:pt x="2505" y="1784"/>
                  </a:lnTo>
                  <a:lnTo>
                    <a:pt x="2492" y="1794"/>
                  </a:lnTo>
                  <a:lnTo>
                    <a:pt x="2478" y="1805"/>
                  </a:lnTo>
                  <a:lnTo>
                    <a:pt x="2473" y="1817"/>
                  </a:lnTo>
                  <a:lnTo>
                    <a:pt x="2461" y="1840"/>
                  </a:lnTo>
                  <a:lnTo>
                    <a:pt x="2452" y="1866"/>
                  </a:lnTo>
                  <a:lnTo>
                    <a:pt x="2442" y="1893"/>
                  </a:lnTo>
                  <a:lnTo>
                    <a:pt x="2433" y="1922"/>
                  </a:lnTo>
                  <a:lnTo>
                    <a:pt x="2421" y="1950"/>
                  </a:lnTo>
                  <a:lnTo>
                    <a:pt x="2412" y="1977"/>
                  </a:lnTo>
                  <a:lnTo>
                    <a:pt x="2400" y="2000"/>
                  </a:lnTo>
                  <a:lnTo>
                    <a:pt x="2391" y="2025"/>
                  </a:lnTo>
                  <a:lnTo>
                    <a:pt x="2381" y="2032"/>
                  </a:lnTo>
                  <a:lnTo>
                    <a:pt x="2372" y="2042"/>
                  </a:lnTo>
                  <a:lnTo>
                    <a:pt x="2360" y="2049"/>
                  </a:lnTo>
                  <a:lnTo>
                    <a:pt x="2349" y="2059"/>
                  </a:lnTo>
                  <a:lnTo>
                    <a:pt x="2334" y="2067"/>
                  </a:lnTo>
                  <a:lnTo>
                    <a:pt x="2322" y="2078"/>
                  </a:lnTo>
                  <a:lnTo>
                    <a:pt x="2311" y="2086"/>
                  </a:lnTo>
                  <a:lnTo>
                    <a:pt x="2303" y="2099"/>
                  </a:lnTo>
                  <a:lnTo>
                    <a:pt x="2298" y="2105"/>
                  </a:lnTo>
                  <a:lnTo>
                    <a:pt x="2294" y="2118"/>
                  </a:lnTo>
                  <a:lnTo>
                    <a:pt x="2292" y="2131"/>
                  </a:lnTo>
                  <a:lnTo>
                    <a:pt x="2290" y="2145"/>
                  </a:lnTo>
                  <a:lnTo>
                    <a:pt x="2286" y="2158"/>
                  </a:lnTo>
                  <a:lnTo>
                    <a:pt x="2282" y="2175"/>
                  </a:lnTo>
                  <a:lnTo>
                    <a:pt x="2275" y="2189"/>
                  </a:lnTo>
                  <a:lnTo>
                    <a:pt x="2267" y="2206"/>
                  </a:lnTo>
                  <a:lnTo>
                    <a:pt x="2254" y="2217"/>
                  </a:lnTo>
                  <a:lnTo>
                    <a:pt x="2242" y="2227"/>
                  </a:lnTo>
                  <a:lnTo>
                    <a:pt x="2229" y="2234"/>
                  </a:lnTo>
                  <a:lnTo>
                    <a:pt x="2218" y="2242"/>
                  </a:lnTo>
                  <a:lnTo>
                    <a:pt x="2204" y="2246"/>
                  </a:lnTo>
                  <a:lnTo>
                    <a:pt x="2193" y="2253"/>
                  </a:lnTo>
                  <a:lnTo>
                    <a:pt x="2182" y="2257"/>
                  </a:lnTo>
                  <a:lnTo>
                    <a:pt x="2176" y="2263"/>
                  </a:lnTo>
                  <a:lnTo>
                    <a:pt x="2168" y="2276"/>
                  </a:lnTo>
                  <a:lnTo>
                    <a:pt x="2166" y="2292"/>
                  </a:lnTo>
                  <a:lnTo>
                    <a:pt x="2162" y="2307"/>
                  </a:lnTo>
                  <a:lnTo>
                    <a:pt x="2155" y="2320"/>
                  </a:lnTo>
                  <a:lnTo>
                    <a:pt x="2140" y="2332"/>
                  </a:lnTo>
                  <a:lnTo>
                    <a:pt x="2126" y="2345"/>
                  </a:lnTo>
                  <a:lnTo>
                    <a:pt x="2111" y="2358"/>
                  </a:lnTo>
                  <a:lnTo>
                    <a:pt x="2098" y="2372"/>
                  </a:lnTo>
                  <a:lnTo>
                    <a:pt x="2083" y="2385"/>
                  </a:lnTo>
                  <a:lnTo>
                    <a:pt x="2069" y="2400"/>
                  </a:lnTo>
                  <a:lnTo>
                    <a:pt x="2054" y="2412"/>
                  </a:lnTo>
                  <a:lnTo>
                    <a:pt x="2043" y="2427"/>
                  </a:lnTo>
                  <a:lnTo>
                    <a:pt x="2033" y="2435"/>
                  </a:lnTo>
                  <a:lnTo>
                    <a:pt x="2027" y="2452"/>
                  </a:lnTo>
                  <a:lnTo>
                    <a:pt x="2020" y="2467"/>
                  </a:lnTo>
                  <a:lnTo>
                    <a:pt x="2012" y="2478"/>
                  </a:lnTo>
                  <a:lnTo>
                    <a:pt x="2001" y="2482"/>
                  </a:lnTo>
                  <a:lnTo>
                    <a:pt x="1989" y="2486"/>
                  </a:lnTo>
                  <a:lnTo>
                    <a:pt x="1974" y="2488"/>
                  </a:lnTo>
                  <a:lnTo>
                    <a:pt x="1961" y="2490"/>
                  </a:lnTo>
                  <a:lnTo>
                    <a:pt x="1944" y="2490"/>
                  </a:lnTo>
                  <a:lnTo>
                    <a:pt x="1930" y="2494"/>
                  </a:lnTo>
                  <a:lnTo>
                    <a:pt x="1919" y="2499"/>
                  </a:lnTo>
                  <a:lnTo>
                    <a:pt x="1911" y="2505"/>
                  </a:lnTo>
                  <a:lnTo>
                    <a:pt x="1888" y="2517"/>
                  </a:lnTo>
                  <a:lnTo>
                    <a:pt x="1869" y="2532"/>
                  </a:lnTo>
                  <a:lnTo>
                    <a:pt x="1848" y="2549"/>
                  </a:lnTo>
                  <a:lnTo>
                    <a:pt x="1829" y="2568"/>
                  </a:lnTo>
                  <a:lnTo>
                    <a:pt x="1808" y="2585"/>
                  </a:lnTo>
                  <a:lnTo>
                    <a:pt x="1789" y="2602"/>
                  </a:lnTo>
                  <a:lnTo>
                    <a:pt x="1768" y="2614"/>
                  </a:lnTo>
                  <a:lnTo>
                    <a:pt x="1748" y="2629"/>
                  </a:lnTo>
                  <a:lnTo>
                    <a:pt x="1728" y="2633"/>
                  </a:lnTo>
                  <a:lnTo>
                    <a:pt x="1713" y="2637"/>
                  </a:lnTo>
                  <a:lnTo>
                    <a:pt x="1698" y="2637"/>
                  </a:lnTo>
                  <a:lnTo>
                    <a:pt x="1687" y="2637"/>
                  </a:lnTo>
                  <a:lnTo>
                    <a:pt x="1675" y="2635"/>
                  </a:lnTo>
                  <a:lnTo>
                    <a:pt x="1666" y="2635"/>
                  </a:lnTo>
                  <a:lnTo>
                    <a:pt x="1654" y="2637"/>
                  </a:lnTo>
                  <a:lnTo>
                    <a:pt x="1645" y="2642"/>
                  </a:lnTo>
                  <a:lnTo>
                    <a:pt x="1633" y="2648"/>
                  </a:lnTo>
                  <a:lnTo>
                    <a:pt x="1624" y="2663"/>
                  </a:lnTo>
                  <a:lnTo>
                    <a:pt x="1614" y="2675"/>
                  </a:lnTo>
                  <a:lnTo>
                    <a:pt x="1605" y="2682"/>
                  </a:lnTo>
                  <a:lnTo>
                    <a:pt x="1591" y="2679"/>
                  </a:lnTo>
                  <a:lnTo>
                    <a:pt x="1578" y="2673"/>
                  </a:lnTo>
                  <a:lnTo>
                    <a:pt x="1563" y="2667"/>
                  </a:lnTo>
                  <a:lnTo>
                    <a:pt x="1548" y="2665"/>
                  </a:lnTo>
                  <a:lnTo>
                    <a:pt x="1536" y="2671"/>
                  </a:lnTo>
                  <a:lnTo>
                    <a:pt x="1527" y="2684"/>
                  </a:lnTo>
                  <a:lnTo>
                    <a:pt x="1517" y="2694"/>
                  </a:lnTo>
                  <a:lnTo>
                    <a:pt x="1508" y="2703"/>
                  </a:lnTo>
                  <a:lnTo>
                    <a:pt x="1487" y="2703"/>
                  </a:lnTo>
                  <a:lnTo>
                    <a:pt x="1470" y="2703"/>
                  </a:lnTo>
                  <a:lnTo>
                    <a:pt x="1454" y="2698"/>
                  </a:lnTo>
                  <a:lnTo>
                    <a:pt x="1443" y="2696"/>
                  </a:lnTo>
                  <a:lnTo>
                    <a:pt x="1432" y="2690"/>
                  </a:lnTo>
                  <a:lnTo>
                    <a:pt x="1422" y="2688"/>
                  </a:lnTo>
                  <a:lnTo>
                    <a:pt x="1412" y="2684"/>
                  </a:lnTo>
                  <a:lnTo>
                    <a:pt x="1405" y="2686"/>
                  </a:lnTo>
                  <a:lnTo>
                    <a:pt x="1393" y="2688"/>
                  </a:lnTo>
                  <a:lnTo>
                    <a:pt x="1382" y="2696"/>
                  </a:lnTo>
                  <a:lnTo>
                    <a:pt x="1371" y="2705"/>
                  </a:lnTo>
                  <a:lnTo>
                    <a:pt x="1359" y="2709"/>
                  </a:lnTo>
                  <a:lnTo>
                    <a:pt x="1346" y="2705"/>
                  </a:lnTo>
                  <a:lnTo>
                    <a:pt x="1334" y="2696"/>
                  </a:lnTo>
                  <a:lnTo>
                    <a:pt x="1321" y="2686"/>
                  </a:lnTo>
                  <a:lnTo>
                    <a:pt x="1308" y="2682"/>
                  </a:lnTo>
                  <a:lnTo>
                    <a:pt x="1294" y="2684"/>
                  </a:lnTo>
                  <a:lnTo>
                    <a:pt x="1283" y="2690"/>
                  </a:lnTo>
                  <a:lnTo>
                    <a:pt x="1270" y="2694"/>
                  </a:lnTo>
                  <a:lnTo>
                    <a:pt x="1256" y="2698"/>
                  </a:lnTo>
                  <a:lnTo>
                    <a:pt x="1222" y="2692"/>
                  </a:lnTo>
                  <a:lnTo>
                    <a:pt x="1192" y="2688"/>
                  </a:lnTo>
                  <a:lnTo>
                    <a:pt x="1163" y="2682"/>
                  </a:lnTo>
                  <a:lnTo>
                    <a:pt x="1135" y="2675"/>
                  </a:lnTo>
                  <a:lnTo>
                    <a:pt x="1106" y="2665"/>
                  </a:lnTo>
                  <a:lnTo>
                    <a:pt x="1077" y="2658"/>
                  </a:lnTo>
                  <a:lnTo>
                    <a:pt x="1047" y="2648"/>
                  </a:lnTo>
                  <a:lnTo>
                    <a:pt x="1017" y="2642"/>
                  </a:lnTo>
                  <a:lnTo>
                    <a:pt x="999" y="2639"/>
                  </a:lnTo>
                  <a:lnTo>
                    <a:pt x="988" y="2644"/>
                  </a:lnTo>
                  <a:lnTo>
                    <a:pt x="973" y="2646"/>
                  </a:lnTo>
                  <a:lnTo>
                    <a:pt x="959" y="2646"/>
                  </a:lnTo>
                  <a:lnTo>
                    <a:pt x="948" y="2637"/>
                  </a:lnTo>
                  <a:lnTo>
                    <a:pt x="939" y="2629"/>
                  </a:lnTo>
                  <a:lnTo>
                    <a:pt x="929" y="2618"/>
                  </a:lnTo>
                  <a:lnTo>
                    <a:pt x="919" y="2612"/>
                  </a:lnTo>
                  <a:lnTo>
                    <a:pt x="897" y="2606"/>
                  </a:lnTo>
                  <a:lnTo>
                    <a:pt x="880" y="2606"/>
                  </a:lnTo>
                  <a:lnTo>
                    <a:pt x="860" y="2608"/>
                  </a:lnTo>
                  <a:lnTo>
                    <a:pt x="843" y="2612"/>
                  </a:lnTo>
                  <a:lnTo>
                    <a:pt x="824" y="2612"/>
                  </a:lnTo>
                  <a:lnTo>
                    <a:pt x="807" y="2614"/>
                  </a:lnTo>
                  <a:lnTo>
                    <a:pt x="788" y="2610"/>
                  </a:lnTo>
                  <a:lnTo>
                    <a:pt x="767" y="2602"/>
                  </a:lnTo>
                  <a:lnTo>
                    <a:pt x="754" y="2589"/>
                  </a:lnTo>
                  <a:lnTo>
                    <a:pt x="748" y="2572"/>
                  </a:lnTo>
                  <a:lnTo>
                    <a:pt x="741" y="2553"/>
                  </a:lnTo>
                  <a:lnTo>
                    <a:pt x="735" y="2545"/>
                  </a:lnTo>
                  <a:lnTo>
                    <a:pt x="723" y="2539"/>
                  </a:lnTo>
                  <a:lnTo>
                    <a:pt x="712" y="2532"/>
                  </a:lnTo>
                  <a:lnTo>
                    <a:pt x="701" y="2528"/>
                  </a:lnTo>
                  <a:lnTo>
                    <a:pt x="689" y="2524"/>
                  </a:lnTo>
                  <a:lnTo>
                    <a:pt x="678" y="2517"/>
                  </a:lnTo>
                  <a:lnTo>
                    <a:pt x="666" y="2513"/>
                  </a:lnTo>
                  <a:lnTo>
                    <a:pt x="655" y="2509"/>
                  </a:lnTo>
                  <a:lnTo>
                    <a:pt x="643" y="2505"/>
                  </a:lnTo>
                  <a:lnTo>
                    <a:pt x="632" y="2492"/>
                  </a:lnTo>
                  <a:lnTo>
                    <a:pt x="624" y="2480"/>
                  </a:lnTo>
                  <a:lnTo>
                    <a:pt x="615" y="2465"/>
                  </a:lnTo>
                  <a:lnTo>
                    <a:pt x="607" y="2454"/>
                  </a:lnTo>
                  <a:lnTo>
                    <a:pt x="598" y="2448"/>
                  </a:lnTo>
                  <a:lnTo>
                    <a:pt x="588" y="2444"/>
                  </a:lnTo>
                  <a:lnTo>
                    <a:pt x="575" y="2438"/>
                  </a:lnTo>
                  <a:lnTo>
                    <a:pt x="564" y="2435"/>
                  </a:lnTo>
                  <a:lnTo>
                    <a:pt x="548" y="2431"/>
                  </a:lnTo>
                  <a:lnTo>
                    <a:pt x="537" y="2427"/>
                  </a:lnTo>
                  <a:lnTo>
                    <a:pt x="525" y="2421"/>
                  </a:lnTo>
                  <a:lnTo>
                    <a:pt x="516" y="2414"/>
                  </a:lnTo>
                  <a:lnTo>
                    <a:pt x="501" y="2400"/>
                  </a:lnTo>
                  <a:lnTo>
                    <a:pt x="487" y="2387"/>
                  </a:lnTo>
                  <a:lnTo>
                    <a:pt x="474" y="2372"/>
                  </a:lnTo>
                  <a:lnTo>
                    <a:pt x="461" y="2358"/>
                  </a:lnTo>
                  <a:lnTo>
                    <a:pt x="447" y="2339"/>
                  </a:lnTo>
                  <a:lnTo>
                    <a:pt x="436" y="2324"/>
                  </a:lnTo>
                  <a:lnTo>
                    <a:pt x="425" y="2309"/>
                  </a:lnTo>
                  <a:lnTo>
                    <a:pt x="413" y="2297"/>
                  </a:lnTo>
                  <a:lnTo>
                    <a:pt x="398" y="2288"/>
                  </a:lnTo>
                  <a:lnTo>
                    <a:pt x="383" y="2288"/>
                  </a:lnTo>
                  <a:lnTo>
                    <a:pt x="367" y="2284"/>
                  </a:lnTo>
                  <a:lnTo>
                    <a:pt x="358" y="2280"/>
                  </a:lnTo>
                  <a:lnTo>
                    <a:pt x="350" y="2263"/>
                  </a:lnTo>
                  <a:lnTo>
                    <a:pt x="348" y="2246"/>
                  </a:lnTo>
                  <a:lnTo>
                    <a:pt x="347" y="2229"/>
                  </a:lnTo>
                  <a:lnTo>
                    <a:pt x="343" y="2219"/>
                  </a:lnTo>
                  <a:lnTo>
                    <a:pt x="333" y="2208"/>
                  </a:lnTo>
                  <a:lnTo>
                    <a:pt x="324" y="2202"/>
                  </a:lnTo>
                  <a:lnTo>
                    <a:pt x="312" y="2196"/>
                  </a:lnTo>
                  <a:lnTo>
                    <a:pt x="301" y="2189"/>
                  </a:lnTo>
                  <a:lnTo>
                    <a:pt x="286" y="2181"/>
                  </a:lnTo>
                  <a:lnTo>
                    <a:pt x="274" y="2175"/>
                  </a:lnTo>
                  <a:lnTo>
                    <a:pt x="263" y="2166"/>
                  </a:lnTo>
                  <a:lnTo>
                    <a:pt x="255" y="2156"/>
                  </a:lnTo>
                  <a:lnTo>
                    <a:pt x="251" y="2141"/>
                  </a:lnTo>
                  <a:lnTo>
                    <a:pt x="255" y="2124"/>
                  </a:lnTo>
                  <a:lnTo>
                    <a:pt x="257" y="2103"/>
                  </a:lnTo>
                  <a:lnTo>
                    <a:pt x="255" y="2088"/>
                  </a:lnTo>
                  <a:lnTo>
                    <a:pt x="248" y="2082"/>
                  </a:lnTo>
                  <a:lnTo>
                    <a:pt x="240" y="2082"/>
                  </a:lnTo>
                  <a:lnTo>
                    <a:pt x="230" y="2080"/>
                  </a:lnTo>
                  <a:lnTo>
                    <a:pt x="221" y="2080"/>
                  </a:lnTo>
                  <a:lnTo>
                    <a:pt x="202" y="2078"/>
                  </a:lnTo>
                  <a:lnTo>
                    <a:pt x="189" y="2072"/>
                  </a:lnTo>
                  <a:lnTo>
                    <a:pt x="187" y="2057"/>
                  </a:lnTo>
                  <a:lnTo>
                    <a:pt x="196" y="2036"/>
                  </a:lnTo>
                  <a:lnTo>
                    <a:pt x="204" y="2013"/>
                  </a:lnTo>
                  <a:lnTo>
                    <a:pt x="204" y="1998"/>
                  </a:lnTo>
                  <a:lnTo>
                    <a:pt x="196" y="1990"/>
                  </a:lnTo>
                  <a:lnTo>
                    <a:pt x="189" y="1983"/>
                  </a:lnTo>
                  <a:lnTo>
                    <a:pt x="177" y="1975"/>
                  </a:lnTo>
                  <a:lnTo>
                    <a:pt x="168" y="1969"/>
                  </a:lnTo>
                  <a:lnTo>
                    <a:pt x="154" y="1958"/>
                  </a:lnTo>
                  <a:lnTo>
                    <a:pt x="143" y="1950"/>
                  </a:lnTo>
                  <a:lnTo>
                    <a:pt x="133" y="1937"/>
                  </a:lnTo>
                  <a:lnTo>
                    <a:pt x="128" y="1924"/>
                  </a:lnTo>
                  <a:lnTo>
                    <a:pt x="124" y="1908"/>
                  </a:lnTo>
                  <a:lnTo>
                    <a:pt x="126" y="1893"/>
                  </a:lnTo>
                  <a:lnTo>
                    <a:pt x="128" y="1874"/>
                  </a:lnTo>
                  <a:lnTo>
                    <a:pt x="128" y="1861"/>
                  </a:lnTo>
                  <a:lnTo>
                    <a:pt x="116" y="1849"/>
                  </a:lnTo>
                  <a:lnTo>
                    <a:pt x="105" y="1842"/>
                  </a:lnTo>
                  <a:lnTo>
                    <a:pt x="93" y="1832"/>
                  </a:lnTo>
                  <a:lnTo>
                    <a:pt x="88" y="1823"/>
                  </a:lnTo>
                  <a:lnTo>
                    <a:pt x="71" y="1773"/>
                  </a:lnTo>
                  <a:lnTo>
                    <a:pt x="61" y="1729"/>
                  </a:lnTo>
                  <a:lnTo>
                    <a:pt x="53" y="1685"/>
                  </a:lnTo>
                  <a:lnTo>
                    <a:pt x="51" y="1641"/>
                  </a:lnTo>
                  <a:lnTo>
                    <a:pt x="48" y="1594"/>
                  </a:lnTo>
                  <a:lnTo>
                    <a:pt x="48" y="1550"/>
                  </a:lnTo>
                  <a:lnTo>
                    <a:pt x="46" y="1504"/>
                  </a:lnTo>
                  <a:lnTo>
                    <a:pt x="46" y="1455"/>
                  </a:lnTo>
                  <a:lnTo>
                    <a:pt x="42" y="1445"/>
                  </a:lnTo>
                  <a:lnTo>
                    <a:pt x="38" y="1434"/>
                  </a:lnTo>
                  <a:lnTo>
                    <a:pt x="32" y="1422"/>
                  </a:lnTo>
                  <a:lnTo>
                    <a:pt x="27" y="1411"/>
                  </a:lnTo>
                  <a:lnTo>
                    <a:pt x="19" y="1397"/>
                  </a:lnTo>
                  <a:lnTo>
                    <a:pt x="13" y="1382"/>
                  </a:lnTo>
                  <a:lnTo>
                    <a:pt x="10" y="1367"/>
                  </a:lnTo>
                  <a:lnTo>
                    <a:pt x="10" y="1355"/>
                  </a:lnTo>
                  <a:lnTo>
                    <a:pt x="13" y="1340"/>
                  </a:lnTo>
                  <a:lnTo>
                    <a:pt x="25" y="1327"/>
                  </a:lnTo>
                  <a:lnTo>
                    <a:pt x="34" y="1312"/>
                  </a:lnTo>
                  <a:lnTo>
                    <a:pt x="40" y="1298"/>
                  </a:lnTo>
                  <a:lnTo>
                    <a:pt x="32" y="1283"/>
                  </a:lnTo>
                  <a:lnTo>
                    <a:pt x="19" y="1268"/>
                  </a:lnTo>
                  <a:lnTo>
                    <a:pt x="6" y="1254"/>
                  </a:lnTo>
                  <a:lnTo>
                    <a:pt x="0" y="1241"/>
                  </a:lnTo>
                  <a:lnTo>
                    <a:pt x="0" y="1222"/>
                  </a:lnTo>
                  <a:lnTo>
                    <a:pt x="6" y="1207"/>
                  </a:lnTo>
                  <a:lnTo>
                    <a:pt x="12" y="1193"/>
                  </a:lnTo>
                  <a:lnTo>
                    <a:pt x="17" y="1180"/>
                  </a:lnTo>
                  <a:lnTo>
                    <a:pt x="21" y="1167"/>
                  </a:lnTo>
                  <a:lnTo>
                    <a:pt x="27" y="1157"/>
                  </a:lnTo>
                  <a:lnTo>
                    <a:pt x="31" y="1144"/>
                  </a:lnTo>
                  <a:lnTo>
                    <a:pt x="36" y="1134"/>
                  </a:lnTo>
                  <a:lnTo>
                    <a:pt x="32" y="1119"/>
                  </a:lnTo>
                  <a:lnTo>
                    <a:pt x="29" y="1104"/>
                  </a:lnTo>
                  <a:lnTo>
                    <a:pt x="23" y="1090"/>
                  </a:lnTo>
                  <a:lnTo>
                    <a:pt x="21" y="1077"/>
                  </a:lnTo>
                  <a:lnTo>
                    <a:pt x="25" y="1062"/>
                  </a:lnTo>
                  <a:lnTo>
                    <a:pt x="31" y="1047"/>
                  </a:lnTo>
                  <a:lnTo>
                    <a:pt x="38" y="1035"/>
                  </a:lnTo>
                  <a:lnTo>
                    <a:pt x="48" y="1022"/>
                  </a:lnTo>
                  <a:lnTo>
                    <a:pt x="55" y="1007"/>
                  </a:lnTo>
                  <a:lnTo>
                    <a:pt x="63" y="995"/>
                  </a:lnTo>
                  <a:lnTo>
                    <a:pt x="69" y="982"/>
                  </a:lnTo>
                  <a:lnTo>
                    <a:pt x="76" y="970"/>
                  </a:lnTo>
                  <a:lnTo>
                    <a:pt x="78" y="955"/>
                  </a:lnTo>
                  <a:lnTo>
                    <a:pt x="80" y="940"/>
                  </a:lnTo>
                  <a:lnTo>
                    <a:pt x="80" y="925"/>
                  </a:lnTo>
                  <a:lnTo>
                    <a:pt x="82" y="911"/>
                  </a:lnTo>
                  <a:lnTo>
                    <a:pt x="82" y="894"/>
                  </a:lnTo>
                  <a:lnTo>
                    <a:pt x="82" y="881"/>
                  </a:lnTo>
                  <a:lnTo>
                    <a:pt x="82" y="867"/>
                  </a:lnTo>
                  <a:lnTo>
                    <a:pt x="88" y="858"/>
                  </a:lnTo>
                  <a:lnTo>
                    <a:pt x="93" y="841"/>
                  </a:lnTo>
                  <a:lnTo>
                    <a:pt x="105" y="831"/>
                  </a:lnTo>
                  <a:lnTo>
                    <a:pt x="116" y="820"/>
                  </a:lnTo>
                  <a:lnTo>
                    <a:pt x="128" y="812"/>
                  </a:lnTo>
                  <a:lnTo>
                    <a:pt x="128" y="795"/>
                  </a:lnTo>
                  <a:lnTo>
                    <a:pt x="128" y="780"/>
                  </a:lnTo>
                  <a:lnTo>
                    <a:pt x="124" y="764"/>
                  </a:lnTo>
                  <a:lnTo>
                    <a:pt x="128" y="751"/>
                  </a:lnTo>
                  <a:lnTo>
                    <a:pt x="135" y="738"/>
                  </a:lnTo>
                  <a:lnTo>
                    <a:pt x="150" y="730"/>
                  </a:lnTo>
                  <a:lnTo>
                    <a:pt x="164" y="719"/>
                  </a:lnTo>
                  <a:lnTo>
                    <a:pt x="173" y="711"/>
                  </a:lnTo>
                  <a:lnTo>
                    <a:pt x="183" y="690"/>
                  </a:lnTo>
                  <a:lnTo>
                    <a:pt x="194" y="665"/>
                  </a:lnTo>
                  <a:lnTo>
                    <a:pt x="206" y="635"/>
                  </a:lnTo>
                  <a:lnTo>
                    <a:pt x="217" y="606"/>
                  </a:lnTo>
                  <a:lnTo>
                    <a:pt x="227" y="574"/>
                  </a:lnTo>
                  <a:lnTo>
                    <a:pt x="238" y="547"/>
                  </a:lnTo>
                  <a:lnTo>
                    <a:pt x="249" y="524"/>
                  </a:lnTo>
                  <a:lnTo>
                    <a:pt x="261" y="507"/>
                  </a:lnTo>
                  <a:lnTo>
                    <a:pt x="272" y="499"/>
                  </a:lnTo>
                  <a:lnTo>
                    <a:pt x="291" y="496"/>
                  </a:lnTo>
                  <a:lnTo>
                    <a:pt x="308" y="494"/>
                  </a:lnTo>
                  <a:lnTo>
                    <a:pt x="322" y="490"/>
                  </a:lnTo>
                  <a:lnTo>
                    <a:pt x="324" y="473"/>
                  </a:lnTo>
                  <a:lnTo>
                    <a:pt x="326" y="457"/>
                  </a:lnTo>
                  <a:lnTo>
                    <a:pt x="326" y="440"/>
                  </a:lnTo>
                  <a:lnTo>
                    <a:pt x="331" y="429"/>
                  </a:lnTo>
                  <a:lnTo>
                    <a:pt x="345" y="419"/>
                  </a:lnTo>
                  <a:lnTo>
                    <a:pt x="362" y="417"/>
                  </a:lnTo>
                  <a:lnTo>
                    <a:pt x="377" y="414"/>
                  </a:lnTo>
                  <a:lnTo>
                    <a:pt x="388" y="412"/>
                  </a:lnTo>
                  <a:lnTo>
                    <a:pt x="392" y="402"/>
                  </a:lnTo>
                  <a:lnTo>
                    <a:pt x="394" y="391"/>
                  </a:lnTo>
                  <a:lnTo>
                    <a:pt x="396" y="377"/>
                  </a:lnTo>
                  <a:lnTo>
                    <a:pt x="400" y="362"/>
                  </a:lnTo>
                  <a:lnTo>
                    <a:pt x="402" y="343"/>
                  </a:lnTo>
                  <a:lnTo>
                    <a:pt x="407" y="326"/>
                  </a:lnTo>
                  <a:lnTo>
                    <a:pt x="415" y="311"/>
                  </a:lnTo>
                  <a:lnTo>
                    <a:pt x="428" y="299"/>
                  </a:lnTo>
                  <a:lnTo>
                    <a:pt x="442" y="290"/>
                  </a:lnTo>
                  <a:lnTo>
                    <a:pt x="459" y="290"/>
                  </a:lnTo>
                  <a:lnTo>
                    <a:pt x="476" y="290"/>
                  </a:lnTo>
                  <a:lnTo>
                    <a:pt x="491" y="288"/>
                  </a:lnTo>
                  <a:lnTo>
                    <a:pt x="503" y="274"/>
                  </a:lnTo>
                  <a:lnTo>
                    <a:pt x="516" y="259"/>
                  </a:lnTo>
                  <a:lnTo>
                    <a:pt x="527" y="242"/>
                  </a:lnTo>
                  <a:lnTo>
                    <a:pt x="541" y="227"/>
                  </a:lnTo>
                  <a:lnTo>
                    <a:pt x="552" y="210"/>
                  </a:lnTo>
                  <a:lnTo>
                    <a:pt x="567" y="198"/>
                  </a:lnTo>
                  <a:lnTo>
                    <a:pt x="581" y="185"/>
                  </a:lnTo>
                  <a:lnTo>
                    <a:pt x="598" y="175"/>
                  </a:lnTo>
                  <a:lnTo>
                    <a:pt x="611" y="170"/>
                  </a:lnTo>
                  <a:lnTo>
                    <a:pt x="630" y="177"/>
                  </a:lnTo>
                  <a:lnTo>
                    <a:pt x="649" y="181"/>
                  </a:lnTo>
                  <a:lnTo>
                    <a:pt x="664" y="181"/>
                  </a:lnTo>
                  <a:lnTo>
                    <a:pt x="672" y="173"/>
                  </a:lnTo>
                  <a:lnTo>
                    <a:pt x="682" y="160"/>
                  </a:lnTo>
                  <a:lnTo>
                    <a:pt x="691" y="145"/>
                  </a:lnTo>
                  <a:lnTo>
                    <a:pt x="701" y="133"/>
                  </a:lnTo>
                  <a:lnTo>
                    <a:pt x="708" y="116"/>
                  </a:lnTo>
                  <a:lnTo>
                    <a:pt x="716" y="103"/>
                  </a:lnTo>
                  <a:lnTo>
                    <a:pt x="723" y="93"/>
                  </a:lnTo>
                  <a:lnTo>
                    <a:pt x="731" y="91"/>
                  </a:lnTo>
                  <a:lnTo>
                    <a:pt x="742" y="84"/>
                  </a:lnTo>
                  <a:lnTo>
                    <a:pt x="758" y="84"/>
                  </a:lnTo>
                  <a:lnTo>
                    <a:pt x="771" y="84"/>
                  </a:lnTo>
                  <a:lnTo>
                    <a:pt x="786" y="84"/>
                  </a:lnTo>
                  <a:lnTo>
                    <a:pt x="803" y="74"/>
                  </a:lnTo>
                  <a:lnTo>
                    <a:pt x="820" y="65"/>
                  </a:lnTo>
                  <a:lnTo>
                    <a:pt x="836" y="55"/>
                  </a:lnTo>
                  <a:lnTo>
                    <a:pt x="853" y="46"/>
                  </a:lnTo>
                  <a:lnTo>
                    <a:pt x="866" y="38"/>
                  </a:lnTo>
                  <a:lnTo>
                    <a:pt x="883" y="30"/>
                  </a:lnTo>
                  <a:lnTo>
                    <a:pt x="899" y="23"/>
                  </a:lnTo>
                  <a:lnTo>
                    <a:pt x="919" y="17"/>
                  </a:lnTo>
                  <a:lnTo>
                    <a:pt x="931" y="15"/>
                  </a:lnTo>
                  <a:lnTo>
                    <a:pt x="946" y="21"/>
                  </a:lnTo>
                  <a:lnTo>
                    <a:pt x="961" y="25"/>
                  </a:lnTo>
                  <a:lnTo>
                    <a:pt x="977" y="27"/>
                  </a:lnTo>
                  <a:lnTo>
                    <a:pt x="986" y="19"/>
                  </a:lnTo>
                  <a:lnTo>
                    <a:pt x="996" y="11"/>
                  </a:lnTo>
                  <a:lnTo>
                    <a:pt x="1005" y="2"/>
                  </a:lnTo>
                  <a:lnTo>
                    <a:pt x="1017" y="0"/>
                  </a:lnTo>
                  <a:lnTo>
                    <a:pt x="1028" y="0"/>
                  </a:lnTo>
                  <a:lnTo>
                    <a:pt x="1041" y="9"/>
                  </a:lnTo>
                  <a:lnTo>
                    <a:pt x="1057" y="17"/>
                  </a:lnTo>
                  <a:lnTo>
                    <a:pt x="1074" y="23"/>
                  </a:lnTo>
                  <a:lnTo>
                    <a:pt x="1106" y="17"/>
                  </a:lnTo>
                  <a:lnTo>
                    <a:pt x="1138" y="17"/>
                  </a:lnTo>
                  <a:lnTo>
                    <a:pt x="1167" y="17"/>
                  </a:lnTo>
                  <a:lnTo>
                    <a:pt x="1197" y="17"/>
                  </a:lnTo>
                  <a:lnTo>
                    <a:pt x="1224" y="17"/>
                  </a:lnTo>
                  <a:lnTo>
                    <a:pt x="1253" y="17"/>
                  </a:lnTo>
                  <a:lnTo>
                    <a:pt x="1279" y="17"/>
                  </a:lnTo>
                  <a:lnTo>
                    <a:pt x="1308" y="17"/>
                  </a:lnTo>
                  <a:close/>
                </a:path>
              </a:pathLst>
            </a:custGeom>
            <a:solidFill>
              <a:srgbClr val="ED87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-1803401" y="-711200"/>
              <a:ext cx="3940175" cy="4203701"/>
            </a:xfrm>
            <a:custGeom>
              <a:avLst/>
              <a:gdLst/>
              <a:ahLst/>
              <a:cxnLst>
                <a:cxn ang="0">
                  <a:pos x="1334" y="38"/>
                </a:cxn>
                <a:cxn ang="0">
                  <a:pos x="1433" y="59"/>
                </a:cxn>
                <a:cxn ang="0">
                  <a:pos x="1532" y="69"/>
                </a:cxn>
                <a:cxn ang="0">
                  <a:pos x="1629" y="97"/>
                </a:cxn>
                <a:cxn ang="0">
                  <a:pos x="1795" y="200"/>
                </a:cxn>
                <a:cxn ang="0">
                  <a:pos x="1919" y="210"/>
                </a:cxn>
                <a:cxn ang="0">
                  <a:pos x="1981" y="307"/>
                </a:cxn>
                <a:cxn ang="0">
                  <a:pos x="2092" y="353"/>
                </a:cxn>
                <a:cxn ang="0">
                  <a:pos x="2179" y="461"/>
                </a:cxn>
                <a:cxn ang="0">
                  <a:pos x="2254" y="530"/>
                </a:cxn>
                <a:cxn ang="0">
                  <a:pos x="2334" y="715"/>
                </a:cxn>
                <a:cxn ang="0">
                  <a:pos x="2433" y="850"/>
                </a:cxn>
                <a:cxn ang="0">
                  <a:pos x="2440" y="984"/>
                </a:cxn>
                <a:cxn ang="0">
                  <a:pos x="2469" y="1125"/>
                </a:cxn>
                <a:cxn ang="0">
                  <a:pos x="2482" y="1321"/>
                </a:cxn>
                <a:cxn ang="0">
                  <a:pos x="2450" y="1436"/>
                </a:cxn>
                <a:cxn ang="0">
                  <a:pos x="2438" y="1556"/>
                </a:cxn>
                <a:cxn ang="0">
                  <a:pos x="2427" y="1653"/>
                </a:cxn>
                <a:cxn ang="0">
                  <a:pos x="2326" y="1825"/>
                </a:cxn>
                <a:cxn ang="0">
                  <a:pos x="2256" y="2013"/>
                </a:cxn>
                <a:cxn ang="0">
                  <a:pos x="2105" y="2191"/>
                </a:cxn>
                <a:cxn ang="0">
                  <a:pos x="2010" y="2328"/>
                </a:cxn>
                <a:cxn ang="0">
                  <a:pos x="1922" y="2370"/>
                </a:cxn>
                <a:cxn ang="0">
                  <a:pos x="1816" y="2471"/>
                </a:cxn>
                <a:cxn ang="0">
                  <a:pos x="1639" y="2526"/>
                </a:cxn>
                <a:cxn ang="0">
                  <a:pos x="1538" y="2568"/>
                </a:cxn>
                <a:cxn ang="0">
                  <a:pos x="1369" y="2618"/>
                </a:cxn>
                <a:cxn ang="0">
                  <a:pos x="1161" y="2639"/>
                </a:cxn>
                <a:cxn ang="0">
                  <a:pos x="1060" y="2604"/>
                </a:cxn>
                <a:cxn ang="0">
                  <a:pos x="965" y="2589"/>
                </a:cxn>
                <a:cxn ang="0">
                  <a:pos x="841" y="2572"/>
                </a:cxn>
                <a:cxn ang="0">
                  <a:pos x="727" y="2524"/>
                </a:cxn>
                <a:cxn ang="0">
                  <a:pos x="655" y="2456"/>
                </a:cxn>
                <a:cxn ang="0">
                  <a:pos x="560" y="2406"/>
                </a:cxn>
                <a:cxn ang="0">
                  <a:pos x="459" y="2299"/>
                </a:cxn>
                <a:cxn ang="0">
                  <a:pos x="360" y="2257"/>
                </a:cxn>
                <a:cxn ang="0">
                  <a:pos x="304" y="2145"/>
                </a:cxn>
                <a:cxn ang="0">
                  <a:pos x="244" y="2074"/>
                </a:cxn>
                <a:cxn ang="0">
                  <a:pos x="186" y="1989"/>
                </a:cxn>
                <a:cxn ang="0">
                  <a:pos x="135" y="1868"/>
                </a:cxn>
                <a:cxn ang="0">
                  <a:pos x="76" y="1752"/>
                </a:cxn>
                <a:cxn ang="0">
                  <a:pos x="48" y="1560"/>
                </a:cxn>
                <a:cxn ang="0">
                  <a:pos x="28" y="1434"/>
                </a:cxn>
                <a:cxn ang="0">
                  <a:pos x="2" y="1253"/>
                </a:cxn>
                <a:cxn ang="0">
                  <a:pos x="48" y="1018"/>
                </a:cxn>
                <a:cxn ang="0">
                  <a:pos x="110" y="820"/>
                </a:cxn>
                <a:cxn ang="0">
                  <a:pos x="171" y="667"/>
                </a:cxn>
                <a:cxn ang="0">
                  <a:pos x="232" y="562"/>
                </a:cxn>
                <a:cxn ang="0">
                  <a:pos x="295" y="480"/>
                </a:cxn>
                <a:cxn ang="0">
                  <a:pos x="356" y="389"/>
                </a:cxn>
                <a:cxn ang="0">
                  <a:pos x="424" y="311"/>
                </a:cxn>
                <a:cxn ang="0">
                  <a:pos x="563" y="229"/>
                </a:cxn>
                <a:cxn ang="0">
                  <a:pos x="775" y="107"/>
                </a:cxn>
                <a:cxn ang="0">
                  <a:pos x="950" y="50"/>
                </a:cxn>
                <a:cxn ang="0">
                  <a:pos x="1049" y="27"/>
                </a:cxn>
                <a:cxn ang="0">
                  <a:pos x="1148" y="29"/>
                </a:cxn>
                <a:cxn ang="0">
                  <a:pos x="1249" y="36"/>
                </a:cxn>
              </a:cxnLst>
              <a:rect l="0" t="0" r="r" b="b"/>
              <a:pathLst>
                <a:path w="2482" h="2648">
                  <a:moveTo>
                    <a:pt x="1251" y="6"/>
                  </a:moveTo>
                  <a:lnTo>
                    <a:pt x="1260" y="8"/>
                  </a:lnTo>
                  <a:lnTo>
                    <a:pt x="1271" y="23"/>
                  </a:lnTo>
                  <a:lnTo>
                    <a:pt x="1283" y="38"/>
                  </a:lnTo>
                  <a:lnTo>
                    <a:pt x="1298" y="46"/>
                  </a:lnTo>
                  <a:lnTo>
                    <a:pt x="1310" y="44"/>
                  </a:lnTo>
                  <a:lnTo>
                    <a:pt x="1323" y="42"/>
                  </a:lnTo>
                  <a:lnTo>
                    <a:pt x="1334" y="38"/>
                  </a:lnTo>
                  <a:lnTo>
                    <a:pt x="1348" y="40"/>
                  </a:lnTo>
                  <a:lnTo>
                    <a:pt x="1359" y="44"/>
                  </a:lnTo>
                  <a:lnTo>
                    <a:pt x="1372" y="57"/>
                  </a:lnTo>
                  <a:lnTo>
                    <a:pt x="1382" y="69"/>
                  </a:lnTo>
                  <a:lnTo>
                    <a:pt x="1395" y="80"/>
                  </a:lnTo>
                  <a:lnTo>
                    <a:pt x="1407" y="76"/>
                  </a:lnTo>
                  <a:lnTo>
                    <a:pt x="1420" y="67"/>
                  </a:lnTo>
                  <a:lnTo>
                    <a:pt x="1433" y="59"/>
                  </a:lnTo>
                  <a:lnTo>
                    <a:pt x="1450" y="57"/>
                  </a:lnTo>
                  <a:lnTo>
                    <a:pt x="1460" y="63"/>
                  </a:lnTo>
                  <a:lnTo>
                    <a:pt x="1469" y="76"/>
                  </a:lnTo>
                  <a:lnTo>
                    <a:pt x="1479" y="84"/>
                  </a:lnTo>
                  <a:lnTo>
                    <a:pt x="1492" y="90"/>
                  </a:lnTo>
                  <a:lnTo>
                    <a:pt x="1504" y="86"/>
                  </a:lnTo>
                  <a:lnTo>
                    <a:pt x="1519" y="78"/>
                  </a:lnTo>
                  <a:lnTo>
                    <a:pt x="1532" y="69"/>
                  </a:lnTo>
                  <a:lnTo>
                    <a:pt x="1547" y="67"/>
                  </a:lnTo>
                  <a:lnTo>
                    <a:pt x="1557" y="76"/>
                  </a:lnTo>
                  <a:lnTo>
                    <a:pt x="1567" y="95"/>
                  </a:lnTo>
                  <a:lnTo>
                    <a:pt x="1576" y="111"/>
                  </a:lnTo>
                  <a:lnTo>
                    <a:pt x="1589" y="124"/>
                  </a:lnTo>
                  <a:lnTo>
                    <a:pt x="1601" y="118"/>
                  </a:lnTo>
                  <a:lnTo>
                    <a:pt x="1616" y="107"/>
                  </a:lnTo>
                  <a:lnTo>
                    <a:pt x="1629" y="97"/>
                  </a:lnTo>
                  <a:lnTo>
                    <a:pt x="1645" y="97"/>
                  </a:lnTo>
                  <a:lnTo>
                    <a:pt x="1667" y="103"/>
                  </a:lnTo>
                  <a:lnTo>
                    <a:pt x="1690" y="118"/>
                  </a:lnTo>
                  <a:lnTo>
                    <a:pt x="1711" y="132"/>
                  </a:lnTo>
                  <a:lnTo>
                    <a:pt x="1734" y="151"/>
                  </a:lnTo>
                  <a:lnTo>
                    <a:pt x="1753" y="168"/>
                  </a:lnTo>
                  <a:lnTo>
                    <a:pt x="1776" y="185"/>
                  </a:lnTo>
                  <a:lnTo>
                    <a:pt x="1795" y="200"/>
                  </a:lnTo>
                  <a:lnTo>
                    <a:pt x="1818" y="215"/>
                  </a:lnTo>
                  <a:lnTo>
                    <a:pt x="1827" y="215"/>
                  </a:lnTo>
                  <a:lnTo>
                    <a:pt x="1843" y="217"/>
                  </a:lnTo>
                  <a:lnTo>
                    <a:pt x="1860" y="215"/>
                  </a:lnTo>
                  <a:lnTo>
                    <a:pt x="1877" y="215"/>
                  </a:lnTo>
                  <a:lnTo>
                    <a:pt x="1892" y="212"/>
                  </a:lnTo>
                  <a:lnTo>
                    <a:pt x="1907" y="210"/>
                  </a:lnTo>
                  <a:lnTo>
                    <a:pt x="1919" y="210"/>
                  </a:lnTo>
                  <a:lnTo>
                    <a:pt x="1926" y="215"/>
                  </a:lnTo>
                  <a:lnTo>
                    <a:pt x="1938" y="223"/>
                  </a:lnTo>
                  <a:lnTo>
                    <a:pt x="1949" y="238"/>
                  </a:lnTo>
                  <a:lnTo>
                    <a:pt x="1957" y="252"/>
                  </a:lnTo>
                  <a:lnTo>
                    <a:pt x="1964" y="269"/>
                  </a:lnTo>
                  <a:lnTo>
                    <a:pt x="1970" y="282"/>
                  </a:lnTo>
                  <a:lnTo>
                    <a:pt x="1976" y="297"/>
                  </a:lnTo>
                  <a:lnTo>
                    <a:pt x="1981" y="307"/>
                  </a:lnTo>
                  <a:lnTo>
                    <a:pt x="1987" y="315"/>
                  </a:lnTo>
                  <a:lnTo>
                    <a:pt x="2001" y="315"/>
                  </a:lnTo>
                  <a:lnTo>
                    <a:pt x="2021" y="309"/>
                  </a:lnTo>
                  <a:lnTo>
                    <a:pt x="2040" y="303"/>
                  </a:lnTo>
                  <a:lnTo>
                    <a:pt x="2054" y="305"/>
                  </a:lnTo>
                  <a:lnTo>
                    <a:pt x="2071" y="320"/>
                  </a:lnTo>
                  <a:lnTo>
                    <a:pt x="2082" y="336"/>
                  </a:lnTo>
                  <a:lnTo>
                    <a:pt x="2092" y="353"/>
                  </a:lnTo>
                  <a:lnTo>
                    <a:pt x="2101" y="370"/>
                  </a:lnTo>
                  <a:lnTo>
                    <a:pt x="2109" y="385"/>
                  </a:lnTo>
                  <a:lnTo>
                    <a:pt x="2119" y="402"/>
                  </a:lnTo>
                  <a:lnTo>
                    <a:pt x="2128" y="421"/>
                  </a:lnTo>
                  <a:lnTo>
                    <a:pt x="2145" y="440"/>
                  </a:lnTo>
                  <a:lnTo>
                    <a:pt x="2157" y="446"/>
                  </a:lnTo>
                  <a:lnTo>
                    <a:pt x="2170" y="454"/>
                  </a:lnTo>
                  <a:lnTo>
                    <a:pt x="2179" y="461"/>
                  </a:lnTo>
                  <a:lnTo>
                    <a:pt x="2191" y="469"/>
                  </a:lnTo>
                  <a:lnTo>
                    <a:pt x="2197" y="477"/>
                  </a:lnTo>
                  <a:lnTo>
                    <a:pt x="2200" y="494"/>
                  </a:lnTo>
                  <a:lnTo>
                    <a:pt x="2204" y="509"/>
                  </a:lnTo>
                  <a:lnTo>
                    <a:pt x="2212" y="526"/>
                  </a:lnTo>
                  <a:lnTo>
                    <a:pt x="2221" y="528"/>
                  </a:lnTo>
                  <a:lnTo>
                    <a:pt x="2238" y="530"/>
                  </a:lnTo>
                  <a:lnTo>
                    <a:pt x="2254" y="530"/>
                  </a:lnTo>
                  <a:lnTo>
                    <a:pt x="2267" y="536"/>
                  </a:lnTo>
                  <a:lnTo>
                    <a:pt x="2282" y="562"/>
                  </a:lnTo>
                  <a:lnTo>
                    <a:pt x="2296" y="587"/>
                  </a:lnTo>
                  <a:lnTo>
                    <a:pt x="2305" y="612"/>
                  </a:lnTo>
                  <a:lnTo>
                    <a:pt x="2315" y="639"/>
                  </a:lnTo>
                  <a:lnTo>
                    <a:pt x="2320" y="665"/>
                  </a:lnTo>
                  <a:lnTo>
                    <a:pt x="2328" y="690"/>
                  </a:lnTo>
                  <a:lnTo>
                    <a:pt x="2334" y="715"/>
                  </a:lnTo>
                  <a:lnTo>
                    <a:pt x="2345" y="740"/>
                  </a:lnTo>
                  <a:lnTo>
                    <a:pt x="2351" y="753"/>
                  </a:lnTo>
                  <a:lnTo>
                    <a:pt x="2362" y="768"/>
                  </a:lnTo>
                  <a:lnTo>
                    <a:pt x="2376" y="782"/>
                  </a:lnTo>
                  <a:lnTo>
                    <a:pt x="2393" y="799"/>
                  </a:lnTo>
                  <a:lnTo>
                    <a:pt x="2406" y="816"/>
                  </a:lnTo>
                  <a:lnTo>
                    <a:pt x="2421" y="833"/>
                  </a:lnTo>
                  <a:lnTo>
                    <a:pt x="2433" y="850"/>
                  </a:lnTo>
                  <a:lnTo>
                    <a:pt x="2442" y="869"/>
                  </a:lnTo>
                  <a:lnTo>
                    <a:pt x="2438" y="881"/>
                  </a:lnTo>
                  <a:lnTo>
                    <a:pt x="2431" y="900"/>
                  </a:lnTo>
                  <a:lnTo>
                    <a:pt x="2421" y="915"/>
                  </a:lnTo>
                  <a:lnTo>
                    <a:pt x="2421" y="932"/>
                  </a:lnTo>
                  <a:lnTo>
                    <a:pt x="2425" y="946"/>
                  </a:lnTo>
                  <a:lnTo>
                    <a:pt x="2433" y="965"/>
                  </a:lnTo>
                  <a:lnTo>
                    <a:pt x="2440" y="984"/>
                  </a:lnTo>
                  <a:lnTo>
                    <a:pt x="2450" y="1005"/>
                  </a:lnTo>
                  <a:lnTo>
                    <a:pt x="2457" y="1024"/>
                  </a:lnTo>
                  <a:lnTo>
                    <a:pt x="2467" y="1045"/>
                  </a:lnTo>
                  <a:lnTo>
                    <a:pt x="2471" y="1064"/>
                  </a:lnTo>
                  <a:lnTo>
                    <a:pt x="2476" y="1083"/>
                  </a:lnTo>
                  <a:lnTo>
                    <a:pt x="2476" y="1096"/>
                  </a:lnTo>
                  <a:lnTo>
                    <a:pt x="2473" y="1110"/>
                  </a:lnTo>
                  <a:lnTo>
                    <a:pt x="2469" y="1125"/>
                  </a:lnTo>
                  <a:lnTo>
                    <a:pt x="2467" y="1140"/>
                  </a:lnTo>
                  <a:lnTo>
                    <a:pt x="2467" y="1165"/>
                  </a:lnTo>
                  <a:lnTo>
                    <a:pt x="2471" y="1190"/>
                  </a:lnTo>
                  <a:lnTo>
                    <a:pt x="2474" y="1216"/>
                  </a:lnTo>
                  <a:lnTo>
                    <a:pt x="2478" y="1243"/>
                  </a:lnTo>
                  <a:lnTo>
                    <a:pt x="2480" y="1268"/>
                  </a:lnTo>
                  <a:lnTo>
                    <a:pt x="2482" y="1295"/>
                  </a:lnTo>
                  <a:lnTo>
                    <a:pt x="2482" y="1321"/>
                  </a:lnTo>
                  <a:lnTo>
                    <a:pt x="2482" y="1348"/>
                  </a:lnTo>
                  <a:lnTo>
                    <a:pt x="2476" y="1361"/>
                  </a:lnTo>
                  <a:lnTo>
                    <a:pt x="2465" y="1373"/>
                  </a:lnTo>
                  <a:lnTo>
                    <a:pt x="2452" y="1386"/>
                  </a:lnTo>
                  <a:lnTo>
                    <a:pt x="2446" y="1401"/>
                  </a:lnTo>
                  <a:lnTo>
                    <a:pt x="2446" y="1409"/>
                  </a:lnTo>
                  <a:lnTo>
                    <a:pt x="2448" y="1424"/>
                  </a:lnTo>
                  <a:lnTo>
                    <a:pt x="2450" y="1436"/>
                  </a:lnTo>
                  <a:lnTo>
                    <a:pt x="2455" y="1453"/>
                  </a:lnTo>
                  <a:lnTo>
                    <a:pt x="2457" y="1468"/>
                  </a:lnTo>
                  <a:lnTo>
                    <a:pt x="2459" y="1483"/>
                  </a:lnTo>
                  <a:lnTo>
                    <a:pt x="2459" y="1497"/>
                  </a:lnTo>
                  <a:lnTo>
                    <a:pt x="2461" y="1512"/>
                  </a:lnTo>
                  <a:lnTo>
                    <a:pt x="2454" y="1529"/>
                  </a:lnTo>
                  <a:lnTo>
                    <a:pt x="2448" y="1544"/>
                  </a:lnTo>
                  <a:lnTo>
                    <a:pt x="2438" y="1556"/>
                  </a:lnTo>
                  <a:lnTo>
                    <a:pt x="2429" y="1569"/>
                  </a:lnTo>
                  <a:lnTo>
                    <a:pt x="2417" y="1579"/>
                  </a:lnTo>
                  <a:lnTo>
                    <a:pt x="2410" y="1590"/>
                  </a:lnTo>
                  <a:lnTo>
                    <a:pt x="2402" y="1598"/>
                  </a:lnTo>
                  <a:lnTo>
                    <a:pt x="2400" y="1609"/>
                  </a:lnTo>
                  <a:lnTo>
                    <a:pt x="2402" y="1621"/>
                  </a:lnTo>
                  <a:lnTo>
                    <a:pt x="2415" y="1638"/>
                  </a:lnTo>
                  <a:lnTo>
                    <a:pt x="2427" y="1653"/>
                  </a:lnTo>
                  <a:lnTo>
                    <a:pt x="2431" y="1670"/>
                  </a:lnTo>
                  <a:lnTo>
                    <a:pt x="2415" y="1706"/>
                  </a:lnTo>
                  <a:lnTo>
                    <a:pt x="2402" y="1735"/>
                  </a:lnTo>
                  <a:lnTo>
                    <a:pt x="2387" y="1754"/>
                  </a:lnTo>
                  <a:lnTo>
                    <a:pt x="2372" y="1775"/>
                  </a:lnTo>
                  <a:lnTo>
                    <a:pt x="2355" y="1790"/>
                  </a:lnTo>
                  <a:lnTo>
                    <a:pt x="2341" y="1807"/>
                  </a:lnTo>
                  <a:lnTo>
                    <a:pt x="2326" y="1825"/>
                  </a:lnTo>
                  <a:lnTo>
                    <a:pt x="2315" y="1851"/>
                  </a:lnTo>
                  <a:lnTo>
                    <a:pt x="2309" y="1863"/>
                  </a:lnTo>
                  <a:lnTo>
                    <a:pt x="2311" y="1882"/>
                  </a:lnTo>
                  <a:lnTo>
                    <a:pt x="2313" y="1897"/>
                  </a:lnTo>
                  <a:lnTo>
                    <a:pt x="2315" y="1914"/>
                  </a:lnTo>
                  <a:lnTo>
                    <a:pt x="2296" y="1941"/>
                  </a:lnTo>
                  <a:lnTo>
                    <a:pt x="2277" y="1975"/>
                  </a:lnTo>
                  <a:lnTo>
                    <a:pt x="2256" y="2013"/>
                  </a:lnTo>
                  <a:lnTo>
                    <a:pt x="2235" y="2050"/>
                  </a:lnTo>
                  <a:lnTo>
                    <a:pt x="2212" y="2086"/>
                  </a:lnTo>
                  <a:lnTo>
                    <a:pt x="2191" y="2122"/>
                  </a:lnTo>
                  <a:lnTo>
                    <a:pt x="2168" y="2154"/>
                  </a:lnTo>
                  <a:lnTo>
                    <a:pt x="2151" y="2185"/>
                  </a:lnTo>
                  <a:lnTo>
                    <a:pt x="2138" y="2187"/>
                  </a:lnTo>
                  <a:lnTo>
                    <a:pt x="2122" y="2189"/>
                  </a:lnTo>
                  <a:lnTo>
                    <a:pt x="2105" y="2191"/>
                  </a:lnTo>
                  <a:lnTo>
                    <a:pt x="2094" y="2202"/>
                  </a:lnTo>
                  <a:lnTo>
                    <a:pt x="2082" y="2212"/>
                  </a:lnTo>
                  <a:lnTo>
                    <a:pt x="2071" y="2229"/>
                  </a:lnTo>
                  <a:lnTo>
                    <a:pt x="2056" y="2250"/>
                  </a:lnTo>
                  <a:lnTo>
                    <a:pt x="2042" y="2273"/>
                  </a:lnTo>
                  <a:lnTo>
                    <a:pt x="2027" y="2294"/>
                  </a:lnTo>
                  <a:lnTo>
                    <a:pt x="2018" y="2313"/>
                  </a:lnTo>
                  <a:lnTo>
                    <a:pt x="2010" y="2328"/>
                  </a:lnTo>
                  <a:lnTo>
                    <a:pt x="2008" y="2336"/>
                  </a:lnTo>
                  <a:lnTo>
                    <a:pt x="1995" y="2339"/>
                  </a:lnTo>
                  <a:lnTo>
                    <a:pt x="1978" y="2336"/>
                  </a:lnTo>
                  <a:lnTo>
                    <a:pt x="1959" y="2332"/>
                  </a:lnTo>
                  <a:lnTo>
                    <a:pt x="1945" y="2336"/>
                  </a:lnTo>
                  <a:lnTo>
                    <a:pt x="1938" y="2345"/>
                  </a:lnTo>
                  <a:lnTo>
                    <a:pt x="1932" y="2358"/>
                  </a:lnTo>
                  <a:lnTo>
                    <a:pt x="1922" y="2370"/>
                  </a:lnTo>
                  <a:lnTo>
                    <a:pt x="1915" y="2383"/>
                  </a:lnTo>
                  <a:lnTo>
                    <a:pt x="1898" y="2395"/>
                  </a:lnTo>
                  <a:lnTo>
                    <a:pt x="1884" y="2408"/>
                  </a:lnTo>
                  <a:lnTo>
                    <a:pt x="1871" y="2421"/>
                  </a:lnTo>
                  <a:lnTo>
                    <a:pt x="1858" y="2433"/>
                  </a:lnTo>
                  <a:lnTo>
                    <a:pt x="1844" y="2446"/>
                  </a:lnTo>
                  <a:lnTo>
                    <a:pt x="1831" y="2458"/>
                  </a:lnTo>
                  <a:lnTo>
                    <a:pt x="1816" y="2471"/>
                  </a:lnTo>
                  <a:lnTo>
                    <a:pt x="1803" y="2484"/>
                  </a:lnTo>
                  <a:lnTo>
                    <a:pt x="1778" y="2492"/>
                  </a:lnTo>
                  <a:lnTo>
                    <a:pt x="1755" y="2501"/>
                  </a:lnTo>
                  <a:lnTo>
                    <a:pt x="1730" y="2505"/>
                  </a:lnTo>
                  <a:lnTo>
                    <a:pt x="1707" y="2511"/>
                  </a:lnTo>
                  <a:lnTo>
                    <a:pt x="1685" y="2513"/>
                  </a:lnTo>
                  <a:lnTo>
                    <a:pt x="1662" y="2519"/>
                  </a:lnTo>
                  <a:lnTo>
                    <a:pt x="1639" y="2526"/>
                  </a:lnTo>
                  <a:lnTo>
                    <a:pt x="1620" y="2534"/>
                  </a:lnTo>
                  <a:lnTo>
                    <a:pt x="1608" y="2543"/>
                  </a:lnTo>
                  <a:lnTo>
                    <a:pt x="1601" y="2562"/>
                  </a:lnTo>
                  <a:lnTo>
                    <a:pt x="1591" y="2578"/>
                  </a:lnTo>
                  <a:lnTo>
                    <a:pt x="1584" y="2591"/>
                  </a:lnTo>
                  <a:lnTo>
                    <a:pt x="1568" y="2587"/>
                  </a:lnTo>
                  <a:lnTo>
                    <a:pt x="1555" y="2578"/>
                  </a:lnTo>
                  <a:lnTo>
                    <a:pt x="1538" y="2568"/>
                  </a:lnTo>
                  <a:lnTo>
                    <a:pt x="1527" y="2568"/>
                  </a:lnTo>
                  <a:lnTo>
                    <a:pt x="1515" y="2574"/>
                  </a:lnTo>
                  <a:lnTo>
                    <a:pt x="1506" y="2589"/>
                  </a:lnTo>
                  <a:lnTo>
                    <a:pt x="1496" y="2601"/>
                  </a:lnTo>
                  <a:lnTo>
                    <a:pt x="1487" y="2608"/>
                  </a:lnTo>
                  <a:lnTo>
                    <a:pt x="1441" y="2614"/>
                  </a:lnTo>
                  <a:lnTo>
                    <a:pt x="1403" y="2618"/>
                  </a:lnTo>
                  <a:lnTo>
                    <a:pt x="1369" y="2618"/>
                  </a:lnTo>
                  <a:lnTo>
                    <a:pt x="1338" y="2620"/>
                  </a:lnTo>
                  <a:lnTo>
                    <a:pt x="1306" y="2616"/>
                  </a:lnTo>
                  <a:lnTo>
                    <a:pt x="1273" y="2612"/>
                  </a:lnTo>
                  <a:lnTo>
                    <a:pt x="1239" y="2608"/>
                  </a:lnTo>
                  <a:lnTo>
                    <a:pt x="1201" y="2608"/>
                  </a:lnTo>
                  <a:lnTo>
                    <a:pt x="1186" y="2612"/>
                  </a:lnTo>
                  <a:lnTo>
                    <a:pt x="1174" y="2627"/>
                  </a:lnTo>
                  <a:lnTo>
                    <a:pt x="1161" y="2639"/>
                  </a:lnTo>
                  <a:lnTo>
                    <a:pt x="1150" y="2648"/>
                  </a:lnTo>
                  <a:lnTo>
                    <a:pt x="1131" y="2641"/>
                  </a:lnTo>
                  <a:lnTo>
                    <a:pt x="1115" y="2637"/>
                  </a:lnTo>
                  <a:lnTo>
                    <a:pt x="1102" y="2631"/>
                  </a:lnTo>
                  <a:lnTo>
                    <a:pt x="1091" y="2625"/>
                  </a:lnTo>
                  <a:lnTo>
                    <a:pt x="1079" y="2616"/>
                  </a:lnTo>
                  <a:lnTo>
                    <a:pt x="1070" y="2610"/>
                  </a:lnTo>
                  <a:lnTo>
                    <a:pt x="1060" y="2604"/>
                  </a:lnTo>
                  <a:lnTo>
                    <a:pt x="1053" y="2601"/>
                  </a:lnTo>
                  <a:lnTo>
                    <a:pt x="1039" y="2604"/>
                  </a:lnTo>
                  <a:lnTo>
                    <a:pt x="1026" y="2612"/>
                  </a:lnTo>
                  <a:lnTo>
                    <a:pt x="1013" y="2620"/>
                  </a:lnTo>
                  <a:lnTo>
                    <a:pt x="1001" y="2625"/>
                  </a:lnTo>
                  <a:lnTo>
                    <a:pt x="986" y="2614"/>
                  </a:lnTo>
                  <a:lnTo>
                    <a:pt x="975" y="2601"/>
                  </a:lnTo>
                  <a:lnTo>
                    <a:pt x="965" y="2589"/>
                  </a:lnTo>
                  <a:lnTo>
                    <a:pt x="955" y="2585"/>
                  </a:lnTo>
                  <a:lnTo>
                    <a:pt x="942" y="2585"/>
                  </a:lnTo>
                  <a:lnTo>
                    <a:pt x="929" y="2591"/>
                  </a:lnTo>
                  <a:lnTo>
                    <a:pt x="914" y="2595"/>
                  </a:lnTo>
                  <a:lnTo>
                    <a:pt x="898" y="2597"/>
                  </a:lnTo>
                  <a:lnTo>
                    <a:pt x="876" y="2589"/>
                  </a:lnTo>
                  <a:lnTo>
                    <a:pt x="858" y="2580"/>
                  </a:lnTo>
                  <a:lnTo>
                    <a:pt x="841" y="2572"/>
                  </a:lnTo>
                  <a:lnTo>
                    <a:pt x="828" y="2564"/>
                  </a:lnTo>
                  <a:lnTo>
                    <a:pt x="813" y="2553"/>
                  </a:lnTo>
                  <a:lnTo>
                    <a:pt x="798" y="2545"/>
                  </a:lnTo>
                  <a:lnTo>
                    <a:pt x="780" y="2534"/>
                  </a:lnTo>
                  <a:lnTo>
                    <a:pt x="765" y="2528"/>
                  </a:lnTo>
                  <a:lnTo>
                    <a:pt x="752" y="2526"/>
                  </a:lnTo>
                  <a:lnTo>
                    <a:pt x="740" y="2526"/>
                  </a:lnTo>
                  <a:lnTo>
                    <a:pt x="727" y="2524"/>
                  </a:lnTo>
                  <a:lnTo>
                    <a:pt x="716" y="2524"/>
                  </a:lnTo>
                  <a:lnTo>
                    <a:pt x="706" y="2511"/>
                  </a:lnTo>
                  <a:lnTo>
                    <a:pt x="700" y="2494"/>
                  </a:lnTo>
                  <a:lnTo>
                    <a:pt x="693" y="2473"/>
                  </a:lnTo>
                  <a:lnTo>
                    <a:pt x="685" y="2461"/>
                  </a:lnTo>
                  <a:lnTo>
                    <a:pt x="676" y="2456"/>
                  </a:lnTo>
                  <a:lnTo>
                    <a:pt x="666" y="2456"/>
                  </a:lnTo>
                  <a:lnTo>
                    <a:pt x="655" y="2456"/>
                  </a:lnTo>
                  <a:lnTo>
                    <a:pt x="643" y="2461"/>
                  </a:lnTo>
                  <a:lnTo>
                    <a:pt x="628" y="2461"/>
                  </a:lnTo>
                  <a:lnTo>
                    <a:pt x="615" y="2461"/>
                  </a:lnTo>
                  <a:lnTo>
                    <a:pt x="598" y="2456"/>
                  </a:lnTo>
                  <a:lnTo>
                    <a:pt x="582" y="2450"/>
                  </a:lnTo>
                  <a:lnTo>
                    <a:pt x="573" y="2435"/>
                  </a:lnTo>
                  <a:lnTo>
                    <a:pt x="567" y="2421"/>
                  </a:lnTo>
                  <a:lnTo>
                    <a:pt x="560" y="2406"/>
                  </a:lnTo>
                  <a:lnTo>
                    <a:pt x="552" y="2400"/>
                  </a:lnTo>
                  <a:lnTo>
                    <a:pt x="531" y="2381"/>
                  </a:lnTo>
                  <a:lnTo>
                    <a:pt x="518" y="2366"/>
                  </a:lnTo>
                  <a:lnTo>
                    <a:pt x="504" y="2353"/>
                  </a:lnTo>
                  <a:lnTo>
                    <a:pt x="495" y="2341"/>
                  </a:lnTo>
                  <a:lnTo>
                    <a:pt x="483" y="2326"/>
                  </a:lnTo>
                  <a:lnTo>
                    <a:pt x="472" y="2313"/>
                  </a:lnTo>
                  <a:lnTo>
                    <a:pt x="459" y="2299"/>
                  </a:lnTo>
                  <a:lnTo>
                    <a:pt x="443" y="2286"/>
                  </a:lnTo>
                  <a:lnTo>
                    <a:pt x="436" y="2280"/>
                  </a:lnTo>
                  <a:lnTo>
                    <a:pt x="426" y="2278"/>
                  </a:lnTo>
                  <a:lnTo>
                    <a:pt x="415" y="2276"/>
                  </a:lnTo>
                  <a:lnTo>
                    <a:pt x="403" y="2276"/>
                  </a:lnTo>
                  <a:lnTo>
                    <a:pt x="388" y="2271"/>
                  </a:lnTo>
                  <a:lnTo>
                    <a:pt x="375" y="2267"/>
                  </a:lnTo>
                  <a:lnTo>
                    <a:pt x="360" y="2257"/>
                  </a:lnTo>
                  <a:lnTo>
                    <a:pt x="346" y="2242"/>
                  </a:lnTo>
                  <a:lnTo>
                    <a:pt x="331" y="2223"/>
                  </a:lnTo>
                  <a:lnTo>
                    <a:pt x="322" y="2208"/>
                  </a:lnTo>
                  <a:lnTo>
                    <a:pt x="314" y="2193"/>
                  </a:lnTo>
                  <a:lnTo>
                    <a:pt x="314" y="2181"/>
                  </a:lnTo>
                  <a:lnTo>
                    <a:pt x="310" y="2168"/>
                  </a:lnTo>
                  <a:lnTo>
                    <a:pt x="308" y="2156"/>
                  </a:lnTo>
                  <a:lnTo>
                    <a:pt x="304" y="2145"/>
                  </a:lnTo>
                  <a:lnTo>
                    <a:pt x="301" y="2139"/>
                  </a:lnTo>
                  <a:lnTo>
                    <a:pt x="289" y="2130"/>
                  </a:lnTo>
                  <a:lnTo>
                    <a:pt x="278" y="2126"/>
                  </a:lnTo>
                  <a:lnTo>
                    <a:pt x="263" y="2120"/>
                  </a:lnTo>
                  <a:lnTo>
                    <a:pt x="255" y="2111"/>
                  </a:lnTo>
                  <a:lnTo>
                    <a:pt x="247" y="2099"/>
                  </a:lnTo>
                  <a:lnTo>
                    <a:pt x="247" y="2086"/>
                  </a:lnTo>
                  <a:lnTo>
                    <a:pt x="244" y="2074"/>
                  </a:lnTo>
                  <a:lnTo>
                    <a:pt x="240" y="2061"/>
                  </a:lnTo>
                  <a:lnTo>
                    <a:pt x="228" y="2053"/>
                  </a:lnTo>
                  <a:lnTo>
                    <a:pt x="217" y="2044"/>
                  </a:lnTo>
                  <a:lnTo>
                    <a:pt x="206" y="2036"/>
                  </a:lnTo>
                  <a:lnTo>
                    <a:pt x="200" y="2027"/>
                  </a:lnTo>
                  <a:lnTo>
                    <a:pt x="194" y="2017"/>
                  </a:lnTo>
                  <a:lnTo>
                    <a:pt x="190" y="2004"/>
                  </a:lnTo>
                  <a:lnTo>
                    <a:pt x="186" y="1989"/>
                  </a:lnTo>
                  <a:lnTo>
                    <a:pt x="185" y="1977"/>
                  </a:lnTo>
                  <a:lnTo>
                    <a:pt x="181" y="1960"/>
                  </a:lnTo>
                  <a:lnTo>
                    <a:pt x="179" y="1945"/>
                  </a:lnTo>
                  <a:lnTo>
                    <a:pt x="175" y="1931"/>
                  </a:lnTo>
                  <a:lnTo>
                    <a:pt x="173" y="1920"/>
                  </a:lnTo>
                  <a:lnTo>
                    <a:pt x="160" y="1901"/>
                  </a:lnTo>
                  <a:lnTo>
                    <a:pt x="148" y="1884"/>
                  </a:lnTo>
                  <a:lnTo>
                    <a:pt x="135" y="1868"/>
                  </a:lnTo>
                  <a:lnTo>
                    <a:pt x="124" y="1855"/>
                  </a:lnTo>
                  <a:lnTo>
                    <a:pt x="108" y="1838"/>
                  </a:lnTo>
                  <a:lnTo>
                    <a:pt x="97" y="1823"/>
                  </a:lnTo>
                  <a:lnTo>
                    <a:pt x="87" y="1809"/>
                  </a:lnTo>
                  <a:lnTo>
                    <a:pt x="82" y="1796"/>
                  </a:lnTo>
                  <a:lnTo>
                    <a:pt x="78" y="1777"/>
                  </a:lnTo>
                  <a:lnTo>
                    <a:pt x="78" y="1764"/>
                  </a:lnTo>
                  <a:lnTo>
                    <a:pt x="76" y="1752"/>
                  </a:lnTo>
                  <a:lnTo>
                    <a:pt x="76" y="1739"/>
                  </a:lnTo>
                  <a:lnTo>
                    <a:pt x="63" y="1701"/>
                  </a:lnTo>
                  <a:lnTo>
                    <a:pt x="57" y="1674"/>
                  </a:lnTo>
                  <a:lnTo>
                    <a:pt x="51" y="1649"/>
                  </a:lnTo>
                  <a:lnTo>
                    <a:pt x="51" y="1630"/>
                  </a:lnTo>
                  <a:lnTo>
                    <a:pt x="51" y="1607"/>
                  </a:lnTo>
                  <a:lnTo>
                    <a:pt x="51" y="1586"/>
                  </a:lnTo>
                  <a:lnTo>
                    <a:pt x="48" y="1560"/>
                  </a:lnTo>
                  <a:lnTo>
                    <a:pt x="46" y="1529"/>
                  </a:lnTo>
                  <a:lnTo>
                    <a:pt x="42" y="1516"/>
                  </a:lnTo>
                  <a:lnTo>
                    <a:pt x="42" y="1504"/>
                  </a:lnTo>
                  <a:lnTo>
                    <a:pt x="44" y="1491"/>
                  </a:lnTo>
                  <a:lnTo>
                    <a:pt x="46" y="1478"/>
                  </a:lnTo>
                  <a:lnTo>
                    <a:pt x="40" y="1464"/>
                  </a:lnTo>
                  <a:lnTo>
                    <a:pt x="36" y="1449"/>
                  </a:lnTo>
                  <a:lnTo>
                    <a:pt x="28" y="1434"/>
                  </a:lnTo>
                  <a:lnTo>
                    <a:pt x="23" y="1422"/>
                  </a:lnTo>
                  <a:lnTo>
                    <a:pt x="13" y="1407"/>
                  </a:lnTo>
                  <a:lnTo>
                    <a:pt x="8" y="1394"/>
                  </a:lnTo>
                  <a:lnTo>
                    <a:pt x="2" y="1384"/>
                  </a:lnTo>
                  <a:lnTo>
                    <a:pt x="0" y="1378"/>
                  </a:lnTo>
                  <a:lnTo>
                    <a:pt x="0" y="1335"/>
                  </a:lnTo>
                  <a:lnTo>
                    <a:pt x="0" y="1295"/>
                  </a:lnTo>
                  <a:lnTo>
                    <a:pt x="2" y="1253"/>
                  </a:lnTo>
                  <a:lnTo>
                    <a:pt x="6" y="1213"/>
                  </a:lnTo>
                  <a:lnTo>
                    <a:pt x="9" y="1171"/>
                  </a:lnTo>
                  <a:lnTo>
                    <a:pt x="15" y="1131"/>
                  </a:lnTo>
                  <a:lnTo>
                    <a:pt x="21" y="1094"/>
                  </a:lnTo>
                  <a:lnTo>
                    <a:pt x="30" y="1056"/>
                  </a:lnTo>
                  <a:lnTo>
                    <a:pt x="32" y="1043"/>
                  </a:lnTo>
                  <a:lnTo>
                    <a:pt x="40" y="1030"/>
                  </a:lnTo>
                  <a:lnTo>
                    <a:pt x="48" y="1018"/>
                  </a:lnTo>
                  <a:lnTo>
                    <a:pt x="55" y="1005"/>
                  </a:lnTo>
                  <a:lnTo>
                    <a:pt x="59" y="980"/>
                  </a:lnTo>
                  <a:lnTo>
                    <a:pt x="65" y="957"/>
                  </a:lnTo>
                  <a:lnTo>
                    <a:pt x="72" y="930"/>
                  </a:lnTo>
                  <a:lnTo>
                    <a:pt x="82" y="902"/>
                  </a:lnTo>
                  <a:lnTo>
                    <a:pt x="91" y="873"/>
                  </a:lnTo>
                  <a:lnTo>
                    <a:pt x="101" y="845"/>
                  </a:lnTo>
                  <a:lnTo>
                    <a:pt x="110" y="820"/>
                  </a:lnTo>
                  <a:lnTo>
                    <a:pt x="122" y="797"/>
                  </a:lnTo>
                  <a:lnTo>
                    <a:pt x="129" y="774"/>
                  </a:lnTo>
                  <a:lnTo>
                    <a:pt x="137" y="755"/>
                  </a:lnTo>
                  <a:lnTo>
                    <a:pt x="143" y="736"/>
                  </a:lnTo>
                  <a:lnTo>
                    <a:pt x="150" y="719"/>
                  </a:lnTo>
                  <a:lnTo>
                    <a:pt x="156" y="702"/>
                  </a:lnTo>
                  <a:lnTo>
                    <a:pt x="164" y="686"/>
                  </a:lnTo>
                  <a:lnTo>
                    <a:pt x="171" y="667"/>
                  </a:lnTo>
                  <a:lnTo>
                    <a:pt x="185" y="650"/>
                  </a:lnTo>
                  <a:lnTo>
                    <a:pt x="188" y="637"/>
                  </a:lnTo>
                  <a:lnTo>
                    <a:pt x="194" y="627"/>
                  </a:lnTo>
                  <a:lnTo>
                    <a:pt x="202" y="614"/>
                  </a:lnTo>
                  <a:lnTo>
                    <a:pt x="211" y="601"/>
                  </a:lnTo>
                  <a:lnTo>
                    <a:pt x="219" y="587"/>
                  </a:lnTo>
                  <a:lnTo>
                    <a:pt x="226" y="574"/>
                  </a:lnTo>
                  <a:lnTo>
                    <a:pt x="232" y="562"/>
                  </a:lnTo>
                  <a:lnTo>
                    <a:pt x="240" y="553"/>
                  </a:lnTo>
                  <a:lnTo>
                    <a:pt x="249" y="545"/>
                  </a:lnTo>
                  <a:lnTo>
                    <a:pt x="265" y="540"/>
                  </a:lnTo>
                  <a:lnTo>
                    <a:pt x="280" y="534"/>
                  </a:lnTo>
                  <a:lnTo>
                    <a:pt x="291" y="526"/>
                  </a:lnTo>
                  <a:lnTo>
                    <a:pt x="293" y="511"/>
                  </a:lnTo>
                  <a:lnTo>
                    <a:pt x="295" y="496"/>
                  </a:lnTo>
                  <a:lnTo>
                    <a:pt x="295" y="480"/>
                  </a:lnTo>
                  <a:lnTo>
                    <a:pt x="301" y="469"/>
                  </a:lnTo>
                  <a:lnTo>
                    <a:pt x="310" y="458"/>
                  </a:lnTo>
                  <a:lnTo>
                    <a:pt x="324" y="454"/>
                  </a:lnTo>
                  <a:lnTo>
                    <a:pt x="337" y="448"/>
                  </a:lnTo>
                  <a:lnTo>
                    <a:pt x="352" y="440"/>
                  </a:lnTo>
                  <a:lnTo>
                    <a:pt x="354" y="425"/>
                  </a:lnTo>
                  <a:lnTo>
                    <a:pt x="356" y="408"/>
                  </a:lnTo>
                  <a:lnTo>
                    <a:pt x="356" y="389"/>
                  </a:lnTo>
                  <a:lnTo>
                    <a:pt x="362" y="379"/>
                  </a:lnTo>
                  <a:lnTo>
                    <a:pt x="371" y="372"/>
                  </a:lnTo>
                  <a:lnTo>
                    <a:pt x="388" y="372"/>
                  </a:lnTo>
                  <a:lnTo>
                    <a:pt x="403" y="370"/>
                  </a:lnTo>
                  <a:lnTo>
                    <a:pt x="419" y="368"/>
                  </a:lnTo>
                  <a:lnTo>
                    <a:pt x="421" y="351"/>
                  </a:lnTo>
                  <a:lnTo>
                    <a:pt x="423" y="330"/>
                  </a:lnTo>
                  <a:lnTo>
                    <a:pt x="424" y="311"/>
                  </a:lnTo>
                  <a:lnTo>
                    <a:pt x="434" y="299"/>
                  </a:lnTo>
                  <a:lnTo>
                    <a:pt x="443" y="294"/>
                  </a:lnTo>
                  <a:lnTo>
                    <a:pt x="461" y="297"/>
                  </a:lnTo>
                  <a:lnTo>
                    <a:pt x="478" y="297"/>
                  </a:lnTo>
                  <a:lnTo>
                    <a:pt x="491" y="294"/>
                  </a:lnTo>
                  <a:lnTo>
                    <a:pt x="514" y="269"/>
                  </a:lnTo>
                  <a:lnTo>
                    <a:pt x="539" y="248"/>
                  </a:lnTo>
                  <a:lnTo>
                    <a:pt x="563" y="229"/>
                  </a:lnTo>
                  <a:lnTo>
                    <a:pt x="588" y="210"/>
                  </a:lnTo>
                  <a:lnTo>
                    <a:pt x="611" y="191"/>
                  </a:lnTo>
                  <a:lnTo>
                    <a:pt x="638" y="177"/>
                  </a:lnTo>
                  <a:lnTo>
                    <a:pt x="664" y="160"/>
                  </a:lnTo>
                  <a:lnTo>
                    <a:pt x="695" y="147"/>
                  </a:lnTo>
                  <a:lnTo>
                    <a:pt x="719" y="130"/>
                  </a:lnTo>
                  <a:lnTo>
                    <a:pt x="748" y="118"/>
                  </a:lnTo>
                  <a:lnTo>
                    <a:pt x="775" y="107"/>
                  </a:lnTo>
                  <a:lnTo>
                    <a:pt x="803" y="97"/>
                  </a:lnTo>
                  <a:lnTo>
                    <a:pt x="832" y="86"/>
                  </a:lnTo>
                  <a:lnTo>
                    <a:pt x="860" y="80"/>
                  </a:lnTo>
                  <a:lnTo>
                    <a:pt x="889" y="74"/>
                  </a:lnTo>
                  <a:lnTo>
                    <a:pt x="919" y="67"/>
                  </a:lnTo>
                  <a:lnTo>
                    <a:pt x="929" y="63"/>
                  </a:lnTo>
                  <a:lnTo>
                    <a:pt x="940" y="59"/>
                  </a:lnTo>
                  <a:lnTo>
                    <a:pt x="950" y="50"/>
                  </a:lnTo>
                  <a:lnTo>
                    <a:pt x="961" y="44"/>
                  </a:lnTo>
                  <a:lnTo>
                    <a:pt x="973" y="36"/>
                  </a:lnTo>
                  <a:lnTo>
                    <a:pt x="984" y="29"/>
                  </a:lnTo>
                  <a:lnTo>
                    <a:pt x="995" y="25"/>
                  </a:lnTo>
                  <a:lnTo>
                    <a:pt x="1011" y="23"/>
                  </a:lnTo>
                  <a:lnTo>
                    <a:pt x="1022" y="23"/>
                  </a:lnTo>
                  <a:lnTo>
                    <a:pt x="1035" y="25"/>
                  </a:lnTo>
                  <a:lnTo>
                    <a:pt x="1049" y="27"/>
                  </a:lnTo>
                  <a:lnTo>
                    <a:pt x="1062" y="34"/>
                  </a:lnTo>
                  <a:lnTo>
                    <a:pt x="1074" y="38"/>
                  </a:lnTo>
                  <a:lnTo>
                    <a:pt x="1085" y="42"/>
                  </a:lnTo>
                  <a:lnTo>
                    <a:pt x="1096" y="44"/>
                  </a:lnTo>
                  <a:lnTo>
                    <a:pt x="1108" y="46"/>
                  </a:lnTo>
                  <a:lnTo>
                    <a:pt x="1117" y="42"/>
                  </a:lnTo>
                  <a:lnTo>
                    <a:pt x="1133" y="38"/>
                  </a:lnTo>
                  <a:lnTo>
                    <a:pt x="1148" y="29"/>
                  </a:lnTo>
                  <a:lnTo>
                    <a:pt x="1165" y="23"/>
                  </a:lnTo>
                  <a:lnTo>
                    <a:pt x="1178" y="13"/>
                  </a:lnTo>
                  <a:lnTo>
                    <a:pt x="1190" y="6"/>
                  </a:lnTo>
                  <a:lnTo>
                    <a:pt x="1199" y="0"/>
                  </a:lnTo>
                  <a:lnTo>
                    <a:pt x="1205" y="0"/>
                  </a:lnTo>
                  <a:lnTo>
                    <a:pt x="1237" y="15"/>
                  </a:lnTo>
                  <a:lnTo>
                    <a:pt x="1251" y="27"/>
                  </a:lnTo>
                  <a:lnTo>
                    <a:pt x="1249" y="36"/>
                  </a:lnTo>
                  <a:lnTo>
                    <a:pt x="1241" y="42"/>
                  </a:lnTo>
                  <a:lnTo>
                    <a:pt x="1228" y="42"/>
                  </a:lnTo>
                  <a:lnTo>
                    <a:pt x="1222" y="36"/>
                  </a:lnTo>
                  <a:lnTo>
                    <a:pt x="1228" y="23"/>
                  </a:lnTo>
                  <a:lnTo>
                    <a:pt x="1251" y="6"/>
                  </a:lnTo>
                  <a:close/>
                </a:path>
              </a:pathLst>
            </a:custGeom>
            <a:solidFill>
              <a:srgbClr val="F28F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-1692276" y="-674687"/>
              <a:ext cx="3756025" cy="3995738"/>
            </a:xfrm>
            <a:custGeom>
              <a:avLst/>
              <a:gdLst/>
              <a:ahLst/>
              <a:cxnLst>
                <a:cxn ang="0">
                  <a:pos x="1310" y="25"/>
                </a:cxn>
                <a:cxn ang="0">
                  <a:pos x="1432" y="57"/>
                </a:cxn>
                <a:cxn ang="0">
                  <a:pos x="1554" y="91"/>
                </a:cxn>
                <a:cxn ang="0">
                  <a:pos x="1670" y="147"/>
                </a:cxn>
                <a:cxn ang="0">
                  <a:pos x="1786" y="187"/>
                </a:cxn>
                <a:cxn ang="0">
                  <a:pos x="1902" y="250"/>
                </a:cxn>
                <a:cxn ang="0">
                  <a:pos x="1999" y="335"/>
                </a:cxn>
                <a:cxn ang="0">
                  <a:pos x="2075" y="442"/>
                </a:cxn>
                <a:cxn ang="0">
                  <a:pos x="2174" y="524"/>
                </a:cxn>
                <a:cxn ang="0">
                  <a:pos x="2229" y="650"/>
                </a:cxn>
                <a:cxn ang="0">
                  <a:pos x="2285" y="768"/>
                </a:cxn>
                <a:cxn ang="0">
                  <a:pos x="2325" y="896"/>
                </a:cxn>
                <a:cxn ang="0">
                  <a:pos x="2347" y="1029"/>
                </a:cxn>
                <a:cxn ang="0">
                  <a:pos x="2351" y="1155"/>
                </a:cxn>
                <a:cxn ang="0">
                  <a:pos x="2340" y="1294"/>
                </a:cxn>
                <a:cxn ang="0">
                  <a:pos x="2349" y="1430"/>
                </a:cxn>
                <a:cxn ang="0">
                  <a:pos x="2298" y="1556"/>
                </a:cxn>
                <a:cxn ang="0">
                  <a:pos x="2247" y="1678"/>
                </a:cxn>
                <a:cxn ang="0">
                  <a:pos x="2205" y="1807"/>
                </a:cxn>
                <a:cxn ang="0">
                  <a:pos x="2146" y="1922"/>
                </a:cxn>
                <a:cxn ang="0">
                  <a:pos x="2056" y="2019"/>
                </a:cxn>
                <a:cxn ang="0">
                  <a:pos x="1984" y="2126"/>
                </a:cxn>
                <a:cxn ang="0">
                  <a:pos x="1906" y="2231"/>
                </a:cxn>
                <a:cxn ang="0">
                  <a:pos x="1799" y="2299"/>
                </a:cxn>
                <a:cxn ang="0">
                  <a:pos x="1693" y="2366"/>
                </a:cxn>
                <a:cxn ang="0">
                  <a:pos x="1584" y="2425"/>
                </a:cxn>
                <a:cxn ang="0">
                  <a:pos x="1466" y="2448"/>
                </a:cxn>
                <a:cxn ang="0">
                  <a:pos x="1352" y="2490"/>
                </a:cxn>
                <a:cxn ang="0">
                  <a:pos x="1230" y="2511"/>
                </a:cxn>
                <a:cxn ang="0">
                  <a:pos x="1110" y="2499"/>
                </a:cxn>
                <a:cxn ang="0">
                  <a:pos x="984" y="2484"/>
                </a:cxn>
                <a:cxn ang="0">
                  <a:pos x="866" y="2435"/>
                </a:cxn>
                <a:cxn ang="0">
                  <a:pos x="747" y="2404"/>
                </a:cxn>
                <a:cxn ang="0">
                  <a:pos x="634" y="2347"/>
                </a:cxn>
                <a:cxn ang="0">
                  <a:pos x="524" y="2284"/>
                </a:cxn>
                <a:cxn ang="0">
                  <a:pos x="413" y="2215"/>
                </a:cxn>
                <a:cxn ang="0">
                  <a:pos x="333" y="2109"/>
                </a:cxn>
                <a:cxn ang="0">
                  <a:pos x="265" y="1998"/>
                </a:cxn>
                <a:cxn ang="0">
                  <a:pos x="193" y="1889"/>
                </a:cxn>
                <a:cxn ang="0">
                  <a:pos x="120" y="1784"/>
                </a:cxn>
                <a:cxn ang="0">
                  <a:pos x="67" y="1664"/>
                </a:cxn>
                <a:cxn ang="0">
                  <a:pos x="61" y="1525"/>
                </a:cxn>
                <a:cxn ang="0">
                  <a:pos x="12" y="1403"/>
                </a:cxn>
                <a:cxn ang="0">
                  <a:pos x="4" y="1270"/>
                </a:cxn>
                <a:cxn ang="0">
                  <a:pos x="25" y="1136"/>
                </a:cxn>
                <a:cxn ang="0">
                  <a:pos x="27" y="995"/>
                </a:cxn>
                <a:cxn ang="0">
                  <a:pos x="80" y="862"/>
                </a:cxn>
                <a:cxn ang="0">
                  <a:pos x="132" y="738"/>
                </a:cxn>
                <a:cxn ang="0">
                  <a:pos x="189" y="616"/>
                </a:cxn>
                <a:cxn ang="0">
                  <a:pos x="233" y="482"/>
                </a:cxn>
                <a:cxn ang="0">
                  <a:pos x="335" y="398"/>
                </a:cxn>
                <a:cxn ang="0">
                  <a:pos x="429" y="311"/>
                </a:cxn>
                <a:cxn ang="0">
                  <a:pos x="503" y="194"/>
                </a:cxn>
                <a:cxn ang="0">
                  <a:pos x="615" y="139"/>
                </a:cxn>
                <a:cxn ang="0">
                  <a:pos x="731" y="88"/>
                </a:cxn>
                <a:cxn ang="0">
                  <a:pos x="842" y="27"/>
                </a:cxn>
                <a:cxn ang="0">
                  <a:pos x="967" y="17"/>
                </a:cxn>
                <a:cxn ang="0">
                  <a:pos x="1091" y="0"/>
                </a:cxn>
                <a:cxn ang="0">
                  <a:pos x="1201" y="0"/>
                </a:cxn>
              </a:cxnLst>
              <a:rect l="0" t="0" r="r" b="b"/>
              <a:pathLst>
                <a:path w="2366" h="2517">
                  <a:moveTo>
                    <a:pt x="1201" y="0"/>
                  </a:moveTo>
                  <a:lnTo>
                    <a:pt x="1213" y="2"/>
                  </a:lnTo>
                  <a:lnTo>
                    <a:pt x="1224" y="9"/>
                  </a:lnTo>
                  <a:lnTo>
                    <a:pt x="1236" y="15"/>
                  </a:lnTo>
                  <a:lnTo>
                    <a:pt x="1247" y="23"/>
                  </a:lnTo>
                  <a:lnTo>
                    <a:pt x="1259" y="21"/>
                  </a:lnTo>
                  <a:lnTo>
                    <a:pt x="1272" y="19"/>
                  </a:lnTo>
                  <a:lnTo>
                    <a:pt x="1285" y="19"/>
                  </a:lnTo>
                  <a:lnTo>
                    <a:pt x="1299" y="23"/>
                  </a:lnTo>
                  <a:lnTo>
                    <a:pt x="1310" y="25"/>
                  </a:lnTo>
                  <a:lnTo>
                    <a:pt x="1321" y="32"/>
                  </a:lnTo>
                  <a:lnTo>
                    <a:pt x="1333" y="36"/>
                  </a:lnTo>
                  <a:lnTo>
                    <a:pt x="1350" y="40"/>
                  </a:lnTo>
                  <a:lnTo>
                    <a:pt x="1359" y="44"/>
                  </a:lnTo>
                  <a:lnTo>
                    <a:pt x="1369" y="55"/>
                  </a:lnTo>
                  <a:lnTo>
                    <a:pt x="1379" y="65"/>
                  </a:lnTo>
                  <a:lnTo>
                    <a:pt x="1390" y="74"/>
                  </a:lnTo>
                  <a:lnTo>
                    <a:pt x="1401" y="72"/>
                  </a:lnTo>
                  <a:lnTo>
                    <a:pt x="1418" y="63"/>
                  </a:lnTo>
                  <a:lnTo>
                    <a:pt x="1432" y="57"/>
                  </a:lnTo>
                  <a:lnTo>
                    <a:pt x="1447" y="57"/>
                  </a:lnTo>
                  <a:lnTo>
                    <a:pt x="1458" y="59"/>
                  </a:lnTo>
                  <a:lnTo>
                    <a:pt x="1470" y="65"/>
                  </a:lnTo>
                  <a:lnTo>
                    <a:pt x="1481" y="72"/>
                  </a:lnTo>
                  <a:lnTo>
                    <a:pt x="1493" y="78"/>
                  </a:lnTo>
                  <a:lnTo>
                    <a:pt x="1504" y="78"/>
                  </a:lnTo>
                  <a:lnTo>
                    <a:pt x="1517" y="78"/>
                  </a:lnTo>
                  <a:lnTo>
                    <a:pt x="1531" y="78"/>
                  </a:lnTo>
                  <a:lnTo>
                    <a:pt x="1544" y="84"/>
                  </a:lnTo>
                  <a:lnTo>
                    <a:pt x="1554" y="91"/>
                  </a:lnTo>
                  <a:lnTo>
                    <a:pt x="1563" y="101"/>
                  </a:lnTo>
                  <a:lnTo>
                    <a:pt x="1573" y="109"/>
                  </a:lnTo>
                  <a:lnTo>
                    <a:pt x="1584" y="118"/>
                  </a:lnTo>
                  <a:lnTo>
                    <a:pt x="1596" y="118"/>
                  </a:lnTo>
                  <a:lnTo>
                    <a:pt x="1609" y="120"/>
                  </a:lnTo>
                  <a:lnTo>
                    <a:pt x="1622" y="120"/>
                  </a:lnTo>
                  <a:lnTo>
                    <a:pt x="1635" y="124"/>
                  </a:lnTo>
                  <a:lnTo>
                    <a:pt x="1647" y="128"/>
                  </a:lnTo>
                  <a:lnTo>
                    <a:pt x="1658" y="139"/>
                  </a:lnTo>
                  <a:lnTo>
                    <a:pt x="1670" y="147"/>
                  </a:lnTo>
                  <a:lnTo>
                    <a:pt x="1681" y="158"/>
                  </a:lnTo>
                  <a:lnTo>
                    <a:pt x="1693" y="156"/>
                  </a:lnTo>
                  <a:lnTo>
                    <a:pt x="1710" y="149"/>
                  </a:lnTo>
                  <a:lnTo>
                    <a:pt x="1723" y="143"/>
                  </a:lnTo>
                  <a:lnTo>
                    <a:pt x="1738" y="147"/>
                  </a:lnTo>
                  <a:lnTo>
                    <a:pt x="1748" y="154"/>
                  </a:lnTo>
                  <a:lnTo>
                    <a:pt x="1757" y="166"/>
                  </a:lnTo>
                  <a:lnTo>
                    <a:pt x="1765" y="177"/>
                  </a:lnTo>
                  <a:lnTo>
                    <a:pt x="1774" y="185"/>
                  </a:lnTo>
                  <a:lnTo>
                    <a:pt x="1786" y="187"/>
                  </a:lnTo>
                  <a:lnTo>
                    <a:pt x="1799" y="192"/>
                  </a:lnTo>
                  <a:lnTo>
                    <a:pt x="1811" y="194"/>
                  </a:lnTo>
                  <a:lnTo>
                    <a:pt x="1826" y="202"/>
                  </a:lnTo>
                  <a:lnTo>
                    <a:pt x="1833" y="210"/>
                  </a:lnTo>
                  <a:lnTo>
                    <a:pt x="1839" y="229"/>
                  </a:lnTo>
                  <a:lnTo>
                    <a:pt x="1843" y="248"/>
                  </a:lnTo>
                  <a:lnTo>
                    <a:pt x="1851" y="259"/>
                  </a:lnTo>
                  <a:lnTo>
                    <a:pt x="1864" y="261"/>
                  </a:lnTo>
                  <a:lnTo>
                    <a:pt x="1883" y="257"/>
                  </a:lnTo>
                  <a:lnTo>
                    <a:pt x="1902" y="250"/>
                  </a:lnTo>
                  <a:lnTo>
                    <a:pt x="1917" y="255"/>
                  </a:lnTo>
                  <a:lnTo>
                    <a:pt x="1925" y="261"/>
                  </a:lnTo>
                  <a:lnTo>
                    <a:pt x="1931" y="276"/>
                  </a:lnTo>
                  <a:lnTo>
                    <a:pt x="1934" y="290"/>
                  </a:lnTo>
                  <a:lnTo>
                    <a:pt x="1942" y="305"/>
                  </a:lnTo>
                  <a:lnTo>
                    <a:pt x="1953" y="309"/>
                  </a:lnTo>
                  <a:lnTo>
                    <a:pt x="1967" y="316"/>
                  </a:lnTo>
                  <a:lnTo>
                    <a:pt x="1976" y="320"/>
                  </a:lnTo>
                  <a:lnTo>
                    <a:pt x="1988" y="328"/>
                  </a:lnTo>
                  <a:lnTo>
                    <a:pt x="1999" y="335"/>
                  </a:lnTo>
                  <a:lnTo>
                    <a:pt x="2012" y="341"/>
                  </a:lnTo>
                  <a:lnTo>
                    <a:pt x="2024" y="347"/>
                  </a:lnTo>
                  <a:lnTo>
                    <a:pt x="2035" y="356"/>
                  </a:lnTo>
                  <a:lnTo>
                    <a:pt x="2045" y="362"/>
                  </a:lnTo>
                  <a:lnTo>
                    <a:pt x="2054" y="372"/>
                  </a:lnTo>
                  <a:lnTo>
                    <a:pt x="2062" y="383"/>
                  </a:lnTo>
                  <a:lnTo>
                    <a:pt x="2069" y="396"/>
                  </a:lnTo>
                  <a:lnTo>
                    <a:pt x="2075" y="406"/>
                  </a:lnTo>
                  <a:lnTo>
                    <a:pt x="2075" y="425"/>
                  </a:lnTo>
                  <a:lnTo>
                    <a:pt x="2075" y="442"/>
                  </a:lnTo>
                  <a:lnTo>
                    <a:pt x="2081" y="457"/>
                  </a:lnTo>
                  <a:lnTo>
                    <a:pt x="2092" y="463"/>
                  </a:lnTo>
                  <a:lnTo>
                    <a:pt x="2111" y="463"/>
                  </a:lnTo>
                  <a:lnTo>
                    <a:pt x="2128" y="463"/>
                  </a:lnTo>
                  <a:lnTo>
                    <a:pt x="2142" y="469"/>
                  </a:lnTo>
                  <a:lnTo>
                    <a:pt x="2148" y="480"/>
                  </a:lnTo>
                  <a:lnTo>
                    <a:pt x="2157" y="490"/>
                  </a:lnTo>
                  <a:lnTo>
                    <a:pt x="2163" y="501"/>
                  </a:lnTo>
                  <a:lnTo>
                    <a:pt x="2172" y="513"/>
                  </a:lnTo>
                  <a:lnTo>
                    <a:pt x="2174" y="524"/>
                  </a:lnTo>
                  <a:lnTo>
                    <a:pt x="2174" y="543"/>
                  </a:lnTo>
                  <a:lnTo>
                    <a:pt x="2172" y="562"/>
                  </a:lnTo>
                  <a:lnTo>
                    <a:pt x="2178" y="576"/>
                  </a:lnTo>
                  <a:lnTo>
                    <a:pt x="2184" y="585"/>
                  </a:lnTo>
                  <a:lnTo>
                    <a:pt x="2195" y="593"/>
                  </a:lnTo>
                  <a:lnTo>
                    <a:pt x="2207" y="602"/>
                  </a:lnTo>
                  <a:lnTo>
                    <a:pt x="2218" y="610"/>
                  </a:lnTo>
                  <a:lnTo>
                    <a:pt x="2224" y="623"/>
                  </a:lnTo>
                  <a:lnTo>
                    <a:pt x="2227" y="637"/>
                  </a:lnTo>
                  <a:lnTo>
                    <a:pt x="2229" y="650"/>
                  </a:lnTo>
                  <a:lnTo>
                    <a:pt x="2233" y="667"/>
                  </a:lnTo>
                  <a:lnTo>
                    <a:pt x="2241" y="673"/>
                  </a:lnTo>
                  <a:lnTo>
                    <a:pt x="2248" y="682"/>
                  </a:lnTo>
                  <a:lnTo>
                    <a:pt x="2256" y="692"/>
                  </a:lnTo>
                  <a:lnTo>
                    <a:pt x="2264" y="705"/>
                  </a:lnTo>
                  <a:lnTo>
                    <a:pt x="2267" y="717"/>
                  </a:lnTo>
                  <a:lnTo>
                    <a:pt x="2271" y="730"/>
                  </a:lnTo>
                  <a:lnTo>
                    <a:pt x="2277" y="743"/>
                  </a:lnTo>
                  <a:lnTo>
                    <a:pt x="2285" y="755"/>
                  </a:lnTo>
                  <a:lnTo>
                    <a:pt x="2285" y="768"/>
                  </a:lnTo>
                  <a:lnTo>
                    <a:pt x="2285" y="782"/>
                  </a:lnTo>
                  <a:lnTo>
                    <a:pt x="2281" y="797"/>
                  </a:lnTo>
                  <a:lnTo>
                    <a:pt x="2285" y="812"/>
                  </a:lnTo>
                  <a:lnTo>
                    <a:pt x="2288" y="822"/>
                  </a:lnTo>
                  <a:lnTo>
                    <a:pt x="2294" y="835"/>
                  </a:lnTo>
                  <a:lnTo>
                    <a:pt x="2296" y="848"/>
                  </a:lnTo>
                  <a:lnTo>
                    <a:pt x="2300" y="862"/>
                  </a:lnTo>
                  <a:lnTo>
                    <a:pt x="2306" y="873"/>
                  </a:lnTo>
                  <a:lnTo>
                    <a:pt x="2317" y="886"/>
                  </a:lnTo>
                  <a:lnTo>
                    <a:pt x="2325" y="896"/>
                  </a:lnTo>
                  <a:lnTo>
                    <a:pt x="2330" y="909"/>
                  </a:lnTo>
                  <a:lnTo>
                    <a:pt x="2330" y="921"/>
                  </a:lnTo>
                  <a:lnTo>
                    <a:pt x="2332" y="934"/>
                  </a:lnTo>
                  <a:lnTo>
                    <a:pt x="2330" y="947"/>
                  </a:lnTo>
                  <a:lnTo>
                    <a:pt x="2330" y="965"/>
                  </a:lnTo>
                  <a:lnTo>
                    <a:pt x="2334" y="978"/>
                  </a:lnTo>
                  <a:lnTo>
                    <a:pt x="2338" y="991"/>
                  </a:lnTo>
                  <a:lnTo>
                    <a:pt x="2342" y="1003"/>
                  </a:lnTo>
                  <a:lnTo>
                    <a:pt x="2345" y="1016"/>
                  </a:lnTo>
                  <a:lnTo>
                    <a:pt x="2347" y="1029"/>
                  </a:lnTo>
                  <a:lnTo>
                    <a:pt x="2355" y="1041"/>
                  </a:lnTo>
                  <a:lnTo>
                    <a:pt x="2363" y="1054"/>
                  </a:lnTo>
                  <a:lnTo>
                    <a:pt x="2366" y="1066"/>
                  </a:lnTo>
                  <a:lnTo>
                    <a:pt x="2366" y="1079"/>
                  </a:lnTo>
                  <a:lnTo>
                    <a:pt x="2365" y="1092"/>
                  </a:lnTo>
                  <a:lnTo>
                    <a:pt x="2361" y="1104"/>
                  </a:lnTo>
                  <a:lnTo>
                    <a:pt x="2361" y="1117"/>
                  </a:lnTo>
                  <a:lnTo>
                    <a:pt x="2357" y="1129"/>
                  </a:lnTo>
                  <a:lnTo>
                    <a:pt x="2355" y="1144"/>
                  </a:lnTo>
                  <a:lnTo>
                    <a:pt x="2351" y="1155"/>
                  </a:lnTo>
                  <a:lnTo>
                    <a:pt x="2351" y="1167"/>
                  </a:lnTo>
                  <a:lnTo>
                    <a:pt x="2347" y="1182"/>
                  </a:lnTo>
                  <a:lnTo>
                    <a:pt x="2344" y="1197"/>
                  </a:lnTo>
                  <a:lnTo>
                    <a:pt x="2338" y="1209"/>
                  </a:lnTo>
                  <a:lnTo>
                    <a:pt x="2336" y="1224"/>
                  </a:lnTo>
                  <a:lnTo>
                    <a:pt x="2334" y="1237"/>
                  </a:lnTo>
                  <a:lnTo>
                    <a:pt x="2338" y="1249"/>
                  </a:lnTo>
                  <a:lnTo>
                    <a:pt x="2342" y="1262"/>
                  </a:lnTo>
                  <a:lnTo>
                    <a:pt x="2345" y="1281"/>
                  </a:lnTo>
                  <a:lnTo>
                    <a:pt x="2340" y="1294"/>
                  </a:lnTo>
                  <a:lnTo>
                    <a:pt x="2334" y="1306"/>
                  </a:lnTo>
                  <a:lnTo>
                    <a:pt x="2328" y="1319"/>
                  </a:lnTo>
                  <a:lnTo>
                    <a:pt x="2326" y="1331"/>
                  </a:lnTo>
                  <a:lnTo>
                    <a:pt x="2325" y="1344"/>
                  </a:lnTo>
                  <a:lnTo>
                    <a:pt x="2330" y="1359"/>
                  </a:lnTo>
                  <a:lnTo>
                    <a:pt x="2334" y="1373"/>
                  </a:lnTo>
                  <a:lnTo>
                    <a:pt x="2336" y="1388"/>
                  </a:lnTo>
                  <a:lnTo>
                    <a:pt x="2338" y="1401"/>
                  </a:lnTo>
                  <a:lnTo>
                    <a:pt x="2345" y="1415"/>
                  </a:lnTo>
                  <a:lnTo>
                    <a:pt x="2349" y="1430"/>
                  </a:lnTo>
                  <a:lnTo>
                    <a:pt x="2351" y="1445"/>
                  </a:lnTo>
                  <a:lnTo>
                    <a:pt x="2342" y="1458"/>
                  </a:lnTo>
                  <a:lnTo>
                    <a:pt x="2332" y="1470"/>
                  </a:lnTo>
                  <a:lnTo>
                    <a:pt x="2321" y="1483"/>
                  </a:lnTo>
                  <a:lnTo>
                    <a:pt x="2315" y="1495"/>
                  </a:lnTo>
                  <a:lnTo>
                    <a:pt x="2313" y="1508"/>
                  </a:lnTo>
                  <a:lnTo>
                    <a:pt x="2311" y="1521"/>
                  </a:lnTo>
                  <a:lnTo>
                    <a:pt x="2307" y="1533"/>
                  </a:lnTo>
                  <a:lnTo>
                    <a:pt x="2306" y="1546"/>
                  </a:lnTo>
                  <a:lnTo>
                    <a:pt x="2298" y="1556"/>
                  </a:lnTo>
                  <a:lnTo>
                    <a:pt x="2288" y="1569"/>
                  </a:lnTo>
                  <a:lnTo>
                    <a:pt x="2279" y="1580"/>
                  </a:lnTo>
                  <a:lnTo>
                    <a:pt x="2275" y="1592"/>
                  </a:lnTo>
                  <a:lnTo>
                    <a:pt x="2269" y="1603"/>
                  </a:lnTo>
                  <a:lnTo>
                    <a:pt x="2264" y="1613"/>
                  </a:lnTo>
                  <a:lnTo>
                    <a:pt x="2258" y="1624"/>
                  </a:lnTo>
                  <a:lnTo>
                    <a:pt x="2254" y="1636"/>
                  </a:lnTo>
                  <a:lnTo>
                    <a:pt x="2248" y="1649"/>
                  </a:lnTo>
                  <a:lnTo>
                    <a:pt x="2248" y="1664"/>
                  </a:lnTo>
                  <a:lnTo>
                    <a:pt x="2247" y="1678"/>
                  </a:lnTo>
                  <a:lnTo>
                    <a:pt x="2245" y="1693"/>
                  </a:lnTo>
                  <a:lnTo>
                    <a:pt x="2239" y="1704"/>
                  </a:lnTo>
                  <a:lnTo>
                    <a:pt x="2233" y="1716"/>
                  </a:lnTo>
                  <a:lnTo>
                    <a:pt x="2227" y="1727"/>
                  </a:lnTo>
                  <a:lnTo>
                    <a:pt x="2224" y="1737"/>
                  </a:lnTo>
                  <a:lnTo>
                    <a:pt x="2218" y="1750"/>
                  </a:lnTo>
                  <a:lnTo>
                    <a:pt x="2218" y="1765"/>
                  </a:lnTo>
                  <a:lnTo>
                    <a:pt x="2214" y="1779"/>
                  </a:lnTo>
                  <a:lnTo>
                    <a:pt x="2212" y="1794"/>
                  </a:lnTo>
                  <a:lnTo>
                    <a:pt x="2205" y="1807"/>
                  </a:lnTo>
                  <a:lnTo>
                    <a:pt x="2203" y="1819"/>
                  </a:lnTo>
                  <a:lnTo>
                    <a:pt x="2197" y="1832"/>
                  </a:lnTo>
                  <a:lnTo>
                    <a:pt x="2193" y="1845"/>
                  </a:lnTo>
                  <a:lnTo>
                    <a:pt x="2186" y="1855"/>
                  </a:lnTo>
                  <a:lnTo>
                    <a:pt x="2180" y="1868"/>
                  </a:lnTo>
                  <a:lnTo>
                    <a:pt x="2170" y="1878"/>
                  </a:lnTo>
                  <a:lnTo>
                    <a:pt x="2167" y="1891"/>
                  </a:lnTo>
                  <a:lnTo>
                    <a:pt x="2159" y="1901"/>
                  </a:lnTo>
                  <a:lnTo>
                    <a:pt x="2151" y="1912"/>
                  </a:lnTo>
                  <a:lnTo>
                    <a:pt x="2146" y="1922"/>
                  </a:lnTo>
                  <a:lnTo>
                    <a:pt x="2142" y="1935"/>
                  </a:lnTo>
                  <a:lnTo>
                    <a:pt x="2130" y="1943"/>
                  </a:lnTo>
                  <a:lnTo>
                    <a:pt x="2119" y="1952"/>
                  </a:lnTo>
                  <a:lnTo>
                    <a:pt x="2104" y="1958"/>
                  </a:lnTo>
                  <a:lnTo>
                    <a:pt x="2096" y="1969"/>
                  </a:lnTo>
                  <a:lnTo>
                    <a:pt x="2087" y="1977"/>
                  </a:lnTo>
                  <a:lnTo>
                    <a:pt x="2079" y="1988"/>
                  </a:lnTo>
                  <a:lnTo>
                    <a:pt x="2071" y="1998"/>
                  </a:lnTo>
                  <a:lnTo>
                    <a:pt x="2066" y="2009"/>
                  </a:lnTo>
                  <a:lnTo>
                    <a:pt x="2056" y="2019"/>
                  </a:lnTo>
                  <a:lnTo>
                    <a:pt x="2049" y="2030"/>
                  </a:lnTo>
                  <a:lnTo>
                    <a:pt x="2041" y="2038"/>
                  </a:lnTo>
                  <a:lnTo>
                    <a:pt x="2035" y="2049"/>
                  </a:lnTo>
                  <a:lnTo>
                    <a:pt x="2026" y="2059"/>
                  </a:lnTo>
                  <a:lnTo>
                    <a:pt x="2020" y="2072"/>
                  </a:lnTo>
                  <a:lnTo>
                    <a:pt x="2010" y="2082"/>
                  </a:lnTo>
                  <a:lnTo>
                    <a:pt x="2003" y="2093"/>
                  </a:lnTo>
                  <a:lnTo>
                    <a:pt x="1995" y="2103"/>
                  </a:lnTo>
                  <a:lnTo>
                    <a:pt x="1990" y="2116"/>
                  </a:lnTo>
                  <a:lnTo>
                    <a:pt x="1984" y="2126"/>
                  </a:lnTo>
                  <a:lnTo>
                    <a:pt x="1978" y="2139"/>
                  </a:lnTo>
                  <a:lnTo>
                    <a:pt x="1967" y="2143"/>
                  </a:lnTo>
                  <a:lnTo>
                    <a:pt x="1953" y="2147"/>
                  </a:lnTo>
                  <a:lnTo>
                    <a:pt x="1938" y="2152"/>
                  </a:lnTo>
                  <a:lnTo>
                    <a:pt x="1927" y="2162"/>
                  </a:lnTo>
                  <a:lnTo>
                    <a:pt x="1921" y="2173"/>
                  </a:lnTo>
                  <a:lnTo>
                    <a:pt x="1921" y="2192"/>
                  </a:lnTo>
                  <a:lnTo>
                    <a:pt x="1919" y="2208"/>
                  </a:lnTo>
                  <a:lnTo>
                    <a:pt x="1917" y="2223"/>
                  </a:lnTo>
                  <a:lnTo>
                    <a:pt x="1906" y="2231"/>
                  </a:lnTo>
                  <a:lnTo>
                    <a:pt x="1896" y="2240"/>
                  </a:lnTo>
                  <a:lnTo>
                    <a:pt x="1885" y="2248"/>
                  </a:lnTo>
                  <a:lnTo>
                    <a:pt x="1875" y="2257"/>
                  </a:lnTo>
                  <a:lnTo>
                    <a:pt x="1864" y="2263"/>
                  </a:lnTo>
                  <a:lnTo>
                    <a:pt x="1854" y="2267"/>
                  </a:lnTo>
                  <a:lnTo>
                    <a:pt x="1841" y="2271"/>
                  </a:lnTo>
                  <a:lnTo>
                    <a:pt x="1830" y="2280"/>
                  </a:lnTo>
                  <a:lnTo>
                    <a:pt x="1820" y="2286"/>
                  </a:lnTo>
                  <a:lnTo>
                    <a:pt x="1811" y="2292"/>
                  </a:lnTo>
                  <a:lnTo>
                    <a:pt x="1799" y="2299"/>
                  </a:lnTo>
                  <a:lnTo>
                    <a:pt x="1790" y="2307"/>
                  </a:lnTo>
                  <a:lnTo>
                    <a:pt x="1774" y="2311"/>
                  </a:lnTo>
                  <a:lnTo>
                    <a:pt x="1761" y="2311"/>
                  </a:lnTo>
                  <a:lnTo>
                    <a:pt x="1746" y="2309"/>
                  </a:lnTo>
                  <a:lnTo>
                    <a:pt x="1738" y="2313"/>
                  </a:lnTo>
                  <a:lnTo>
                    <a:pt x="1727" y="2322"/>
                  </a:lnTo>
                  <a:lnTo>
                    <a:pt x="1719" y="2337"/>
                  </a:lnTo>
                  <a:lnTo>
                    <a:pt x="1710" y="2349"/>
                  </a:lnTo>
                  <a:lnTo>
                    <a:pt x="1702" y="2360"/>
                  </a:lnTo>
                  <a:lnTo>
                    <a:pt x="1693" y="2366"/>
                  </a:lnTo>
                  <a:lnTo>
                    <a:pt x="1685" y="2377"/>
                  </a:lnTo>
                  <a:lnTo>
                    <a:pt x="1675" y="2385"/>
                  </a:lnTo>
                  <a:lnTo>
                    <a:pt x="1666" y="2393"/>
                  </a:lnTo>
                  <a:lnTo>
                    <a:pt x="1653" y="2396"/>
                  </a:lnTo>
                  <a:lnTo>
                    <a:pt x="1639" y="2398"/>
                  </a:lnTo>
                  <a:lnTo>
                    <a:pt x="1626" y="2398"/>
                  </a:lnTo>
                  <a:lnTo>
                    <a:pt x="1615" y="2404"/>
                  </a:lnTo>
                  <a:lnTo>
                    <a:pt x="1603" y="2408"/>
                  </a:lnTo>
                  <a:lnTo>
                    <a:pt x="1594" y="2417"/>
                  </a:lnTo>
                  <a:lnTo>
                    <a:pt x="1584" y="2425"/>
                  </a:lnTo>
                  <a:lnTo>
                    <a:pt x="1575" y="2431"/>
                  </a:lnTo>
                  <a:lnTo>
                    <a:pt x="1561" y="2431"/>
                  </a:lnTo>
                  <a:lnTo>
                    <a:pt x="1548" y="2433"/>
                  </a:lnTo>
                  <a:lnTo>
                    <a:pt x="1535" y="2433"/>
                  </a:lnTo>
                  <a:lnTo>
                    <a:pt x="1523" y="2438"/>
                  </a:lnTo>
                  <a:lnTo>
                    <a:pt x="1512" y="2438"/>
                  </a:lnTo>
                  <a:lnTo>
                    <a:pt x="1500" y="2440"/>
                  </a:lnTo>
                  <a:lnTo>
                    <a:pt x="1489" y="2440"/>
                  </a:lnTo>
                  <a:lnTo>
                    <a:pt x="1477" y="2444"/>
                  </a:lnTo>
                  <a:lnTo>
                    <a:pt x="1466" y="2448"/>
                  </a:lnTo>
                  <a:lnTo>
                    <a:pt x="1457" y="2461"/>
                  </a:lnTo>
                  <a:lnTo>
                    <a:pt x="1443" y="2469"/>
                  </a:lnTo>
                  <a:lnTo>
                    <a:pt x="1432" y="2478"/>
                  </a:lnTo>
                  <a:lnTo>
                    <a:pt x="1420" y="2480"/>
                  </a:lnTo>
                  <a:lnTo>
                    <a:pt x="1409" y="2484"/>
                  </a:lnTo>
                  <a:lnTo>
                    <a:pt x="1398" y="2486"/>
                  </a:lnTo>
                  <a:lnTo>
                    <a:pt x="1386" y="2488"/>
                  </a:lnTo>
                  <a:lnTo>
                    <a:pt x="1375" y="2488"/>
                  </a:lnTo>
                  <a:lnTo>
                    <a:pt x="1363" y="2490"/>
                  </a:lnTo>
                  <a:lnTo>
                    <a:pt x="1352" y="2490"/>
                  </a:lnTo>
                  <a:lnTo>
                    <a:pt x="1340" y="2494"/>
                  </a:lnTo>
                  <a:lnTo>
                    <a:pt x="1327" y="2494"/>
                  </a:lnTo>
                  <a:lnTo>
                    <a:pt x="1316" y="2499"/>
                  </a:lnTo>
                  <a:lnTo>
                    <a:pt x="1304" y="2505"/>
                  </a:lnTo>
                  <a:lnTo>
                    <a:pt x="1293" y="2511"/>
                  </a:lnTo>
                  <a:lnTo>
                    <a:pt x="1280" y="2511"/>
                  </a:lnTo>
                  <a:lnTo>
                    <a:pt x="1268" y="2513"/>
                  </a:lnTo>
                  <a:lnTo>
                    <a:pt x="1255" y="2515"/>
                  </a:lnTo>
                  <a:lnTo>
                    <a:pt x="1243" y="2517"/>
                  </a:lnTo>
                  <a:lnTo>
                    <a:pt x="1230" y="2511"/>
                  </a:lnTo>
                  <a:lnTo>
                    <a:pt x="1219" y="2501"/>
                  </a:lnTo>
                  <a:lnTo>
                    <a:pt x="1207" y="2488"/>
                  </a:lnTo>
                  <a:lnTo>
                    <a:pt x="1196" y="2484"/>
                  </a:lnTo>
                  <a:lnTo>
                    <a:pt x="1184" y="2482"/>
                  </a:lnTo>
                  <a:lnTo>
                    <a:pt x="1173" y="2480"/>
                  </a:lnTo>
                  <a:lnTo>
                    <a:pt x="1162" y="2478"/>
                  </a:lnTo>
                  <a:lnTo>
                    <a:pt x="1150" y="2478"/>
                  </a:lnTo>
                  <a:lnTo>
                    <a:pt x="1135" y="2480"/>
                  </a:lnTo>
                  <a:lnTo>
                    <a:pt x="1122" y="2490"/>
                  </a:lnTo>
                  <a:lnTo>
                    <a:pt x="1110" y="2499"/>
                  </a:lnTo>
                  <a:lnTo>
                    <a:pt x="1099" y="2505"/>
                  </a:lnTo>
                  <a:lnTo>
                    <a:pt x="1083" y="2501"/>
                  </a:lnTo>
                  <a:lnTo>
                    <a:pt x="1072" y="2499"/>
                  </a:lnTo>
                  <a:lnTo>
                    <a:pt x="1061" y="2492"/>
                  </a:lnTo>
                  <a:lnTo>
                    <a:pt x="1049" y="2488"/>
                  </a:lnTo>
                  <a:lnTo>
                    <a:pt x="1036" y="2486"/>
                  </a:lnTo>
                  <a:lnTo>
                    <a:pt x="1024" y="2486"/>
                  </a:lnTo>
                  <a:lnTo>
                    <a:pt x="1011" y="2484"/>
                  </a:lnTo>
                  <a:lnTo>
                    <a:pt x="998" y="2484"/>
                  </a:lnTo>
                  <a:lnTo>
                    <a:pt x="984" y="2484"/>
                  </a:lnTo>
                  <a:lnTo>
                    <a:pt x="971" y="2484"/>
                  </a:lnTo>
                  <a:lnTo>
                    <a:pt x="958" y="2484"/>
                  </a:lnTo>
                  <a:lnTo>
                    <a:pt x="946" y="2484"/>
                  </a:lnTo>
                  <a:lnTo>
                    <a:pt x="933" y="2480"/>
                  </a:lnTo>
                  <a:lnTo>
                    <a:pt x="920" y="2480"/>
                  </a:lnTo>
                  <a:lnTo>
                    <a:pt x="906" y="2482"/>
                  </a:lnTo>
                  <a:lnTo>
                    <a:pt x="895" y="2484"/>
                  </a:lnTo>
                  <a:lnTo>
                    <a:pt x="884" y="2471"/>
                  </a:lnTo>
                  <a:lnTo>
                    <a:pt x="876" y="2454"/>
                  </a:lnTo>
                  <a:lnTo>
                    <a:pt x="866" y="2435"/>
                  </a:lnTo>
                  <a:lnTo>
                    <a:pt x="859" y="2427"/>
                  </a:lnTo>
                  <a:lnTo>
                    <a:pt x="844" y="2425"/>
                  </a:lnTo>
                  <a:lnTo>
                    <a:pt x="830" y="2429"/>
                  </a:lnTo>
                  <a:lnTo>
                    <a:pt x="815" y="2431"/>
                  </a:lnTo>
                  <a:lnTo>
                    <a:pt x="804" y="2431"/>
                  </a:lnTo>
                  <a:lnTo>
                    <a:pt x="792" y="2427"/>
                  </a:lnTo>
                  <a:lnTo>
                    <a:pt x="781" y="2423"/>
                  </a:lnTo>
                  <a:lnTo>
                    <a:pt x="769" y="2417"/>
                  </a:lnTo>
                  <a:lnTo>
                    <a:pt x="758" y="2410"/>
                  </a:lnTo>
                  <a:lnTo>
                    <a:pt x="747" y="2404"/>
                  </a:lnTo>
                  <a:lnTo>
                    <a:pt x="737" y="2398"/>
                  </a:lnTo>
                  <a:lnTo>
                    <a:pt x="726" y="2391"/>
                  </a:lnTo>
                  <a:lnTo>
                    <a:pt x="716" y="2387"/>
                  </a:lnTo>
                  <a:lnTo>
                    <a:pt x="703" y="2381"/>
                  </a:lnTo>
                  <a:lnTo>
                    <a:pt x="689" y="2379"/>
                  </a:lnTo>
                  <a:lnTo>
                    <a:pt x="676" y="2374"/>
                  </a:lnTo>
                  <a:lnTo>
                    <a:pt x="665" y="2370"/>
                  </a:lnTo>
                  <a:lnTo>
                    <a:pt x="653" y="2362"/>
                  </a:lnTo>
                  <a:lnTo>
                    <a:pt x="644" y="2356"/>
                  </a:lnTo>
                  <a:lnTo>
                    <a:pt x="634" y="2347"/>
                  </a:lnTo>
                  <a:lnTo>
                    <a:pt x="625" y="2343"/>
                  </a:lnTo>
                  <a:lnTo>
                    <a:pt x="611" y="2335"/>
                  </a:lnTo>
                  <a:lnTo>
                    <a:pt x="598" y="2332"/>
                  </a:lnTo>
                  <a:lnTo>
                    <a:pt x="585" y="2328"/>
                  </a:lnTo>
                  <a:lnTo>
                    <a:pt x="573" y="2324"/>
                  </a:lnTo>
                  <a:lnTo>
                    <a:pt x="562" y="2318"/>
                  </a:lnTo>
                  <a:lnTo>
                    <a:pt x="552" y="2309"/>
                  </a:lnTo>
                  <a:lnTo>
                    <a:pt x="543" y="2301"/>
                  </a:lnTo>
                  <a:lnTo>
                    <a:pt x="533" y="2297"/>
                  </a:lnTo>
                  <a:lnTo>
                    <a:pt x="524" y="2284"/>
                  </a:lnTo>
                  <a:lnTo>
                    <a:pt x="516" y="2274"/>
                  </a:lnTo>
                  <a:lnTo>
                    <a:pt x="509" y="2261"/>
                  </a:lnTo>
                  <a:lnTo>
                    <a:pt x="501" y="2253"/>
                  </a:lnTo>
                  <a:lnTo>
                    <a:pt x="486" y="2246"/>
                  </a:lnTo>
                  <a:lnTo>
                    <a:pt x="472" y="2246"/>
                  </a:lnTo>
                  <a:lnTo>
                    <a:pt x="457" y="2244"/>
                  </a:lnTo>
                  <a:lnTo>
                    <a:pt x="446" y="2240"/>
                  </a:lnTo>
                  <a:lnTo>
                    <a:pt x="434" y="2231"/>
                  </a:lnTo>
                  <a:lnTo>
                    <a:pt x="425" y="2223"/>
                  </a:lnTo>
                  <a:lnTo>
                    <a:pt x="413" y="2215"/>
                  </a:lnTo>
                  <a:lnTo>
                    <a:pt x="404" y="2206"/>
                  </a:lnTo>
                  <a:lnTo>
                    <a:pt x="392" y="2196"/>
                  </a:lnTo>
                  <a:lnTo>
                    <a:pt x="387" y="2185"/>
                  </a:lnTo>
                  <a:lnTo>
                    <a:pt x="379" y="2175"/>
                  </a:lnTo>
                  <a:lnTo>
                    <a:pt x="373" y="2166"/>
                  </a:lnTo>
                  <a:lnTo>
                    <a:pt x="362" y="2154"/>
                  </a:lnTo>
                  <a:lnTo>
                    <a:pt x="356" y="2141"/>
                  </a:lnTo>
                  <a:lnTo>
                    <a:pt x="349" y="2128"/>
                  </a:lnTo>
                  <a:lnTo>
                    <a:pt x="343" y="2122"/>
                  </a:lnTo>
                  <a:lnTo>
                    <a:pt x="333" y="2109"/>
                  </a:lnTo>
                  <a:lnTo>
                    <a:pt x="328" y="2097"/>
                  </a:lnTo>
                  <a:lnTo>
                    <a:pt x="322" y="2080"/>
                  </a:lnTo>
                  <a:lnTo>
                    <a:pt x="318" y="2072"/>
                  </a:lnTo>
                  <a:lnTo>
                    <a:pt x="305" y="2063"/>
                  </a:lnTo>
                  <a:lnTo>
                    <a:pt x="292" y="2061"/>
                  </a:lnTo>
                  <a:lnTo>
                    <a:pt x="276" y="2057"/>
                  </a:lnTo>
                  <a:lnTo>
                    <a:pt x="267" y="2049"/>
                  </a:lnTo>
                  <a:lnTo>
                    <a:pt x="261" y="2034"/>
                  </a:lnTo>
                  <a:lnTo>
                    <a:pt x="263" y="2017"/>
                  </a:lnTo>
                  <a:lnTo>
                    <a:pt x="265" y="1998"/>
                  </a:lnTo>
                  <a:lnTo>
                    <a:pt x="261" y="1985"/>
                  </a:lnTo>
                  <a:lnTo>
                    <a:pt x="250" y="1975"/>
                  </a:lnTo>
                  <a:lnTo>
                    <a:pt x="238" y="1969"/>
                  </a:lnTo>
                  <a:lnTo>
                    <a:pt x="225" y="1962"/>
                  </a:lnTo>
                  <a:lnTo>
                    <a:pt x="215" y="1958"/>
                  </a:lnTo>
                  <a:lnTo>
                    <a:pt x="210" y="1943"/>
                  </a:lnTo>
                  <a:lnTo>
                    <a:pt x="208" y="1929"/>
                  </a:lnTo>
                  <a:lnTo>
                    <a:pt x="204" y="1914"/>
                  </a:lnTo>
                  <a:lnTo>
                    <a:pt x="200" y="1901"/>
                  </a:lnTo>
                  <a:lnTo>
                    <a:pt x="193" y="1889"/>
                  </a:lnTo>
                  <a:lnTo>
                    <a:pt x="191" y="1878"/>
                  </a:lnTo>
                  <a:lnTo>
                    <a:pt x="187" y="1863"/>
                  </a:lnTo>
                  <a:lnTo>
                    <a:pt x="185" y="1851"/>
                  </a:lnTo>
                  <a:lnTo>
                    <a:pt x="175" y="1840"/>
                  </a:lnTo>
                  <a:lnTo>
                    <a:pt x="168" y="1832"/>
                  </a:lnTo>
                  <a:lnTo>
                    <a:pt x="158" y="1821"/>
                  </a:lnTo>
                  <a:lnTo>
                    <a:pt x="155" y="1811"/>
                  </a:lnTo>
                  <a:lnTo>
                    <a:pt x="143" y="1798"/>
                  </a:lnTo>
                  <a:lnTo>
                    <a:pt x="132" y="1792"/>
                  </a:lnTo>
                  <a:lnTo>
                    <a:pt x="120" y="1784"/>
                  </a:lnTo>
                  <a:lnTo>
                    <a:pt x="115" y="1777"/>
                  </a:lnTo>
                  <a:lnTo>
                    <a:pt x="105" y="1765"/>
                  </a:lnTo>
                  <a:lnTo>
                    <a:pt x="101" y="1752"/>
                  </a:lnTo>
                  <a:lnTo>
                    <a:pt x="96" y="1739"/>
                  </a:lnTo>
                  <a:lnTo>
                    <a:pt x="94" y="1727"/>
                  </a:lnTo>
                  <a:lnTo>
                    <a:pt x="88" y="1714"/>
                  </a:lnTo>
                  <a:lnTo>
                    <a:pt x="82" y="1702"/>
                  </a:lnTo>
                  <a:lnTo>
                    <a:pt x="77" y="1689"/>
                  </a:lnTo>
                  <a:lnTo>
                    <a:pt x="73" y="1676"/>
                  </a:lnTo>
                  <a:lnTo>
                    <a:pt x="67" y="1664"/>
                  </a:lnTo>
                  <a:lnTo>
                    <a:pt x="65" y="1651"/>
                  </a:lnTo>
                  <a:lnTo>
                    <a:pt x="59" y="1638"/>
                  </a:lnTo>
                  <a:lnTo>
                    <a:pt x="57" y="1626"/>
                  </a:lnTo>
                  <a:lnTo>
                    <a:pt x="54" y="1611"/>
                  </a:lnTo>
                  <a:lnTo>
                    <a:pt x="57" y="1596"/>
                  </a:lnTo>
                  <a:lnTo>
                    <a:pt x="57" y="1582"/>
                  </a:lnTo>
                  <a:lnTo>
                    <a:pt x="57" y="1569"/>
                  </a:lnTo>
                  <a:lnTo>
                    <a:pt x="56" y="1554"/>
                  </a:lnTo>
                  <a:lnTo>
                    <a:pt x="59" y="1540"/>
                  </a:lnTo>
                  <a:lnTo>
                    <a:pt x="61" y="1525"/>
                  </a:lnTo>
                  <a:lnTo>
                    <a:pt x="63" y="1512"/>
                  </a:lnTo>
                  <a:lnTo>
                    <a:pt x="54" y="1500"/>
                  </a:lnTo>
                  <a:lnTo>
                    <a:pt x="42" y="1489"/>
                  </a:lnTo>
                  <a:lnTo>
                    <a:pt x="31" y="1479"/>
                  </a:lnTo>
                  <a:lnTo>
                    <a:pt x="27" y="1468"/>
                  </a:lnTo>
                  <a:lnTo>
                    <a:pt x="21" y="1453"/>
                  </a:lnTo>
                  <a:lnTo>
                    <a:pt x="19" y="1441"/>
                  </a:lnTo>
                  <a:lnTo>
                    <a:pt x="14" y="1428"/>
                  </a:lnTo>
                  <a:lnTo>
                    <a:pt x="12" y="1415"/>
                  </a:lnTo>
                  <a:lnTo>
                    <a:pt x="12" y="1403"/>
                  </a:lnTo>
                  <a:lnTo>
                    <a:pt x="14" y="1390"/>
                  </a:lnTo>
                  <a:lnTo>
                    <a:pt x="16" y="1378"/>
                  </a:lnTo>
                  <a:lnTo>
                    <a:pt x="17" y="1365"/>
                  </a:lnTo>
                  <a:lnTo>
                    <a:pt x="14" y="1348"/>
                  </a:lnTo>
                  <a:lnTo>
                    <a:pt x="8" y="1333"/>
                  </a:lnTo>
                  <a:lnTo>
                    <a:pt x="2" y="1321"/>
                  </a:lnTo>
                  <a:lnTo>
                    <a:pt x="0" y="1308"/>
                  </a:lnTo>
                  <a:lnTo>
                    <a:pt x="0" y="1296"/>
                  </a:lnTo>
                  <a:lnTo>
                    <a:pt x="2" y="1283"/>
                  </a:lnTo>
                  <a:lnTo>
                    <a:pt x="4" y="1270"/>
                  </a:lnTo>
                  <a:lnTo>
                    <a:pt x="6" y="1258"/>
                  </a:lnTo>
                  <a:lnTo>
                    <a:pt x="8" y="1243"/>
                  </a:lnTo>
                  <a:lnTo>
                    <a:pt x="14" y="1230"/>
                  </a:lnTo>
                  <a:lnTo>
                    <a:pt x="17" y="1216"/>
                  </a:lnTo>
                  <a:lnTo>
                    <a:pt x="21" y="1201"/>
                  </a:lnTo>
                  <a:lnTo>
                    <a:pt x="19" y="1188"/>
                  </a:lnTo>
                  <a:lnTo>
                    <a:pt x="19" y="1176"/>
                  </a:lnTo>
                  <a:lnTo>
                    <a:pt x="19" y="1163"/>
                  </a:lnTo>
                  <a:lnTo>
                    <a:pt x="21" y="1151"/>
                  </a:lnTo>
                  <a:lnTo>
                    <a:pt x="25" y="1136"/>
                  </a:lnTo>
                  <a:lnTo>
                    <a:pt x="35" y="1121"/>
                  </a:lnTo>
                  <a:lnTo>
                    <a:pt x="42" y="1106"/>
                  </a:lnTo>
                  <a:lnTo>
                    <a:pt x="48" y="1094"/>
                  </a:lnTo>
                  <a:lnTo>
                    <a:pt x="44" y="1079"/>
                  </a:lnTo>
                  <a:lnTo>
                    <a:pt x="37" y="1066"/>
                  </a:lnTo>
                  <a:lnTo>
                    <a:pt x="27" y="1052"/>
                  </a:lnTo>
                  <a:lnTo>
                    <a:pt x="27" y="1039"/>
                  </a:lnTo>
                  <a:lnTo>
                    <a:pt x="27" y="1020"/>
                  </a:lnTo>
                  <a:lnTo>
                    <a:pt x="27" y="1007"/>
                  </a:lnTo>
                  <a:lnTo>
                    <a:pt x="27" y="995"/>
                  </a:lnTo>
                  <a:lnTo>
                    <a:pt x="33" y="982"/>
                  </a:lnTo>
                  <a:lnTo>
                    <a:pt x="35" y="965"/>
                  </a:lnTo>
                  <a:lnTo>
                    <a:pt x="42" y="953"/>
                  </a:lnTo>
                  <a:lnTo>
                    <a:pt x="50" y="942"/>
                  </a:lnTo>
                  <a:lnTo>
                    <a:pt x="57" y="932"/>
                  </a:lnTo>
                  <a:lnTo>
                    <a:pt x="61" y="915"/>
                  </a:lnTo>
                  <a:lnTo>
                    <a:pt x="69" y="902"/>
                  </a:lnTo>
                  <a:lnTo>
                    <a:pt x="77" y="890"/>
                  </a:lnTo>
                  <a:lnTo>
                    <a:pt x="82" y="879"/>
                  </a:lnTo>
                  <a:lnTo>
                    <a:pt x="80" y="862"/>
                  </a:lnTo>
                  <a:lnTo>
                    <a:pt x="75" y="846"/>
                  </a:lnTo>
                  <a:lnTo>
                    <a:pt x="67" y="827"/>
                  </a:lnTo>
                  <a:lnTo>
                    <a:pt x="67" y="812"/>
                  </a:lnTo>
                  <a:lnTo>
                    <a:pt x="77" y="799"/>
                  </a:lnTo>
                  <a:lnTo>
                    <a:pt x="92" y="793"/>
                  </a:lnTo>
                  <a:lnTo>
                    <a:pt x="105" y="782"/>
                  </a:lnTo>
                  <a:lnTo>
                    <a:pt x="115" y="774"/>
                  </a:lnTo>
                  <a:lnTo>
                    <a:pt x="118" y="759"/>
                  </a:lnTo>
                  <a:lnTo>
                    <a:pt x="126" y="749"/>
                  </a:lnTo>
                  <a:lnTo>
                    <a:pt x="132" y="738"/>
                  </a:lnTo>
                  <a:lnTo>
                    <a:pt x="139" y="728"/>
                  </a:lnTo>
                  <a:lnTo>
                    <a:pt x="145" y="715"/>
                  </a:lnTo>
                  <a:lnTo>
                    <a:pt x="151" y="703"/>
                  </a:lnTo>
                  <a:lnTo>
                    <a:pt x="156" y="690"/>
                  </a:lnTo>
                  <a:lnTo>
                    <a:pt x="164" y="677"/>
                  </a:lnTo>
                  <a:lnTo>
                    <a:pt x="168" y="665"/>
                  </a:lnTo>
                  <a:lnTo>
                    <a:pt x="172" y="654"/>
                  </a:lnTo>
                  <a:lnTo>
                    <a:pt x="177" y="642"/>
                  </a:lnTo>
                  <a:lnTo>
                    <a:pt x="185" y="631"/>
                  </a:lnTo>
                  <a:lnTo>
                    <a:pt x="189" y="616"/>
                  </a:lnTo>
                  <a:lnTo>
                    <a:pt x="193" y="604"/>
                  </a:lnTo>
                  <a:lnTo>
                    <a:pt x="195" y="589"/>
                  </a:lnTo>
                  <a:lnTo>
                    <a:pt x="200" y="576"/>
                  </a:lnTo>
                  <a:lnTo>
                    <a:pt x="204" y="562"/>
                  </a:lnTo>
                  <a:lnTo>
                    <a:pt x="206" y="545"/>
                  </a:lnTo>
                  <a:lnTo>
                    <a:pt x="206" y="528"/>
                  </a:lnTo>
                  <a:lnTo>
                    <a:pt x="212" y="513"/>
                  </a:lnTo>
                  <a:lnTo>
                    <a:pt x="215" y="503"/>
                  </a:lnTo>
                  <a:lnTo>
                    <a:pt x="223" y="492"/>
                  </a:lnTo>
                  <a:lnTo>
                    <a:pt x="233" y="482"/>
                  </a:lnTo>
                  <a:lnTo>
                    <a:pt x="242" y="473"/>
                  </a:lnTo>
                  <a:lnTo>
                    <a:pt x="254" y="465"/>
                  </a:lnTo>
                  <a:lnTo>
                    <a:pt x="271" y="465"/>
                  </a:lnTo>
                  <a:lnTo>
                    <a:pt x="290" y="463"/>
                  </a:lnTo>
                  <a:lnTo>
                    <a:pt x="303" y="457"/>
                  </a:lnTo>
                  <a:lnTo>
                    <a:pt x="309" y="446"/>
                  </a:lnTo>
                  <a:lnTo>
                    <a:pt x="314" y="435"/>
                  </a:lnTo>
                  <a:lnTo>
                    <a:pt x="322" y="423"/>
                  </a:lnTo>
                  <a:lnTo>
                    <a:pt x="333" y="412"/>
                  </a:lnTo>
                  <a:lnTo>
                    <a:pt x="335" y="398"/>
                  </a:lnTo>
                  <a:lnTo>
                    <a:pt x="337" y="381"/>
                  </a:lnTo>
                  <a:lnTo>
                    <a:pt x="337" y="364"/>
                  </a:lnTo>
                  <a:lnTo>
                    <a:pt x="343" y="349"/>
                  </a:lnTo>
                  <a:lnTo>
                    <a:pt x="354" y="345"/>
                  </a:lnTo>
                  <a:lnTo>
                    <a:pt x="372" y="347"/>
                  </a:lnTo>
                  <a:lnTo>
                    <a:pt x="389" y="347"/>
                  </a:lnTo>
                  <a:lnTo>
                    <a:pt x="404" y="345"/>
                  </a:lnTo>
                  <a:lnTo>
                    <a:pt x="412" y="332"/>
                  </a:lnTo>
                  <a:lnTo>
                    <a:pt x="419" y="322"/>
                  </a:lnTo>
                  <a:lnTo>
                    <a:pt x="429" y="311"/>
                  </a:lnTo>
                  <a:lnTo>
                    <a:pt x="440" y="305"/>
                  </a:lnTo>
                  <a:lnTo>
                    <a:pt x="444" y="290"/>
                  </a:lnTo>
                  <a:lnTo>
                    <a:pt x="448" y="274"/>
                  </a:lnTo>
                  <a:lnTo>
                    <a:pt x="450" y="255"/>
                  </a:lnTo>
                  <a:lnTo>
                    <a:pt x="455" y="242"/>
                  </a:lnTo>
                  <a:lnTo>
                    <a:pt x="465" y="231"/>
                  </a:lnTo>
                  <a:lnTo>
                    <a:pt x="474" y="221"/>
                  </a:lnTo>
                  <a:lnTo>
                    <a:pt x="482" y="210"/>
                  </a:lnTo>
                  <a:lnTo>
                    <a:pt x="491" y="202"/>
                  </a:lnTo>
                  <a:lnTo>
                    <a:pt x="503" y="194"/>
                  </a:lnTo>
                  <a:lnTo>
                    <a:pt x="514" y="187"/>
                  </a:lnTo>
                  <a:lnTo>
                    <a:pt x="526" y="183"/>
                  </a:lnTo>
                  <a:lnTo>
                    <a:pt x="537" y="181"/>
                  </a:lnTo>
                  <a:lnTo>
                    <a:pt x="549" y="175"/>
                  </a:lnTo>
                  <a:lnTo>
                    <a:pt x="566" y="177"/>
                  </a:lnTo>
                  <a:lnTo>
                    <a:pt x="579" y="179"/>
                  </a:lnTo>
                  <a:lnTo>
                    <a:pt x="594" y="181"/>
                  </a:lnTo>
                  <a:lnTo>
                    <a:pt x="602" y="168"/>
                  </a:lnTo>
                  <a:lnTo>
                    <a:pt x="609" y="154"/>
                  </a:lnTo>
                  <a:lnTo>
                    <a:pt x="615" y="139"/>
                  </a:lnTo>
                  <a:lnTo>
                    <a:pt x="625" y="131"/>
                  </a:lnTo>
                  <a:lnTo>
                    <a:pt x="638" y="128"/>
                  </a:lnTo>
                  <a:lnTo>
                    <a:pt x="655" y="135"/>
                  </a:lnTo>
                  <a:lnTo>
                    <a:pt x="670" y="139"/>
                  </a:lnTo>
                  <a:lnTo>
                    <a:pt x="686" y="141"/>
                  </a:lnTo>
                  <a:lnTo>
                    <a:pt x="691" y="131"/>
                  </a:lnTo>
                  <a:lnTo>
                    <a:pt x="701" y="118"/>
                  </a:lnTo>
                  <a:lnTo>
                    <a:pt x="710" y="103"/>
                  </a:lnTo>
                  <a:lnTo>
                    <a:pt x="722" y="95"/>
                  </a:lnTo>
                  <a:lnTo>
                    <a:pt x="731" y="88"/>
                  </a:lnTo>
                  <a:lnTo>
                    <a:pt x="741" y="80"/>
                  </a:lnTo>
                  <a:lnTo>
                    <a:pt x="750" y="72"/>
                  </a:lnTo>
                  <a:lnTo>
                    <a:pt x="762" y="67"/>
                  </a:lnTo>
                  <a:lnTo>
                    <a:pt x="773" y="61"/>
                  </a:lnTo>
                  <a:lnTo>
                    <a:pt x="785" y="59"/>
                  </a:lnTo>
                  <a:lnTo>
                    <a:pt x="796" y="53"/>
                  </a:lnTo>
                  <a:lnTo>
                    <a:pt x="807" y="51"/>
                  </a:lnTo>
                  <a:lnTo>
                    <a:pt x="819" y="42"/>
                  </a:lnTo>
                  <a:lnTo>
                    <a:pt x="830" y="36"/>
                  </a:lnTo>
                  <a:lnTo>
                    <a:pt x="842" y="27"/>
                  </a:lnTo>
                  <a:lnTo>
                    <a:pt x="855" y="23"/>
                  </a:lnTo>
                  <a:lnTo>
                    <a:pt x="866" y="21"/>
                  </a:lnTo>
                  <a:lnTo>
                    <a:pt x="880" y="27"/>
                  </a:lnTo>
                  <a:lnTo>
                    <a:pt x="893" y="32"/>
                  </a:lnTo>
                  <a:lnTo>
                    <a:pt x="910" y="34"/>
                  </a:lnTo>
                  <a:lnTo>
                    <a:pt x="922" y="30"/>
                  </a:lnTo>
                  <a:lnTo>
                    <a:pt x="933" y="25"/>
                  </a:lnTo>
                  <a:lnTo>
                    <a:pt x="945" y="19"/>
                  </a:lnTo>
                  <a:lnTo>
                    <a:pt x="956" y="17"/>
                  </a:lnTo>
                  <a:lnTo>
                    <a:pt x="967" y="17"/>
                  </a:lnTo>
                  <a:lnTo>
                    <a:pt x="981" y="30"/>
                  </a:lnTo>
                  <a:lnTo>
                    <a:pt x="994" y="40"/>
                  </a:lnTo>
                  <a:lnTo>
                    <a:pt x="1007" y="44"/>
                  </a:lnTo>
                  <a:lnTo>
                    <a:pt x="1019" y="38"/>
                  </a:lnTo>
                  <a:lnTo>
                    <a:pt x="1030" y="25"/>
                  </a:lnTo>
                  <a:lnTo>
                    <a:pt x="1042" y="11"/>
                  </a:lnTo>
                  <a:lnTo>
                    <a:pt x="1053" y="6"/>
                  </a:lnTo>
                  <a:lnTo>
                    <a:pt x="1064" y="4"/>
                  </a:lnTo>
                  <a:lnTo>
                    <a:pt x="1078" y="2"/>
                  </a:lnTo>
                  <a:lnTo>
                    <a:pt x="1091" y="0"/>
                  </a:lnTo>
                  <a:lnTo>
                    <a:pt x="1104" y="0"/>
                  </a:lnTo>
                  <a:lnTo>
                    <a:pt x="1116" y="2"/>
                  </a:lnTo>
                  <a:lnTo>
                    <a:pt x="1127" y="9"/>
                  </a:lnTo>
                  <a:lnTo>
                    <a:pt x="1139" y="13"/>
                  </a:lnTo>
                  <a:lnTo>
                    <a:pt x="1150" y="17"/>
                  </a:lnTo>
                  <a:lnTo>
                    <a:pt x="1162" y="19"/>
                  </a:lnTo>
                  <a:lnTo>
                    <a:pt x="1173" y="25"/>
                  </a:lnTo>
                  <a:lnTo>
                    <a:pt x="1184" y="30"/>
                  </a:lnTo>
                  <a:lnTo>
                    <a:pt x="1196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591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-1528763" y="-665162"/>
              <a:ext cx="3497263" cy="3725863"/>
            </a:xfrm>
            <a:custGeom>
              <a:avLst/>
              <a:gdLst/>
              <a:ahLst/>
              <a:cxnLst>
                <a:cxn ang="0">
                  <a:pos x="1211" y="61"/>
                </a:cxn>
                <a:cxn ang="0">
                  <a:pos x="1325" y="61"/>
                </a:cxn>
                <a:cxn ang="0">
                  <a:pos x="1435" y="82"/>
                </a:cxn>
                <a:cxn ang="0">
                  <a:pos x="1532" y="141"/>
                </a:cxn>
                <a:cxn ang="0">
                  <a:pos x="1645" y="169"/>
                </a:cxn>
                <a:cxn ang="0">
                  <a:pos x="1748" y="215"/>
                </a:cxn>
                <a:cxn ang="0">
                  <a:pos x="1826" y="310"/>
                </a:cxn>
                <a:cxn ang="0">
                  <a:pos x="1927" y="364"/>
                </a:cxn>
                <a:cxn ang="0">
                  <a:pos x="1982" y="480"/>
                </a:cxn>
                <a:cxn ang="0">
                  <a:pos x="2064" y="558"/>
                </a:cxn>
                <a:cxn ang="0">
                  <a:pos x="2104" y="673"/>
                </a:cxn>
                <a:cxn ang="0">
                  <a:pos x="2138" y="787"/>
                </a:cxn>
                <a:cxn ang="0">
                  <a:pos x="2187" y="896"/>
                </a:cxn>
                <a:cxn ang="0">
                  <a:pos x="2182" y="1014"/>
                </a:cxn>
                <a:cxn ang="0">
                  <a:pos x="2195" y="1128"/>
                </a:cxn>
                <a:cxn ang="0">
                  <a:pos x="2187" y="1250"/>
                </a:cxn>
                <a:cxn ang="0">
                  <a:pos x="2157" y="1372"/>
                </a:cxn>
                <a:cxn ang="0">
                  <a:pos x="2126" y="1485"/>
                </a:cxn>
                <a:cxn ang="0">
                  <a:pos x="2107" y="1605"/>
                </a:cxn>
                <a:cxn ang="0">
                  <a:pos x="2037" y="1706"/>
                </a:cxn>
                <a:cxn ang="0">
                  <a:pos x="1997" y="1822"/>
                </a:cxn>
                <a:cxn ang="0">
                  <a:pos x="1907" y="1904"/>
                </a:cxn>
                <a:cxn ang="0">
                  <a:pos x="1837" y="1994"/>
                </a:cxn>
                <a:cxn ang="0">
                  <a:pos x="1751" y="2070"/>
                </a:cxn>
                <a:cxn ang="0">
                  <a:pos x="1660" y="2139"/>
                </a:cxn>
                <a:cxn ang="0">
                  <a:pos x="1571" y="2211"/>
                </a:cxn>
                <a:cxn ang="0">
                  <a:pos x="1472" y="2253"/>
                </a:cxn>
                <a:cxn ang="0">
                  <a:pos x="1363" y="2274"/>
                </a:cxn>
                <a:cxn ang="0">
                  <a:pos x="1262" y="2318"/>
                </a:cxn>
                <a:cxn ang="0">
                  <a:pos x="1148" y="2322"/>
                </a:cxn>
                <a:cxn ang="0">
                  <a:pos x="1039" y="2324"/>
                </a:cxn>
                <a:cxn ang="0">
                  <a:pos x="927" y="2305"/>
                </a:cxn>
                <a:cxn ang="0">
                  <a:pos x="819" y="2284"/>
                </a:cxn>
                <a:cxn ang="0">
                  <a:pos x="706" y="2251"/>
                </a:cxn>
                <a:cxn ang="0">
                  <a:pos x="600" y="2211"/>
                </a:cxn>
                <a:cxn ang="0">
                  <a:pos x="505" y="2139"/>
                </a:cxn>
                <a:cxn ang="0">
                  <a:pos x="415" y="2070"/>
                </a:cxn>
                <a:cxn ang="0">
                  <a:pos x="333" y="1982"/>
                </a:cxn>
                <a:cxn ang="0">
                  <a:pos x="265" y="1887"/>
                </a:cxn>
                <a:cxn ang="0">
                  <a:pos x="196" y="1788"/>
                </a:cxn>
                <a:cxn ang="0">
                  <a:pos x="154" y="1681"/>
                </a:cxn>
                <a:cxn ang="0">
                  <a:pos x="82" y="1582"/>
                </a:cxn>
                <a:cxn ang="0">
                  <a:pos x="53" y="1466"/>
                </a:cxn>
                <a:cxn ang="0">
                  <a:pos x="33" y="1346"/>
                </a:cxn>
                <a:cxn ang="0">
                  <a:pos x="15" y="1231"/>
                </a:cxn>
                <a:cxn ang="0">
                  <a:pos x="23" y="1109"/>
                </a:cxn>
                <a:cxn ang="0">
                  <a:pos x="34" y="987"/>
                </a:cxn>
                <a:cxn ang="0">
                  <a:pos x="55" y="869"/>
                </a:cxn>
                <a:cxn ang="0">
                  <a:pos x="103" y="762"/>
                </a:cxn>
                <a:cxn ang="0">
                  <a:pos x="143" y="644"/>
                </a:cxn>
                <a:cxn ang="0">
                  <a:pos x="179" y="522"/>
                </a:cxn>
                <a:cxn ang="0">
                  <a:pos x="263" y="440"/>
                </a:cxn>
                <a:cxn ang="0">
                  <a:pos x="337" y="350"/>
                </a:cxn>
                <a:cxn ang="0">
                  <a:pos x="408" y="249"/>
                </a:cxn>
                <a:cxn ang="0">
                  <a:pos x="503" y="186"/>
                </a:cxn>
                <a:cxn ang="0">
                  <a:pos x="594" y="116"/>
                </a:cxn>
                <a:cxn ang="0">
                  <a:pos x="701" y="85"/>
                </a:cxn>
                <a:cxn ang="0">
                  <a:pos x="798" y="49"/>
                </a:cxn>
                <a:cxn ang="0">
                  <a:pos x="906" y="34"/>
                </a:cxn>
                <a:cxn ang="0">
                  <a:pos x="1011" y="0"/>
                </a:cxn>
                <a:cxn ang="0">
                  <a:pos x="1119" y="5"/>
                </a:cxn>
              </a:cxnLst>
              <a:rect l="0" t="0" r="r" b="b"/>
              <a:pathLst>
                <a:path w="2203" h="2347">
                  <a:moveTo>
                    <a:pt x="1119" y="28"/>
                  </a:moveTo>
                  <a:lnTo>
                    <a:pt x="1131" y="26"/>
                  </a:lnTo>
                  <a:lnTo>
                    <a:pt x="1142" y="24"/>
                  </a:lnTo>
                  <a:lnTo>
                    <a:pt x="1154" y="24"/>
                  </a:lnTo>
                  <a:lnTo>
                    <a:pt x="1171" y="28"/>
                  </a:lnTo>
                  <a:lnTo>
                    <a:pt x="1180" y="30"/>
                  </a:lnTo>
                  <a:lnTo>
                    <a:pt x="1190" y="40"/>
                  </a:lnTo>
                  <a:lnTo>
                    <a:pt x="1199" y="51"/>
                  </a:lnTo>
                  <a:lnTo>
                    <a:pt x="1211" y="61"/>
                  </a:lnTo>
                  <a:lnTo>
                    <a:pt x="1224" y="57"/>
                  </a:lnTo>
                  <a:lnTo>
                    <a:pt x="1239" y="55"/>
                  </a:lnTo>
                  <a:lnTo>
                    <a:pt x="1251" y="53"/>
                  </a:lnTo>
                  <a:lnTo>
                    <a:pt x="1268" y="55"/>
                  </a:lnTo>
                  <a:lnTo>
                    <a:pt x="1279" y="55"/>
                  </a:lnTo>
                  <a:lnTo>
                    <a:pt x="1291" y="57"/>
                  </a:lnTo>
                  <a:lnTo>
                    <a:pt x="1302" y="59"/>
                  </a:lnTo>
                  <a:lnTo>
                    <a:pt x="1314" y="61"/>
                  </a:lnTo>
                  <a:lnTo>
                    <a:pt x="1325" y="61"/>
                  </a:lnTo>
                  <a:lnTo>
                    <a:pt x="1338" y="61"/>
                  </a:lnTo>
                  <a:lnTo>
                    <a:pt x="1352" y="57"/>
                  </a:lnTo>
                  <a:lnTo>
                    <a:pt x="1365" y="61"/>
                  </a:lnTo>
                  <a:lnTo>
                    <a:pt x="1376" y="61"/>
                  </a:lnTo>
                  <a:lnTo>
                    <a:pt x="1388" y="64"/>
                  </a:lnTo>
                  <a:lnTo>
                    <a:pt x="1399" y="66"/>
                  </a:lnTo>
                  <a:lnTo>
                    <a:pt x="1411" y="68"/>
                  </a:lnTo>
                  <a:lnTo>
                    <a:pt x="1422" y="72"/>
                  </a:lnTo>
                  <a:lnTo>
                    <a:pt x="1435" y="82"/>
                  </a:lnTo>
                  <a:lnTo>
                    <a:pt x="1445" y="93"/>
                  </a:lnTo>
                  <a:lnTo>
                    <a:pt x="1456" y="101"/>
                  </a:lnTo>
                  <a:lnTo>
                    <a:pt x="1468" y="103"/>
                  </a:lnTo>
                  <a:lnTo>
                    <a:pt x="1481" y="106"/>
                  </a:lnTo>
                  <a:lnTo>
                    <a:pt x="1494" y="108"/>
                  </a:lnTo>
                  <a:lnTo>
                    <a:pt x="1508" y="112"/>
                  </a:lnTo>
                  <a:lnTo>
                    <a:pt x="1515" y="118"/>
                  </a:lnTo>
                  <a:lnTo>
                    <a:pt x="1525" y="131"/>
                  </a:lnTo>
                  <a:lnTo>
                    <a:pt x="1532" y="141"/>
                  </a:lnTo>
                  <a:lnTo>
                    <a:pt x="1544" y="152"/>
                  </a:lnTo>
                  <a:lnTo>
                    <a:pt x="1555" y="150"/>
                  </a:lnTo>
                  <a:lnTo>
                    <a:pt x="1571" y="146"/>
                  </a:lnTo>
                  <a:lnTo>
                    <a:pt x="1584" y="139"/>
                  </a:lnTo>
                  <a:lnTo>
                    <a:pt x="1599" y="141"/>
                  </a:lnTo>
                  <a:lnTo>
                    <a:pt x="1611" y="148"/>
                  </a:lnTo>
                  <a:lnTo>
                    <a:pt x="1622" y="156"/>
                  </a:lnTo>
                  <a:lnTo>
                    <a:pt x="1633" y="162"/>
                  </a:lnTo>
                  <a:lnTo>
                    <a:pt x="1645" y="169"/>
                  </a:lnTo>
                  <a:lnTo>
                    <a:pt x="1652" y="177"/>
                  </a:lnTo>
                  <a:lnTo>
                    <a:pt x="1662" y="190"/>
                  </a:lnTo>
                  <a:lnTo>
                    <a:pt x="1670" y="202"/>
                  </a:lnTo>
                  <a:lnTo>
                    <a:pt x="1681" y="215"/>
                  </a:lnTo>
                  <a:lnTo>
                    <a:pt x="1694" y="213"/>
                  </a:lnTo>
                  <a:lnTo>
                    <a:pt x="1710" y="209"/>
                  </a:lnTo>
                  <a:lnTo>
                    <a:pt x="1725" y="204"/>
                  </a:lnTo>
                  <a:lnTo>
                    <a:pt x="1738" y="209"/>
                  </a:lnTo>
                  <a:lnTo>
                    <a:pt x="1748" y="215"/>
                  </a:lnTo>
                  <a:lnTo>
                    <a:pt x="1757" y="228"/>
                  </a:lnTo>
                  <a:lnTo>
                    <a:pt x="1765" y="238"/>
                  </a:lnTo>
                  <a:lnTo>
                    <a:pt x="1772" y="249"/>
                  </a:lnTo>
                  <a:lnTo>
                    <a:pt x="1780" y="257"/>
                  </a:lnTo>
                  <a:lnTo>
                    <a:pt x="1786" y="272"/>
                  </a:lnTo>
                  <a:lnTo>
                    <a:pt x="1791" y="289"/>
                  </a:lnTo>
                  <a:lnTo>
                    <a:pt x="1799" y="303"/>
                  </a:lnTo>
                  <a:lnTo>
                    <a:pt x="1810" y="307"/>
                  </a:lnTo>
                  <a:lnTo>
                    <a:pt x="1826" y="310"/>
                  </a:lnTo>
                  <a:lnTo>
                    <a:pt x="1839" y="310"/>
                  </a:lnTo>
                  <a:lnTo>
                    <a:pt x="1850" y="316"/>
                  </a:lnTo>
                  <a:lnTo>
                    <a:pt x="1862" y="322"/>
                  </a:lnTo>
                  <a:lnTo>
                    <a:pt x="1873" y="329"/>
                  </a:lnTo>
                  <a:lnTo>
                    <a:pt x="1885" y="335"/>
                  </a:lnTo>
                  <a:lnTo>
                    <a:pt x="1896" y="343"/>
                  </a:lnTo>
                  <a:lnTo>
                    <a:pt x="1906" y="350"/>
                  </a:lnTo>
                  <a:lnTo>
                    <a:pt x="1917" y="358"/>
                  </a:lnTo>
                  <a:lnTo>
                    <a:pt x="1927" y="364"/>
                  </a:lnTo>
                  <a:lnTo>
                    <a:pt x="1936" y="373"/>
                  </a:lnTo>
                  <a:lnTo>
                    <a:pt x="1942" y="385"/>
                  </a:lnTo>
                  <a:lnTo>
                    <a:pt x="1942" y="406"/>
                  </a:lnTo>
                  <a:lnTo>
                    <a:pt x="1940" y="427"/>
                  </a:lnTo>
                  <a:lnTo>
                    <a:pt x="1947" y="446"/>
                  </a:lnTo>
                  <a:lnTo>
                    <a:pt x="1953" y="453"/>
                  </a:lnTo>
                  <a:lnTo>
                    <a:pt x="1965" y="459"/>
                  </a:lnTo>
                  <a:lnTo>
                    <a:pt x="1972" y="467"/>
                  </a:lnTo>
                  <a:lnTo>
                    <a:pt x="1982" y="480"/>
                  </a:lnTo>
                  <a:lnTo>
                    <a:pt x="1987" y="486"/>
                  </a:lnTo>
                  <a:lnTo>
                    <a:pt x="1995" y="499"/>
                  </a:lnTo>
                  <a:lnTo>
                    <a:pt x="2001" y="511"/>
                  </a:lnTo>
                  <a:lnTo>
                    <a:pt x="2008" y="524"/>
                  </a:lnTo>
                  <a:lnTo>
                    <a:pt x="2018" y="528"/>
                  </a:lnTo>
                  <a:lnTo>
                    <a:pt x="2035" y="533"/>
                  </a:lnTo>
                  <a:lnTo>
                    <a:pt x="2050" y="537"/>
                  </a:lnTo>
                  <a:lnTo>
                    <a:pt x="2064" y="547"/>
                  </a:lnTo>
                  <a:lnTo>
                    <a:pt x="2064" y="558"/>
                  </a:lnTo>
                  <a:lnTo>
                    <a:pt x="2064" y="575"/>
                  </a:lnTo>
                  <a:lnTo>
                    <a:pt x="2062" y="591"/>
                  </a:lnTo>
                  <a:lnTo>
                    <a:pt x="2064" y="608"/>
                  </a:lnTo>
                  <a:lnTo>
                    <a:pt x="2069" y="617"/>
                  </a:lnTo>
                  <a:lnTo>
                    <a:pt x="2077" y="629"/>
                  </a:lnTo>
                  <a:lnTo>
                    <a:pt x="2083" y="642"/>
                  </a:lnTo>
                  <a:lnTo>
                    <a:pt x="2090" y="654"/>
                  </a:lnTo>
                  <a:lnTo>
                    <a:pt x="2094" y="663"/>
                  </a:lnTo>
                  <a:lnTo>
                    <a:pt x="2104" y="673"/>
                  </a:lnTo>
                  <a:lnTo>
                    <a:pt x="2113" y="682"/>
                  </a:lnTo>
                  <a:lnTo>
                    <a:pt x="2121" y="694"/>
                  </a:lnTo>
                  <a:lnTo>
                    <a:pt x="2123" y="707"/>
                  </a:lnTo>
                  <a:lnTo>
                    <a:pt x="2128" y="720"/>
                  </a:lnTo>
                  <a:lnTo>
                    <a:pt x="2130" y="732"/>
                  </a:lnTo>
                  <a:lnTo>
                    <a:pt x="2136" y="745"/>
                  </a:lnTo>
                  <a:lnTo>
                    <a:pt x="2138" y="758"/>
                  </a:lnTo>
                  <a:lnTo>
                    <a:pt x="2140" y="772"/>
                  </a:lnTo>
                  <a:lnTo>
                    <a:pt x="2138" y="787"/>
                  </a:lnTo>
                  <a:lnTo>
                    <a:pt x="2142" y="802"/>
                  </a:lnTo>
                  <a:lnTo>
                    <a:pt x="2147" y="810"/>
                  </a:lnTo>
                  <a:lnTo>
                    <a:pt x="2161" y="821"/>
                  </a:lnTo>
                  <a:lnTo>
                    <a:pt x="2172" y="827"/>
                  </a:lnTo>
                  <a:lnTo>
                    <a:pt x="2182" y="840"/>
                  </a:lnTo>
                  <a:lnTo>
                    <a:pt x="2182" y="852"/>
                  </a:lnTo>
                  <a:lnTo>
                    <a:pt x="2183" y="867"/>
                  </a:lnTo>
                  <a:lnTo>
                    <a:pt x="2183" y="882"/>
                  </a:lnTo>
                  <a:lnTo>
                    <a:pt x="2187" y="896"/>
                  </a:lnTo>
                  <a:lnTo>
                    <a:pt x="2185" y="909"/>
                  </a:lnTo>
                  <a:lnTo>
                    <a:pt x="2183" y="922"/>
                  </a:lnTo>
                  <a:lnTo>
                    <a:pt x="2183" y="934"/>
                  </a:lnTo>
                  <a:lnTo>
                    <a:pt x="2187" y="947"/>
                  </a:lnTo>
                  <a:lnTo>
                    <a:pt x="2183" y="959"/>
                  </a:lnTo>
                  <a:lnTo>
                    <a:pt x="2182" y="974"/>
                  </a:lnTo>
                  <a:lnTo>
                    <a:pt x="2178" y="989"/>
                  </a:lnTo>
                  <a:lnTo>
                    <a:pt x="2182" y="1004"/>
                  </a:lnTo>
                  <a:lnTo>
                    <a:pt x="2182" y="1014"/>
                  </a:lnTo>
                  <a:lnTo>
                    <a:pt x="2183" y="1027"/>
                  </a:lnTo>
                  <a:lnTo>
                    <a:pt x="2185" y="1039"/>
                  </a:lnTo>
                  <a:lnTo>
                    <a:pt x="2187" y="1054"/>
                  </a:lnTo>
                  <a:lnTo>
                    <a:pt x="2187" y="1065"/>
                  </a:lnTo>
                  <a:lnTo>
                    <a:pt x="2187" y="1077"/>
                  </a:lnTo>
                  <a:lnTo>
                    <a:pt x="2187" y="1088"/>
                  </a:lnTo>
                  <a:lnTo>
                    <a:pt x="2187" y="1100"/>
                  </a:lnTo>
                  <a:lnTo>
                    <a:pt x="2189" y="1113"/>
                  </a:lnTo>
                  <a:lnTo>
                    <a:pt x="2195" y="1128"/>
                  </a:lnTo>
                  <a:lnTo>
                    <a:pt x="2199" y="1142"/>
                  </a:lnTo>
                  <a:lnTo>
                    <a:pt x="2203" y="1157"/>
                  </a:lnTo>
                  <a:lnTo>
                    <a:pt x="2199" y="1170"/>
                  </a:lnTo>
                  <a:lnTo>
                    <a:pt x="2191" y="1182"/>
                  </a:lnTo>
                  <a:lnTo>
                    <a:pt x="2183" y="1195"/>
                  </a:lnTo>
                  <a:lnTo>
                    <a:pt x="2182" y="1208"/>
                  </a:lnTo>
                  <a:lnTo>
                    <a:pt x="2180" y="1220"/>
                  </a:lnTo>
                  <a:lnTo>
                    <a:pt x="2183" y="1235"/>
                  </a:lnTo>
                  <a:lnTo>
                    <a:pt x="2187" y="1250"/>
                  </a:lnTo>
                  <a:lnTo>
                    <a:pt x="2191" y="1264"/>
                  </a:lnTo>
                  <a:lnTo>
                    <a:pt x="2189" y="1277"/>
                  </a:lnTo>
                  <a:lnTo>
                    <a:pt x="2191" y="1292"/>
                  </a:lnTo>
                  <a:lnTo>
                    <a:pt x="2193" y="1304"/>
                  </a:lnTo>
                  <a:lnTo>
                    <a:pt x="2197" y="1319"/>
                  </a:lnTo>
                  <a:lnTo>
                    <a:pt x="2187" y="1330"/>
                  </a:lnTo>
                  <a:lnTo>
                    <a:pt x="2176" y="1342"/>
                  </a:lnTo>
                  <a:lnTo>
                    <a:pt x="2163" y="1355"/>
                  </a:lnTo>
                  <a:lnTo>
                    <a:pt x="2157" y="1372"/>
                  </a:lnTo>
                  <a:lnTo>
                    <a:pt x="2155" y="1384"/>
                  </a:lnTo>
                  <a:lnTo>
                    <a:pt x="2153" y="1397"/>
                  </a:lnTo>
                  <a:lnTo>
                    <a:pt x="2151" y="1409"/>
                  </a:lnTo>
                  <a:lnTo>
                    <a:pt x="2151" y="1422"/>
                  </a:lnTo>
                  <a:lnTo>
                    <a:pt x="2145" y="1435"/>
                  </a:lnTo>
                  <a:lnTo>
                    <a:pt x="2140" y="1447"/>
                  </a:lnTo>
                  <a:lnTo>
                    <a:pt x="2134" y="1460"/>
                  </a:lnTo>
                  <a:lnTo>
                    <a:pt x="2130" y="1473"/>
                  </a:lnTo>
                  <a:lnTo>
                    <a:pt x="2126" y="1485"/>
                  </a:lnTo>
                  <a:lnTo>
                    <a:pt x="2123" y="1498"/>
                  </a:lnTo>
                  <a:lnTo>
                    <a:pt x="2119" y="1510"/>
                  </a:lnTo>
                  <a:lnTo>
                    <a:pt x="2115" y="1523"/>
                  </a:lnTo>
                  <a:lnTo>
                    <a:pt x="2111" y="1536"/>
                  </a:lnTo>
                  <a:lnTo>
                    <a:pt x="2115" y="1550"/>
                  </a:lnTo>
                  <a:lnTo>
                    <a:pt x="2115" y="1565"/>
                  </a:lnTo>
                  <a:lnTo>
                    <a:pt x="2115" y="1580"/>
                  </a:lnTo>
                  <a:lnTo>
                    <a:pt x="2109" y="1592"/>
                  </a:lnTo>
                  <a:lnTo>
                    <a:pt x="2107" y="1605"/>
                  </a:lnTo>
                  <a:lnTo>
                    <a:pt x="2102" y="1618"/>
                  </a:lnTo>
                  <a:lnTo>
                    <a:pt x="2100" y="1630"/>
                  </a:lnTo>
                  <a:lnTo>
                    <a:pt x="2086" y="1639"/>
                  </a:lnTo>
                  <a:lnTo>
                    <a:pt x="2071" y="1647"/>
                  </a:lnTo>
                  <a:lnTo>
                    <a:pt x="2054" y="1653"/>
                  </a:lnTo>
                  <a:lnTo>
                    <a:pt x="2045" y="1664"/>
                  </a:lnTo>
                  <a:lnTo>
                    <a:pt x="2041" y="1677"/>
                  </a:lnTo>
                  <a:lnTo>
                    <a:pt x="2041" y="1691"/>
                  </a:lnTo>
                  <a:lnTo>
                    <a:pt x="2037" y="1706"/>
                  </a:lnTo>
                  <a:lnTo>
                    <a:pt x="2033" y="1721"/>
                  </a:lnTo>
                  <a:lnTo>
                    <a:pt x="2027" y="1727"/>
                  </a:lnTo>
                  <a:lnTo>
                    <a:pt x="2020" y="1740"/>
                  </a:lnTo>
                  <a:lnTo>
                    <a:pt x="2010" y="1750"/>
                  </a:lnTo>
                  <a:lnTo>
                    <a:pt x="2003" y="1761"/>
                  </a:lnTo>
                  <a:lnTo>
                    <a:pt x="1999" y="1773"/>
                  </a:lnTo>
                  <a:lnTo>
                    <a:pt x="1999" y="1790"/>
                  </a:lnTo>
                  <a:lnTo>
                    <a:pt x="1997" y="1805"/>
                  </a:lnTo>
                  <a:lnTo>
                    <a:pt x="1997" y="1822"/>
                  </a:lnTo>
                  <a:lnTo>
                    <a:pt x="1986" y="1828"/>
                  </a:lnTo>
                  <a:lnTo>
                    <a:pt x="1974" y="1836"/>
                  </a:lnTo>
                  <a:lnTo>
                    <a:pt x="1961" y="1843"/>
                  </a:lnTo>
                  <a:lnTo>
                    <a:pt x="1951" y="1851"/>
                  </a:lnTo>
                  <a:lnTo>
                    <a:pt x="1942" y="1862"/>
                  </a:lnTo>
                  <a:lnTo>
                    <a:pt x="1932" y="1872"/>
                  </a:lnTo>
                  <a:lnTo>
                    <a:pt x="1923" y="1881"/>
                  </a:lnTo>
                  <a:lnTo>
                    <a:pt x="1915" y="1891"/>
                  </a:lnTo>
                  <a:lnTo>
                    <a:pt x="1907" y="1904"/>
                  </a:lnTo>
                  <a:lnTo>
                    <a:pt x="1902" y="1916"/>
                  </a:lnTo>
                  <a:lnTo>
                    <a:pt x="1896" y="1929"/>
                  </a:lnTo>
                  <a:lnTo>
                    <a:pt x="1890" y="1942"/>
                  </a:lnTo>
                  <a:lnTo>
                    <a:pt x="1881" y="1948"/>
                  </a:lnTo>
                  <a:lnTo>
                    <a:pt x="1873" y="1960"/>
                  </a:lnTo>
                  <a:lnTo>
                    <a:pt x="1864" y="1969"/>
                  </a:lnTo>
                  <a:lnTo>
                    <a:pt x="1854" y="1979"/>
                  </a:lnTo>
                  <a:lnTo>
                    <a:pt x="1845" y="1986"/>
                  </a:lnTo>
                  <a:lnTo>
                    <a:pt x="1837" y="1994"/>
                  </a:lnTo>
                  <a:lnTo>
                    <a:pt x="1826" y="2000"/>
                  </a:lnTo>
                  <a:lnTo>
                    <a:pt x="1820" y="2009"/>
                  </a:lnTo>
                  <a:lnTo>
                    <a:pt x="1810" y="2019"/>
                  </a:lnTo>
                  <a:lnTo>
                    <a:pt x="1807" y="2038"/>
                  </a:lnTo>
                  <a:lnTo>
                    <a:pt x="1803" y="2055"/>
                  </a:lnTo>
                  <a:lnTo>
                    <a:pt x="1799" y="2070"/>
                  </a:lnTo>
                  <a:lnTo>
                    <a:pt x="1784" y="2074"/>
                  </a:lnTo>
                  <a:lnTo>
                    <a:pt x="1769" y="2072"/>
                  </a:lnTo>
                  <a:lnTo>
                    <a:pt x="1751" y="2070"/>
                  </a:lnTo>
                  <a:lnTo>
                    <a:pt x="1738" y="2076"/>
                  </a:lnTo>
                  <a:lnTo>
                    <a:pt x="1729" y="2082"/>
                  </a:lnTo>
                  <a:lnTo>
                    <a:pt x="1719" y="2093"/>
                  </a:lnTo>
                  <a:lnTo>
                    <a:pt x="1708" y="2099"/>
                  </a:lnTo>
                  <a:lnTo>
                    <a:pt x="1702" y="2110"/>
                  </a:lnTo>
                  <a:lnTo>
                    <a:pt x="1690" y="2118"/>
                  </a:lnTo>
                  <a:lnTo>
                    <a:pt x="1681" y="2127"/>
                  </a:lnTo>
                  <a:lnTo>
                    <a:pt x="1670" y="2133"/>
                  </a:lnTo>
                  <a:lnTo>
                    <a:pt x="1660" y="2139"/>
                  </a:lnTo>
                  <a:lnTo>
                    <a:pt x="1649" y="2148"/>
                  </a:lnTo>
                  <a:lnTo>
                    <a:pt x="1643" y="2160"/>
                  </a:lnTo>
                  <a:lnTo>
                    <a:pt x="1635" y="2171"/>
                  </a:lnTo>
                  <a:lnTo>
                    <a:pt x="1630" y="2183"/>
                  </a:lnTo>
                  <a:lnTo>
                    <a:pt x="1618" y="2190"/>
                  </a:lnTo>
                  <a:lnTo>
                    <a:pt x="1607" y="2196"/>
                  </a:lnTo>
                  <a:lnTo>
                    <a:pt x="1595" y="2202"/>
                  </a:lnTo>
                  <a:lnTo>
                    <a:pt x="1584" y="2213"/>
                  </a:lnTo>
                  <a:lnTo>
                    <a:pt x="1571" y="2211"/>
                  </a:lnTo>
                  <a:lnTo>
                    <a:pt x="1557" y="2209"/>
                  </a:lnTo>
                  <a:lnTo>
                    <a:pt x="1544" y="2204"/>
                  </a:lnTo>
                  <a:lnTo>
                    <a:pt x="1532" y="2207"/>
                  </a:lnTo>
                  <a:lnTo>
                    <a:pt x="1521" y="2211"/>
                  </a:lnTo>
                  <a:lnTo>
                    <a:pt x="1510" y="2217"/>
                  </a:lnTo>
                  <a:lnTo>
                    <a:pt x="1498" y="2221"/>
                  </a:lnTo>
                  <a:lnTo>
                    <a:pt x="1487" y="2230"/>
                  </a:lnTo>
                  <a:lnTo>
                    <a:pt x="1477" y="2238"/>
                  </a:lnTo>
                  <a:lnTo>
                    <a:pt x="1472" y="2253"/>
                  </a:lnTo>
                  <a:lnTo>
                    <a:pt x="1464" y="2270"/>
                  </a:lnTo>
                  <a:lnTo>
                    <a:pt x="1456" y="2280"/>
                  </a:lnTo>
                  <a:lnTo>
                    <a:pt x="1441" y="2278"/>
                  </a:lnTo>
                  <a:lnTo>
                    <a:pt x="1426" y="2270"/>
                  </a:lnTo>
                  <a:lnTo>
                    <a:pt x="1409" y="2263"/>
                  </a:lnTo>
                  <a:lnTo>
                    <a:pt x="1395" y="2263"/>
                  </a:lnTo>
                  <a:lnTo>
                    <a:pt x="1384" y="2265"/>
                  </a:lnTo>
                  <a:lnTo>
                    <a:pt x="1374" y="2270"/>
                  </a:lnTo>
                  <a:lnTo>
                    <a:pt x="1363" y="2274"/>
                  </a:lnTo>
                  <a:lnTo>
                    <a:pt x="1354" y="2280"/>
                  </a:lnTo>
                  <a:lnTo>
                    <a:pt x="1342" y="2286"/>
                  </a:lnTo>
                  <a:lnTo>
                    <a:pt x="1333" y="2301"/>
                  </a:lnTo>
                  <a:lnTo>
                    <a:pt x="1323" y="2314"/>
                  </a:lnTo>
                  <a:lnTo>
                    <a:pt x="1314" y="2324"/>
                  </a:lnTo>
                  <a:lnTo>
                    <a:pt x="1300" y="2320"/>
                  </a:lnTo>
                  <a:lnTo>
                    <a:pt x="1287" y="2318"/>
                  </a:lnTo>
                  <a:lnTo>
                    <a:pt x="1274" y="2316"/>
                  </a:lnTo>
                  <a:lnTo>
                    <a:pt x="1262" y="2318"/>
                  </a:lnTo>
                  <a:lnTo>
                    <a:pt x="1249" y="2320"/>
                  </a:lnTo>
                  <a:lnTo>
                    <a:pt x="1237" y="2329"/>
                  </a:lnTo>
                  <a:lnTo>
                    <a:pt x="1224" y="2337"/>
                  </a:lnTo>
                  <a:lnTo>
                    <a:pt x="1211" y="2341"/>
                  </a:lnTo>
                  <a:lnTo>
                    <a:pt x="1199" y="2337"/>
                  </a:lnTo>
                  <a:lnTo>
                    <a:pt x="1188" y="2329"/>
                  </a:lnTo>
                  <a:lnTo>
                    <a:pt x="1177" y="2320"/>
                  </a:lnTo>
                  <a:lnTo>
                    <a:pt x="1165" y="2318"/>
                  </a:lnTo>
                  <a:lnTo>
                    <a:pt x="1148" y="2322"/>
                  </a:lnTo>
                  <a:lnTo>
                    <a:pt x="1137" y="2333"/>
                  </a:lnTo>
                  <a:lnTo>
                    <a:pt x="1125" y="2341"/>
                  </a:lnTo>
                  <a:lnTo>
                    <a:pt x="1114" y="2347"/>
                  </a:lnTo>
                  <a:lnTo>
                    <a:pt x="1102" y="2341"/>
                  </a:lnTo>
                  <a:lnTo>
                    <a:pt x="1091" y="2331"/>
                  </a:lnTo>
                  <a:lnTo>
                    <a:pt x="1079" y="2320"/>
                  </a:lnTo>
                  <a:lnTo>
                    <a:pt x="1068" y="2314"/>
                  </a:lnTo>
                  <a:lnTo>
                    <a:pt x="1051" y="2316"/>
                  </a:lnTo>
                  <a:lnTo>
                    <a:pt x="1039" y="2324"/>
                  </a:lnTo>
                  <a:lnTo>
                    <a:pt x="1028" y="2329"/>
                  </a:lnTo>
                  <a:lnTo>
                    <a:pt x="1017" y="2331"/>
                  </a:lnTo>
                  <a:lnTo>
                    <a:pt x="999" y="2329"/>
                  </a:lnTo>
                  <a:lnTo>
                    <a:pt x="988" y="2326"/>
                  </a:lnTo>
                  <a:lnTo>
                    <a:pt x="977" y="2324"/>
                  </a:lnTo>
                  <a:lnTo>
                    <a:pt x="965" y="2324"/>
                  </a:lnTo>
                  <a:lnTo>
                    <a:pt x="952" y="2320"/>
                  </a:lnTo>
                  <a:lnTo>
                    <a:pt x="940" y="2314"/>
                  </a:lnTo>
                  <a:lnTo>
                    <a:pt x="927" y="2305"/>
                  </a:lnTo>
                  <a:lnTo>
                    <a:pt x="916" y="2301"/>
                  </a:lnTo>
                  <a:lnTo>
                    <a:pt x="902" y="2301"/>
                  </a:lnTo>
                  <a:lnTo>
                    <a:pt x="889" y="2303"/>
                  </a:lnTo>
                  <a:lnTo>
                    <a:pt x="876" y="2301"/>
                  </a:lnTo>
                  <a:lnTo>
                    <a:pt x="864" y="2301"/>
                  </a:lnTo>
                  <a:lnTo>
                    <a:pt x="853" y="2297"/>
                  </a:lnTo>
                  <a:lnTo>
                    <a:pt x="842" y="2295"/>
                  </a:lnTo>
                  <a:lnTo>
                    <a:pt x="830" y="2289"/>
                  </a:lnTo>
                  <a:lnTo>
                    <a:pt x="819" y="2284"/>
                  </a:lnTo>
                  <a:lnTo>
                    <a:pt x="805" y="2280"/>
                  </a:lnTo>
                  <a:lnTo>
                    <a:pt x="792" y="2278"/>
                  </a:lnTo>
                  <a:lnTo>
                    <a:pt x="779" y="2276"/>
                  </a:lnTo>
                  <a:lnTo>
                    <a:pt x="767" y="2274"/>
                  </a:lnTo>
                  <a:lnTo>
                    <a:pt x="756" y="2268"/>
                  </a:lnTo>
                  <a:lnTo>
                    <a:pt x="744" y="2265"/>
                  </a:lnTo>
                  <a:lnTo>
                    <a:pt x="733" y="2261"/>
                  </a:lnTo>
                  <a:lnTo>
                    <a:pt x="722" y="2257"/>
                  </a:lnTo>
                  <a:lnTo>
                    <a:pt x="706" y="2251"/>
                  </a:lnTo>
                  <a:lnTo>
                    <a:pt x="695" y="2251"/>
                  </a:lnTo>
                  <a:lnTo>
                    <a:pt x="682" y="2249"/>
                  </a:lnTo>
                  <a:lnTo>
                    <a:pt x="670" y="2247"/>
                  </a:lnTo>
                  <a:lnTo>
                    <a:pt x="659" y="2238"/>
                  </a:lnTo>
                  <a:lnTo>
                    <a:pt x="647" y="2234"/>
                  </a:lnTo>
                  <a:lnTo>
                    <a:pt x="636" y="2232"/>
                  </a:lnTo>
                  <a:lnTo>
                    <a:pt x="625" y="2230"/>
                  </a:lnTo>
                  <a:lnTo>
                    <a:pt x="611" y="2219"/>
                  </a:lnTo>
                  <a:lnTo>
                    <a:pt x="600" y="2211"/>
                  </a:lnTo>
                  <a:lnTo>
                    <a:pt x="588" y="2204"/>
                  </a:lnTo>
                  <a:lnTo>
                    <a:pt x="577" y="2200"/>
                  </a:lnTo>
                  <a:lnTo>
                    <a:pt x="567" y="2186"/>
                  </a:lnTo>
                  <a:lnTo>
                    <a:pt x="562" y="2169"/>
                  </a:lnTo>
                  <a:lnTo>
                    <a:pt x="554" y="2150"/>
                  </a:lnTo>
                  <a:lnTo>
                    <a:pt x="546" y="2139"/>
                  </a:lnTo>
                  <a:lnTo>
                    <a:pt x="535" y="2135"/>
                  </a:lnTo>
                  <a:lnTo>
                    <a:pt x="520" y="2137"/>
                  </a:lnTo>
                  <a:lnTo>
                    <a:pt x="505" y="2139"/>
                  </a:lnTo>
                  <a:lnTo>
                    <a:pt x="491" y="2139"/>
                  </a:lnTo>
                  <a:lnTo>
                    <a:pt x="482" y="2127"/>
                  </a:lnTo>
                  <a:lnTo>
                    <a:pt x="474" y="2116"/>
                  </a:lnTo>
                  <a:lnTo>
                    <a:pt x="467" y="2103"/>
                  </a:lnTo>
                  <a:lnTo>
                    <a:pt x="461" y="2093"/>
                  </a:lnTo>
                  <a:lnTo>
                    <a:pt x="447" y="2085"/>
                  </a:lnTo>
                  <a:lnTo>
                    <a:pt x="434" y="2080"/>
                  </a:lnTo>
                  <a:lnTo>
                    <a:pt x="423" y="2076"/>
                  </a:lnTo>
                  <a:lnTo>
                    <a:pt x="415" y="2070"/>
                  </a:lnTo>
                  <a:lnTo>
                    <a:pt x="402" y="2059"/>
                  </a:lnTo>
                  <a:lnTo>
                    <a:pt x="394" y="2051"/>
                  </a:lnTo>
                  <a:lnTo>
                    <a:pt x="385" y="2038"/>
                  </a:lnTo>
                  <a:lnTo>
                    <a:pt x="379" y="2032"/>
                  </a:lnTo>
                  <a:lnTo>
                    <a:pt x="369" y="2021"/>
                  </a:lnTo>
                  <a:lnTo>
                    <a:pt x="360" y="2013"/>
                  </a:lnTo>
                  <a:lnTo>
                    <a:pt x="348" y="2005"/>
                  </a:lnTo>
                  <a:lnTo>
                    <a:pt x="343" y="1998"/>
                  </a:lnTo>
                  <a:lnTo>
                    <a:pt x="333" y="1982"/>
                  </a:lnTo>
                  <a:lnTo>
                    <a:pt x="329" y="1967"/>
                  </a:lnTo>
                  <a:lnTo>
                    <a:pt x="326" y="1950"/>
                  </a:lnTo>
                  <a:lnTo>
                    <a:pt x="322" y="1942"/>
                  </a:lnTo>
                  <a:lnTo>
                    <a:pt x="310" y="1931"/>
                  </a:lnTo>
                  <a:lnTo>
                    <a:pt x="301" y="1921"/>
                  </a:lnTo>
                  <a:lnTo>
                    <a:pt x="293" y="1908"/>
                  </a:lnTo>
                  <a:lnTo>
                    <a:pt x="286" y="1902"/>
                  </a:lnTo>
                  <a:lnTo>
                    <a:pt x="274" y="1893"/>
                  </a:lnTo>
                  <a:lnTo>
                    <a:pt x="265" y="1887"/>
                  </a:lnTo>
                  <a:lnTo>
                    <a:pt x="253" y="1878"/>
                  </a:lnTo>
                  <a:lnTo>
                    <a:pt x="246" y="1872"/>
                  </a:lnTo>
                  <a:lnTo>
                    <a:pt x="238" y="1857"/>
                  </a:lnTo>
                  <a:lnTo>
                    <a:pt x="234" y="1845"/>
                  </a:lnTo>
                  <a:lnTo>
                    <a:pt x="230" y="1830"/>
                  </a:lnTo>
                  <a:lnTo>
                    <a:pt x="225" y="1817"/>
                  </a:lnTo>
                  <a:lnTo>
                    <a:pt x="215" y="1807"/>
                  </a:lnTo>
                  <a:lnTo>
                    <a:pt x="206" y="1799"/>
                  </a:lnTo>
                  <a:lnTo>
                    <a:pt x="196" y="1788"/>
                  </a:lnTo>
                  <a:lnTo>
                    <a:pt x="189" y="1778"/>
                  </a:lnTo>
                  <a:lnTo>
                    <a:pt x="183" y="1767"/>
                  </a:lnTo>
                  <a:lnTo>
                    <a:pt x="179" y="1756"/>
                  </a:lnTo>
                  <a:lnTo>
                    <a:pt x="173" y="1744"/>
                  </a:lnTo>
                  <a:lnTo>
                    <a:pt x="170" y="1731"/>
                  </a:lnTo>
                  <a:lnTo>
                    <a:pt x="162" y="1717"/>
                  </a:lnTo>
                  <a:lnTo>
                    <a:pt x="158" y="1704"/>
                  </a:lnTo>
                  <a:lnTo>
                    <a:pt x="156" y="1691"/>
                  </a:lnTo>
                  <a:lnTo>
                    <a:pt x="154" y="1681"/>
                  </a:lnTo>
                  <a:lnTo>
                    <a:pt x="147" y="1668"/>
                  </a:lnTo>
                  <a:lnTo>
                    <a:pt x="141" y="1656"/>
                  </a:lnTo>
                  <a:lnTo>
                    <a:pt x="135" y="1643"/>
                  </a:lnTo>
                  <a:lnTo>
                    <a:pt x="133" y="1630"/>
                  </a:lnTo>
                  <a:lnTo>
                    <a:pt x="122" y="1620"/>
                  </a:lnTo>
                  <a:lnTo>
                    <a:pt x="107" y="1613"/>
                  </a:lnTo>
                  <a:lnTo>
                    <a:pt x="93" y="1605"/>
                  </a:lnTo>
                  <a:lnTo>
                    <a:pt x="88" y="1597"/>
                  </a:lnTo>
                  <a:lnTo>
                    <a:pt x="82" y="1582"/>
                  </a:lnTo>
                  <a:lnTo>
                    <a:pt x="78" y="1569"/>
                  </a:lnTo>
                  <a:lnTo>
                    <a:pt x="74" y="1555"/>
                  </a:lnTo>
                  <a:lnTo>
                    <a:pt x="72" y="1540"/>
                  </a:lnTo>
                  <a:lnTo>
                    <a:pt x="65" y="1527"/>
                  </a:lnTo>
                  <a:lnTo>
                    <a:pt x="59" y="1517"/>
                  </a:lnTo>
                  <a:lnTo>
                    <a:pt x="50" y="1506"/>
                  </a:lnTo>
                  <a:lnTo>
                    <a:pt x="46" y="1496"/>
                  </a:lnTo>
                  <a:lnTo>
                    <a:pt x="46" y="1481"/>
                  </a:lnTo>
                  <a:lnTo>
                    <a:pt x="53" y="1466"/>
                  </a:lnTo>
                  <a:lnTo>
                    <a:pt x="59" y="1449"/>
                  </a:lnTo>
                  <a:lnTo>
                    <a:pt x="61" y="1433"/>
                  </a:lnTo>
                  <a:lnTo>
                    <a:pt x="57" y="1420"/>
                  </a:lnTo>
                  <a:lnTo>
                    <a:pt x="52" y="1409"/>
                  </a:lnTo>
                  <a:lnTo>
                    <a:pt x="46" y="1399"/>
                  </a:lnTo>
                  <a:lnTo>
                    <a:pt x="42" y="1388"/>
                  </a:lnTo>
                  <a:lnTo>
                    <a:pt x="36" y="1374"/>
                  </a:lnTo>
                  <a:lnTo>
                    <a:pt x="36" y="1361"/>
                  </a:lnTo>
                  <a:lnTo>
                    <a:pt x="33" y="1346"/>
                  </a:lnTo>
                  <a:lnTo>
                    <a:pt x="31" y="1332"/>
                  </a:lnTo>
                  <a:lnTo>
                    <a:pt x="27" y="1319"/>
                  </a:lnTo>
                  <a:lnTo>
                    <a:pt x="21" y="1306"/>
                  </a:lnTo>
                  <a:lnTo>
                    <a:pt x="13" y="1294"/>
                  </a:lnTo>
                  <a:lnTo>
                    <a:pt x="12" y="1281"/>
                  </a:lnTo>
                  <a:lnTo>
                    <a:pt x="12" y="1269"/>
                  </a:lnTo>
                  <a:lnTo>
                    <a:pt x="15" y="1256"/>
                  </a:lnTo>
                  <a:lnTo>
                    <a:pt x="15" y="1243"/>
                  </a:lnTo>
                  <a:lnTo>
                    <a:pt x="15" y="1231"/>
                  </a:lnTo>
                  <a:lnTo>
                    <a:pt x="12" y="1216"/>
                  </a:lnTo>
                  <a:lnTo>
                    <a:pt x="8" y="1203"/>
                  </a:lnTo>
                  <a:lnTo>
                    <a:pt x="2" y="1191"/>
                  </a:lnTo>
                  <a:lnTo>
                    <a:pt x="0" y="1178"/>
                  </a:lnTo>
                  <a:lnTo>
                    <a:pt x="2" y="1161"/>
                  </a:lnTo>
                  <a:lnTo>
                    <a:pt x="8" y="1149"/>
                  </a:lnTo>
                  <a:lnTo>
                    <a:pt x="13" y="1136"/>
                  </a:lnTo>
                  <a:lnTo>
                    <a:pt x="21" y="1123"/>
                  </a:lnTo>
                  <a:lnTo>
                    <a:pt x="23" y="1109"/>
                  </a:lnTo>
                  <a:lnTo>
                    <a:pt x="29" y="1096"/>
                  </a:lnTo>
                  <a:lnTo>
                    <a:pt x="33" y="1084"/>
                  </a:lnTo>
                  <a:lnTo>
                    <a:pt x="36" y="1071"/>
                  </a:lnTo>
                  <a:lnTo>
                    <a:pt x="34" y="1056"/>
                  </a:lnTo>
                  <a:lnTo>
                    <a:pt x="27" y="1041"/>
                  </a:lnTo>
                  <a:lnTo>
                    <a:pt x="17" y="1025"/>
                  </a:lnTo>
                  <a:lnTo>
                    <a:pt x="15" y="1010"/>
                  </a:lnTo>
                  <a:lnTo>
                    <a:pt x="21" y="997"/>
                  </a:lnTo>
                  <a:lnTo>
                    <a:pt x="34" y="987"/>
                  </a:lnTo>
                  <a:lnTo>
                    <a:pt x="46" y="974"/>
                  </a:lnTo>
                  <a:lnTo>
                    <a:pt x="52" y="964"/>
                  </a:lnTo>
                  <a:lnTo>
                    <a:pt x="50" y="949"/>
                  </a:lnTo>
                  <a:lnTo>
                    <a:pt x="46" y="936"/>
                  </a:lnTo>
                  <a:lnTo>
                    <a:pt x="38" y="922"/>
                  </a:lnTo>
                  <a:lnTo>
                    <a:pt x="36" y="909"/>
                  </a:lnTo>
                  <a:lnTo>
                    <a:pt x="40" y="894"/>
                  </a:lnTo>
                  <a:lnTo>
                    <a:pt x="48" y="882"/>
                  </a:lnTo>
                  <a:lnTo>
                    <a:pt x="55" y="869"/>
                  </a:lnTo>
                  <a:lnTo>
                    <a:pt x="61" y="856"/>
                  </a:lnTo>
                  <a:lnTo>
                    <a:pt x="61" y="842"/>
                  </a:lnTo>
                  <a:lnTo>
                    <a:pt x="63" y="829"/>
                  </a:lnTo>
                  <a:lnTo>
                    <a:pt x="63" y="814"/>
                  </a:lnTo>
                  <a:lnTo>
                    <a:pt x="67" y="802"/>
                  </a:lnTo>
                  <a:lnTo>
                    <a:pt x="72" y="789"/>
                  </a:lnTo>
                  <a:lnTo>
                    <a:pt x="84" y="781"/>
                  </a:lnTo>
                  <a:lnTo>
                    <a:pt x="93" y="770"/>
                  </a:lnTo>
                  <a:lnTo>
                    <a:pt x="103" y="762"/>
                  </a:lnTo>
                  <a:lnTo>
                    <a:pt x="105" y="747"/>
                  </a:lnTo>
                  <a:lnTo>
                    <a:pt x="111" y="732"/>
                  </a:lnTo>
                  <a:lnTo>
                    <a:pt x="112" y="718"/>
                  </a:lnTo>
                  <a:lnTo>
                    <a:pt x="118" y="705"/>
                  </a:lnTo>
                  <a:lnTo>
                    <a:pt x="124" y="692"/>
                  </a:lnTo>
                  <a:lnTo>
                    <a:pt x="130" y="680"/>
                  </a:lnTo>
                  <a:lnTo>
                    <a:pt x="133" y="667"/>
                  </a:lnTo>
                  <a:lnTo>
                    <a:pt x="139" y="661"/>
                  </a:lnTo>
                  <a:lnTo>
                    <a:pt x="143" y="644"/>
                  </a:lnTo>
                  <a:lnTo>
                    <a:pt x="145" y="629"/>
                  </a:lnTo>
                  <a:lnTo>
                    <a:pt x="145" y="612"/>
                  </a:lnTo>
                  <a:lnTo>
                    <a:pt x="149" y="604"/>
                  </a:lnTo>
                  <a:lnTo>
                    <a:pt x="152" y="589"/>
                  </a:lnTo>
                  <a:lnTo>
                    <a:pt x="156" y="575"/>
                  </a:lnTo>
                  <a:lnTo>
                    <a:pt x="158" y="560"/>
                  </a:lnTo>
                  <a:lnTo>
                    <a:pt x="164" y="547"/>
                  </a:lnTo>
                  <a:lnTo>
                    <a:pt x="170" y="535"/>
                  </a:lnTo>
                  <a:lnTo>
                    <a:pt x="179" y="522"/>
                  </a:lnTo>
                  <a:lnTo>
                    <a:pt x="185" y="509"/>
                  </a:lnTo>
                  <a:lnTo>
                    <a:pt x="194" y="501"/>
                  </a:lnTo>
                  <a:lnTo>
                    <a:pt x="200" y="488"/>
                  </a:lnTo>
                  <a:lnTo>
                    <a:pt x="206" y="476"/>
                  </a:lnTo>
                  <a:lnTo>
                    <a:pt x="211" y="463"/>
                  </a:lnTo>
                  <a:lnTo>
                    <a:pt x="221" y="457"/>
                  </a:lnTo>
                  <a:lnTo>
                    <a:pt x="230" y="446"/>
                  </a:lnTo>
                  <a:lnTo>
                    <a:pt x="248" y="444"/>
                  </a:lnTo>
                  <a:lnTo>
                    <a:pt x="263" y="440"/>
                  </a:lnTo>
                  <a:lnTo>
                    <a:pt x="276" y="434"/>
                  </a:lnTo>
                  <a:lnTo>
                    <a:pt x="280" y="419"/>
                  </a:lnTo>
                  <a:lnTo>
                    <a:pt x="286" y="404"/>
                  </a:lnTo>
                  <a:lnTo>
                    <a:pt x="289" y="390"/>
                  </a:lnTo>
                  <a:lnTo>
                    <a:pt x="297" y="377"/>
                  </a:lnTo>
                  <a:lnTo>
                    <a:pt x="305" y="368"/>
                  </a:lnTo>
                  <a:lnTo>
                    <a:pt x="316" y="362"/>
                  </a:lnTo>
                  <a:lnTo>
                    <a:pt x="326" y="356"/>
                  </a:lnTo>
                  <a:lnTo>
                    <a:pt x="337" y="350"/>
                  </a:lnTo>
                  <a:lnTo>
                    <a:pt x="343" y="335"/>
                  </a:lnTo>
                  <a:lnTo>
                    <a:pt x="348" y="320"/>
                  </a:lnTo>
                  <a:lnTo>
                    <a:pt x="354" y="307"/>
                  </a:lnTo>
                  <a:lnTo>
                    <a:pt x="364" y="299"/>
                  </a:lnTo>
                  <a:lnTo>
                    <a:pt x="369" y="286"/>
                  </a:lnTo>
                  <a:lnTo>
                    <a:pt x="377" y="274"/>
                  </a:lnTo>
                  <a:lnTo>
                    <a:pt x="385" y="261"/>
                  </a:lnTo>
                  <a:lnTo>
                    <a:pt x="394" y="253"/>
                  </a:lnTo>
                  <a:lnTo>
                    <a:pt x="408" y="249"/>
                  </a:lnTo>
                  <a:lnTo>
                    <a:pt x="425" y="253"/>
                  </a:lnTo>
                  <a:lnTo>
                    <a:pt x="440" y="255"/>
                  </a:lnTo>
                  <a:lnTo>
                    <a:pt x="455" y="253"/>
                  </a:lnTo>
                  <a:lnTo>
                    <a:pt x="463" y="240"/>
                  </a:lnTo>
                  <a:lnTo>
                    <a:pt x="468" y="228"/>
                  </a:lnTo>
                  <a:lnTo>
                    <a:pt x="472" y="213"/>
                  </a:lnTo>
                  <a:lnTo>
                    <a:pt x="480" y="202"/>
                  </a:lnTo>
                  <a:lnTo>
                    <a:pt x="491" y="192"/>
                  </a:lnTo>
                  <a:lnTo>
                    <a:pt x="503" y="186"/>
                  </a:lnTo>
                  <a:lnTo>
                    <a:pt x="512" y="175"/>
                  </a:lnTo>
                  <a:lnTo>
                    <a:pt x="522" y="169"/>
                  </a:lnTo>
                  <a:lnTo>
                    <a:pt x="533" y="164"/>
                  </a:lnTo>
                  <a:lnTo>
                    <a:pt x="546" y="164"/>
                  </a:lnTo>
                  <a:lnTo>
                    <a:pt x="560" y="162"/>
                  </a:lnTo>
                  <a:lnTo>
                    <a:pt x="573" y="158"/>
                  </a:lnTo>
                  <a:lnTo>
                    <a:pt x="581" y="148"/>
                  </a:lnTo>
                  <a:lnTo>
                    <a:pt x="588" y="133"/>
                  </a:lnTo>
                  <a:lnTo>
                    <a:pt x="594" y="116"/>
                  </a:lnTo>
                  <a:lnTo>
                    <a:pt x="604" y="108"/>
                  </a:lnTo>
                  <a:lnTo>
                    <a:pt x="613" y="99"/>
                  </a:lnTo>
                  <a:lnTo>
                    <a:pt x="625" y="93"/>
                  </a:lnTo>
                  <a:lnTo>
                    <a:pt x="634" y="85"/>
                  </a:lnTo>
                  <a:lnTo>
                    <a:pt x="644" y="78"/>
                  </a:lnTo>
                  <a:lnTo>
                    <a:pt x="655" y="76"/>
                  </a:lnTo>
                  <a:lnTo>
                    <a:pt x="672" y="80"/>
                  </a:lnTo>
                  <a:lnTo>
                    <a:pt x="685" y="82"/>
                  </a:lnTo>
                  <a:lnTo>
                    <a:pt x="701" y="85"/>
                  </a:lnTo>
                  <a:lnTo>
                    <a:pt x="710" y="76"/>
                  </a:lnTo>
                  <a:lnTo>
                    <a:pt x="720" y="70"/>
                  </a:lnTo>
                  <a:lnTo>
                    <a:pt x="729" y="59"/>
                  </a:lnTo>
                  <a:lnTo>
                    <a:pt x="741" y="55"/>
                  </a:lnTo>
                  <a:lnTo>
                    <a:pt x="752" y="51"/>
                  </a:lnTo>
                  <a:lnTo>
                    <a:pt x="763" y="51"/>
                  </a:lnTo>
                  <a:lnTo>
                    <a:pt x="775" y="51"/>
                  </a:lnTo>
                  <a:lnTo>
                    <a:pt x="786" y="51"/>
                  </a:lnTo>
                  <a:lnTo>
                    <a:pt x="798" y="49"/>
                  </a:lnTo>
                  <a:lnTo>
                    <a:pt x="811" y="55"/>
                  </a:lnTo>
                  <a:lnTo>
                    <a:pt x="824" y="59"/>
                  </a:lnTo>
                  <a:lnTo>
                    <a:pt x="838" y="61"/>
                  </a:lnTo>
                  <a:lnTo>
                    <a:pt x="849" y="57"/>
                  </a:lnTo>
                  <a:lnTo>
                    <a:pt x="861" y="49"/>
                  </a:lnTo>
                  <a:lnTo>
                    <a:pt x="872" y="40"/>
                  </a:lnTo>
                  <a:lnTo>
                    <a:pt x="883" y="38"/>
                  </a:lnTo>
                  <a:lnTo>
                    <a:pt x="895" y="34"/>
                  </a:lnTo>
                  <a:lnTo>
                    <a:pt x="906" y="34"/>
                  </a:lnTo>
                  <a:lnTo>
                    <a:pt x="918" y="34"/>
                  </a:lnTo>
                  <a:lnTo>
                    <a:pt x="931" y="34"/>
                  </a:lnTo>
                  <a:lnTo>
                    <a:pt x="942" y="30"/>
                  </a:lnTo>
                  <a:lnTo>
                    <a:pt x="954" y="21"/>
                  </a:lnTo>
                  <a:lnTo>
                    <a:pt x="965" y="13"/>
                  </a:lnTo>
                  <a:lnTo>
                    <a:pt x="977" y="11"/>
                  </a:lnTo>
                  <a:lnTo>
                    <a:pt x="988" y="7"/>
                  </a:lnTo>
                  <a:lnTo>
                    <a:pt x="999" y="5"/>
                  </a:lnTo>
                  <a:lnTo>
                    <a:pt x="1011" y="0"/>
                  </a:lnTo>
                  <a:lnTo>
                    <a:pt x="1022" y="0"/>
                  </a:lnTo>
                  <a:lnTo>
                    <a:pt x="1034" y="3"/>
                  </a:lnTo>
                  <a:lnTo>
                    <a:pt x="1047" y="11"/>
                  </a:lnTo>
                  <a:lnTo>
                    <a:pt x="1060" y="17"/>
                  </a:lnTo>
                  <a:lnTo>
                    <a:pt x="1074" y="21"/>
                  </a:lnTo>
                  <a:lnTo>
                    <a:pt x="1085" y="17"/>
                  </a:lnTo>
                  <a:lnTo>
                    <a:pt x="1097" y="13"/>
                  </a:lnTo>
                  <a:lnTo>
                    <a:pt x="1108" y="7"/>
                  </a:lnTo>
                  <a:lnTo>
                    <a:pt x="1119" y="5"/>
                  </a:lnTo>
                  <a:lnTo>
                    <a:pt x="1119" y="28"/>
                  </a:lnTo>
                  <a:close/>
                </a:path>
              </a:pathLst>
            </a:custGeom>
            <a:solidFill>
              <a:srgbClr val="FA96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-1365251" y="-554037"/>
              <a:ext cx="3178175" cy="3381376"/>
            </a:xfrm>
            <a:custGeom>
              <a:avLst/>
              <a:gdLst/>
              <a:ahLst/>
              <a:cxnLst>
                <a:cxn ang="0">
                  <a:pos x="1089" y="29"/>
                </a:cxn>
                <a:cxn ang="0">
                  <a:pos x="1192" y="42"/>
                </a:cxn>
                <a:cxn ang="0">
                  <a:pos x="1292" y="73"/>
                </a:cxn>
                <a:cxn ang="0">
                  <a:pos x="1388" y="118"/>
                </a:cxn>
                <a:cxn ang="0">
                  <a:pos x="1487" y="147"/>
                </a:cxn>
                <a:cxn ang="0">
                  <a:pos x="1572" y="219"/>
                </a:cxn>
                <a:cxn ang="0">
                  <a:pos x="1648" y="292"/>
                </a:cxn>
                <a:cxn ang="0">
                  <a:pos x="1745" y="338"/>
                </a:cxn>
                <a:cxn ang="0">
                  <a:pos x="1795" y="435"/>
                </a:cxn>
                <a:cxn ang="0">
                  <a:pos x="1860" y="526"/>
                </a:cxn>
                <a:cxn ang="0">
                  <a:pos x="1915" y="622"/>
                </a:cxn>
                <a:cxn ang="0">
                  <a:pos x="1932" y="730"/>
                </a:cxn>
                <a:cxn ang="0">
                  <a:pos x="1959" y="835"/>
                </a:cxn>
                <a:cxn ang="0">
                  <a:pos x="1983" y="938"/>
                </a:cxn>
                <a:cxn ang="0">
                  <a:pos x="1983" y="1045"/>
                </a:cxn>
                <a:cxn ang="0">
                  <a:pos x="1974" y="1159"/>
                </a:cxn>
                <a:cxn ang="0">
                  <a:pos x="1962" y="1274"/>
                </a:cxn>
                <a:cxn ang="0">
                  <a:pos x="1915" y="1377"/>
                </a:cxn>
                <a:cxn ang="0">
                  <a:pos x="1894" y="1489"/>
                </a:cxn>
                <a:cxn ang="0">
                  <a:pos x="1827" y="1575"/>
                </a:cxn>
                <a:cxn ang="0">
                  <a:pos x="1784" y="1682"/>
                </a:cxn>
                <a:cxn ang="0">
                  <a:pos x="1698" y="1750"/>
                </a:cxn>
                <a:cxn ang="0">
                  <a:pos x="1631" y="1836"/>
                </a:cxn>
                <a:cxn ang="0">
                  <a:pos x="1568" y="1924"/>
                </a:cxn>
                <a:cxn ang="0">
                  <a:pos x="1483" y="1985"/>
                </a:cxn>
                <a:cxn ang="0">
                  <a:pos x="1386" y="2008"/>
                </a:cxn>
                <a:cxn ang="0">
                  <a:pos x="1308" y="2082"/>
                </a:cxn>
                <a:cxn ang="0">
                  <a:pos x="1203" y="2088"/>
                </a:cxn>
                <a:cxn ang="0">
                  <a:pos x="1110" y="2128"/>
                </a:cxn>
                <a:cxn ang="0">
                  <a:pos x="1013" y="2099"/>
                </a:cxn>
                <a:cxn ang="0">
                  <a:pos x="910" y="2094"/>
                </a:cxn>
                <a:cxn ang="0">
                  <a:pos x="807" y="2090"/>
                </a:cxn>
                <a:cxn ang="0">
                  <a:pos x="700" y="2082"/>
                </a:cxn>
                <a:cxn ang="0">
                  <a:pos x="611" y="2027"/>
                </a:cxn>
                <a:cxn ang="0">
                  <a:pos x="522" y="1970"/>
                </a:cxn>
                <a:cxn ang="0">
                  <a:pos x="424" y="1928"/>
                </a:cxn>
                <a:cxn ang="0">
                  <a:pos x="356" y="1848"/>
                </a:cxn>
                <a:cxn ang="0">
                  <a:pos x="268" y="1787"/>
                </a:cxn>
                <a:cxn ang="0">
                  <a:pos x="221" y="1686"/>
                </a:cxn>
                <a:cxn ang="0">
                  <a:pos x="162" y="1596"/>
                </a:cxn>
                <a:cxn ang="0">
                  <a:pos x="89" y="1512"/>
                </a:cxn>
                <a:cxn ang="0">
                  <a:pos x="48" y="1409"/>
                </a:cxn>
                <a:cxn ang="0">
                  <a:pos x="40" y="1297"/>
                </a:cxn>
                <a:cxn ang="0">
                  <a:pos x="17" y="1190"/>
                </a:cxn>
                <a:cxn ang="0">
                  <a:pos x="11" y="1083"/>
                </a:cxn>
                <a:cxn ang="0">
                  <a:pos x="23" y="976"/>
                </a:cxn>
                <a:cxn ang="0">
                  <a:pos x="28" y="862"/>
                </a:cxn>
                <a:cxn ang="0">
                  <a:pos x="61" y="761"/>
                </a:cxn>
                <a:cxn ang="0">
                  <a:pos x="88" y="652"/>
                </a:cxn>
                <a:cxn ang="0">
                  <a:pos x="139" y="559"/>
                </a:cxn>
                <a:cxn ang="0">
                  <a:pos x="192" y="469"/>
                </a:cxn>
                <a:cxn ang="0">
                  <a:pos x="249" y="376"/>
                </a:cxn>
                <a:cxn ang="0">
                  <a:pos x="316" y="292"/>
                </a:cxn>
                <a:cxn ang="0">
                  <a:pos x="402" y="233"/>
                </a:cxn>
                <a:cxn ang="0">
                  <a:pos x="474" y="162"/>
                </a:cxn>
                <a:cxn ang="0">
                  <a:pos x="560" y="107"/>
                </a:cxn>
                <a:cxn ang="0">
                  <a:pos x="647" y="50"/>
                </a:cxn>
                <a:cxn ang="0">
                  <a:pos x="744" y="19"/>
                </a:cxn>
                <a:cxn ang="0">
                  <a:pos x="845" y="33"/>
                </a:cxn>
                <a:cxn ang="0">
                  <a:pos x="938" y="6"/>
                </a:cxn>
              </a:cxnLst>
              <a:rect l="0" t="0" r="r" b="b"/>
              <a:pathLst>
                <a:path w="2002" h="2130">
                  <a:moveTo>
                    <a:pt x="995" y="38"/>
                  </a:moveTo>
                  <a:lnTo>
                    <a:pt x="1011" y="33"/>
                  </a:lnTo>
                  <a:lnTo>
                    <a:pt x="1026" y="25"/>
                  </a:lnTo>
                  <a:lnTo>
                    <a:pt x="1039" y="17"/>
                  </a:lnTo>
                  <a:lnTo>
                    <a:pt x="1053" y="15"/>
                  </a:lnTo>
                  <a:lnTo>
                    <a:pt x="1064" y="17"/>
                  </a:lnTo>
                  <a:lnTo>
                    <a:pt x="1077" y="23"/>
                  </a:lnTo>
                  <a:lnTo>
                    <a:pt x="1089" y="29"/>
                  </a:lnTo>
                  <a:lnTo>
                    <a:pt x="1102" y="38"/>
                  </a:lnTo>
                  <a:lnTo>
                    <a:pt x="1113" y="38"/>
                  </a:lnTo>
                  <a:lnTo>
                    <a:pt x="1127" y="38"/>
                  </a:lnTo>
                  <a:lnTo>
                    <a:pt x="1140" y="38"/>
                  </a:lnTo>
                  <a:lnTo>
                    <a:pt x="1153" y="38"/>
                  </a:lnTo>
                  <a:lnTo>
                    <a:pt x="1165" y="40"/>
                  </a:lnTo>
                  <a:lnTo>
                    <a:pt x="1178" y="42"/>
                  </a:lnTo>
                  <a:lnTo>
                    <a:pt x="1192" y="42"/>
                  </a:lnTo>
                  <a:lnTo>
                    <a:pt x="1205" y="48"/>
                  </a:lnTo>
                  <a:lnTo>
                    <a:pt x="1216" y="52"/>
                  </a:lnTo>
                  <a:lnTo>
                    <a:pt x="1228" y="65"/>
                  </a:lnTo>
                  <a:lnTo>
                    <a:pt x="1239" y="73"/>
                  </a:lnTo>
                  <a:lnTo>
                    <a:pt x="1251" y="82"/>
                  </a:lnTo>
                  <a:lnTo>
                    <a:pt x="1262" y="82"/>
                  </a:lnTo>
                  <a:lnTo>
                    <a:pt x="1279" y="78"/>
                  </a:lnTo>
                  <a:lnTo>
                    <a:pt x="1292" y="73"/>
                  </a:lnTo>
                  <a:lnTo>
                    <a:pt x="1308" y="76"/>
                  </a:lnTo>
                  <a:lnTo>
                    <a:pt x="1319" y="78"/>
                  </a:lnTo>
                  <a:lnTo>
                    <a:pt x="1332" y="82"/>
                  </a:lnTo>
                  <a:lnTo>
                    <a:pt x="1346" y="82"/>
                  </a:lnTo>
                  <a:lnTo>
                    <a:pt x="1359" y="88"/>
                  </a:lnTo>
                  <a:lnTo>
                    <a:pt x="1369" y="94"/>
                  </a:lnTo>
                  <a:lnTo>
                    <a:pt x="1378" y="107"/>
                  </a:lnTo>
                  <a:lnTo>
                    <a:pt x="1388" y="118"/>
                  </a:lnTo>
                  <a:lnTo>
                    <a:pt x="1399" y="126"/>
                  </a:lnTo>
                  <a:lnTo>
                    <a:pt x="1410" y="132"/>
                  </a:lnTo>
                  <a:lnTo>
                    <a:pt x="1422" y="141"/>
                  </a:lnTo>
                  <a:lnTo>
                    <a:pt x="1433" y="145"/>
                  </a:lnTo>
                  <a:lnTo>
                    <a:pt x="1445" y="149"/>
                  </a:lnTo>
                  <a:lnTo>
                    <a:pt x="1456" y="149"/>
                  </a:lnTo>
                  <a:lnTo>
                    <a:pt x="1473" y="149"/>
                  </a:lnTo>
                  <a:lnTo>
                    <a:pt x="1487" y="147"/>
                  </a:lnTo>
                  <a:lnTo>
                    <a:pt x="1502" y="149"/>
                  </a:lnTo>
                  <a:lnTo>
                    <a:pt x="1511" y="160"/>
                  </a:lnTo>
                  <a:lnTo>
                    <a:pt x="1521" y="170"/>
                  </a:lnTo>
                  <a:lnTo>
                    <a:pt x="1530" y="181"/>
                  </a:lnTo>
                  <a:lnTo>
                    <a:pt x="1542" y="189"/>
                  </a:lnTo>
                  <a:lnTo>
                    <a:pt x="1551" y="195"/>
                  </a:lnTo>
                  <a:lnTo>
                    <a:pt x="1563" y="208"/>
                  </a:lnTo>
                  <a:lnTo>
                    <a:pt x="1572" y="219"/>
                  </a:lnTo>
                  <a:lnTo>
                    <a:pt x="1584" y="229"/>
                  </a:lnTo>
                  <a:lnTo>
                    <a:pt x="1593" y="233"/>
                  </a:lnTo>
                  <a:lnTo>
                    <a:pt x="1603" y="242"/>
                  </a:lnTo>
                  <a:lnTo>
                    <a:pt x="1612" y="252"/>
                  </a:lnTo>
                  <a:lnTo>
                    <a:pt x="1624" y="263"/>
                  </a:lnTo>
                  <a:lnTo>
                    <a:pt x="1631" y="269"/>
                  </a:lnTo>
                  <a:lnTo>
                    <a:pt x="1641" y="282"/>
                  </a:lnTo>
                  <a:lnTo>
                    <a:pt x="1648" y="292"/>
                  </a:lnTo>
                  <a:lnTo>
                    <a:pt x="1660" y="303"/>
                  </a:lnTo>
                  <a:lnTo>
                    <a:pt x="1669" y="307"/>
                  </a:lnTo>
                  <a:lnTo>
                    <a:pt x="1685" y="309"/>
                  </a:lnTo>
                  <a:lnTo>
                    <a:pt x="1698" y="311"/>
                  </a:lnTo>
                  <a:lnTo>
                    <a:pt x="1711" y="320"/>
                  </a:lnTo>
                  <a:lnTo>
                    <a:pt x="1723" y="326"/>
                  </a:lnTo>
                  <a:lnTo>
                    <a:pt x="1736" y="332"/>
                  </a:lnTo>
                  <a:lnTo>
                    <a:pt x="1745" y="338"/>
                  </a:lnTo>
                  <a:lnTo>
                    <a:pt x="1757" y="347"/>
                  </a:lnTo>
                  <a:lnTo>
                    <a:pt x="1763" y="355"/>
                  </a:lnTo>
                  <a:lnTo>
                    <a:pt x="1768" y="368"/>
                  </a:lnTo>
                  <a:lnTo>
                    <a:pt x="1776" y="383"/>
                  </a:lnTo>
                  <a:lnTo>
                    <a:pt x="1787" y="397"/>
                  </a:lnTo>
                  <a:lnTo>
                    <a:pt x="1791" y="408"/>
                  </a:lnTo>
                  <a:lnTo>
                    <a:pt x="1795" y="423"/>
                  </a:lnTo>
                  <a:lnTo>
                    <a:pt x="1795" y="435"/>
                  </a:lnTo>
                  <a:lnTo>
                    <a:pt x="1803" y="448"/>
                  </a:lnTo>
                  <a:lnTo>
                    <a:pt x="1808" y="460"/>
                  </a:lnTo>
                  <a:lnTo>
                    <a:pt x="1814" y="473"/>
                  </a:lnTo>
                  <a:lnTo>
                    <a:pt x="1820" y="486"/>
                  </a:lnTo>
                  <a:lnTo>
                    <a:pt x="1829" y="500"/>
                  </a:lnTo>
                  <a:lnTo>
                    <a:pt x="1837" y="509"/>
                  </a:lnTo>
                  <a:lnTo>
                    <a:pt x="1850" y="517"/>
                  </a:lnTo>
                  <a:lnTo>
                    <a:pt x="1860" y="526"/>
                  </a:lnTo>
                  <a:lnTo>
                    <a:pt x="1869" y="534"/>
                  </a:lnTo>
                  <a:lnTo>
                    <a:pt x="1873" y="547"/>
                  </a:lnTo>
                  <a:lnTo>
                    <a:pt x="1877" y="563"/>
                  </a:lnTo>
                  <a:lnTo>
                    <a:pt x="1877" y="578"/>
                  </a:lnTo>
                  <a:lnTo>
                    <a:pt x="1884" y="595"/>
                  </a:lnTo>
                  <a:lnTo>
                    <a:pt x="1890" y="603"/>
                  </a:lnTo>
                  <a:lnTo>
                    <a:pt x="1902" y="612"/>
                  </a:lnTo>
                  <a:lnTo>
                    <a:pt x="1915" y="622"/>
                  </a:lnTo>
                  <a:lnTo>
                    <a:pt x="1926" y="635"/>
                  </a:lnTo>
                  <a:lnTo>
                    <a:pt x="1924" y="648"/>
                  </a:lnTo>
                  <a:lnTo>
                    <a:pt x="1922" y="662"/>
                  </a:lnTo>
                  <a:lnTo>
                    <a:pt x="1919" y="677"/>
                  </a:lnTo>
                  <a:lnTo>
                    <a:pt x="1921" y="692"/>
                  </a:lnTo>
                  <a:lnTo>
                    <a:pt x="1924" y="704"/>
                  </a:lnTo>
                  <a:lnTo>
                    <a:pt x="1930" y="717"/>
                  </a:lnTo>
                  <a:lnTo>
                    <a:pt x="1932" y="730"/>
                  </a:lnTo>
                  <a:lnTo>
                    <a:pt x="1936" y="742"/>
                  </a:lnTo>
                  <a:lnTo>
                    <a:pt x="1940" y="755"/>
                  </a:lnTo>
                  <a:lnTo>
                    <a:pt x="1951" y="767"/>
                  </a:lnTo>
                  <a:lnTo>
                    <a:pt x="1959" y="780"/>
                  </a:lnTo>
                  <a:lnTo>
                    <a:pt x="1966" y="793"/>
                  </a:lnTo>
                  <a:lnTo>
                    <a:pt x="1966" y="805"/>
                  </a:lnTo>
                  <a:lnTo>
                    <a:pt x="1962" y="820"/>
                  </a:lnTo>
                  <a:lnTo>
                    <a:pt x="1959" y="835"/>
                  </a:lnTo>
                  <a:lnTo>
                    <a:pt x="1961" y="849"/>
                  </a:lnTo>
                  <a:lnTo>
                    <a:pt x="1964" y="860"/>
                  </a:lnTo>
                  <a:lnTo>
                    <a:pt x="1978" y="871"/>
                  </a:lnTo>
                  <a:lnTo>
                    <a:pt x="1989" y="883"/>
                  </a:lnTo>
                  <a:lnTo>
                    <a:pt x="1997" y="900"/>
                  </a:lnTo>
                  <a:lnTo>
                    <a:pt x="1993" y="913"/>
                  </a:lnTo>
                  <a:lnTo>
                    <a:pt x="1989" y="925"/>
                  </a:lnTo>
                  <a:lnTo>
                    <a:pt x="1983" y="938"/>
                  </a:lnTo>
                  <a:lnTo>
                    <a:pt x="1981" y="957"/>
                  </a:lnTo>
                  <a:lnTo>
                    <a:pt x="1983" y="969"/>
                  </a:lnTo>
                  <a:lnTo>
                    <a:pt x="1991" y="982"/>
                  </a:lnTo>
                  <a:lnTo>
                    <a:pt x="1999" y="995"/>
                  </a:lnTo>
                  <a:lnTo>
                    <a:pt x="2002" y="1007"/>
                  </a:lnTo>
                  <a:lnTo>
                    <a:pt x="1999" y="1020"/>
                  </a:lnTo>
                  <a:lnTo>
                    <a:pt x="1991" y="1032"/>
                  </a:lnTo>
                  <a:lnTo>
                    <a:pt x="1983" y="1045"/>
                  </a:lnTo>
                  <a:lnTo>
                    <a:pt x="1981" y="1064"/>
                  </a:lnTo>
                  <a:lnTo>
                    <a:pt x="1981" y="1077"/>
                  </a:lnTo>
                  <a:lnTo>
                    <a:pt x="1981" y="1091"/>
                  </a:lnTo>
                  <a:lnTo>
                    <a:pt x="1981" y="1106"/>
                  </a:lnTo>
                  <a:lnTo>
                    <a:pt x="1981" y="1121"/>
                  </a:lnTo>
                  <a:lnTo>
                    <a:pt x="1976" y="1133"/>
                  </a:lnTo>
                  <a:lnTo>
                    <a:pt x="1976" y="1146"/>
                  </a:lnTo>
                  <a:lnTo>
                    <a:pt x="1974" y="1159"/>
                  </a:lnTo>
                  <a:lnTo>
                    <a:pt x="1972" y="1178"/>
                  </a:lnTo>
                  <a:lnTo>
                    <a:pt x="1972" y="1190"/>
                  </a:lnTo>
                  <a:lnTo>
                    <a:pt x="1972" y="1205"/>
                  </a:lnTo>
                  <a:lnTo>
                    <a:pt x="1972" y="1218"/>
                  </a:lnTo>
                  <a:lnTo>
                    <a:pt x="1972" y="1232"/>
                  </a:lnTo>
                  <a:lnTo>
                    <a:pt x="1966" y="1245"/>
                  </a:lnTo>
                  <a:lnTo>
                    <a:pt x="1966" y="1260"/>
                  </a:lnTo>
                  <a:lnTo>
                    <a:pt x="1962" y="1274"/>
                  </a:lnTo>
                  <a:lnTo>
                    <a:pt x="1961" y="1289"/>
                  </a:lnTo>
                  <a:lnTo>
                    <a:pt x="1955" y="1302"/>
                  </a:lnTo>
                  <a:lnTo>
                    <a:pt x="1947" y="1314"/>
                  </a:lnTo>
                  <a:lnTo>
                    <a:pt x="1936" y="1327"/>
                  </a:lnTo>
                  <a:lnTo>
                    <a:pt x="1930" y="1339"/>
                  </a:lnTo>
                  <a:lnTo>
                    <a:pt x="1926" y="1352"/>
                  </a:lnTo>
                  <a:lnTo>
                    <a:pt x="1922" y="1365"/>
                  </a:lnTo>
                  <a:lnTo>
                    <a:pt x="1915" y="1377"/>
                  </a:lnTo>
                  <a:lnTo>
                    <a:pt x="1909" y="1392"/>
                  </a:lnTo>
                  <a:lnTo>
                    <a:pt x="1907" y="1405"/>
                  </a:lnTo>
                  <a:lnTo>
                    <a:pt x="1907" y="1419"/>
                  </a:lnTo>
                  <a:lnTo>
                    <a:pt x="1905" y="1432"/>
                  </a:lnTo>
                  <a:lnTo>
                    <a:pt x="1905" y="1447"/>
                  </a:lnTo>
                  <a:lnTo>
                    <a:pt x="1898" y="1459"/>
                  </a:lnTo>
                  <a:lnTo>
                    <a:pt x="1896" y="1474"/>
                  </a:lnTo>
                  <a:lnTo>
                    <a:pt x="1894" y="1489"/>
                  </a:lnTo>
                  <a:lnTo>
                    <a:pt x="1894" y="1504"/>
                  </a:lnTo>
                  <a:lnTo>
                    <a:pt x="1884" y="1514"/>
                  </a:lnTo>
                  <a:lnTo>
                    <a:pt x="1877" y="1527"/>
                  </a:lnTo>
                  <a:lnTo>
                    <a:pt x="1865" y="1537"/>
                  </a:lnTo>
                  <a:lnTo>
                    <a:pt x="1860" y="1550"/>
                  </a:lnTo>
                  <a:lnTo>
                    <a:pt x="1850" y="1558"/>
                  </a:lnTo>
                  <a:lnTo>
                    <a:pt x="1841" y="1569"/>
                  </a:lnTo>
                  <a:lnTo>
                    <a:pt x="1827" y="1575"/>
                  </a:lnTo>
                  <a:lnTo>
                    <a:pt x="1818" y="1590"/>
                  </a:lnTo>
                  <a:lnTo>
                    <a:pt x="1812" y="1604"/>
                  </a:lnTo>
                  <a:lnTo>
                    <a:pt x="1814" y="1621"/>
                  </a:lnTo>
                  <a:lnTo>
                    <a:pt x="1816" y="1638"/>
                  </a:lnTo>
                  <a:lnTo>
                    <a:pt x="1812" y="1651"/>
                  </a:lnTo>
                  <a:lnTo>
                    <a:pt x="1803" y="1661"/>
                  </a:lnTo>
                  <a:lnTo>
                    <a:pt x="1795" y="1672"/>
                  </a:lnTo>
                  <a:lnTo>
                    <a:pt x="1784" y="1682"/>
                  </a:lnTo>
                  <a:lnTo>
                    <a:pt x="1778" y="1697"/>
                  </a:lnTo>
                  <a:lnTo>
                    <a:pt x="1766" y="1703"/>
                  </a:lnTo>
                  <a:lnTo>
                    <a:pt x="1757" y="1712"/>
                  </a:lnTo>
                  <a:lnTo>
                    <a:pt x="1745" y="1720"/>
                  </a:lnTo>
                  <a:lnTo>
                    <a:pt x="1736" y="1731"/>
                  </a:lnTo>
                  <a:lnTo>
                    <a:pt x="1725" y="1739"/>
                  </a:lnTo>
                  <a:lnTo>
                    <a:pt x="1713" y="1745"/>
                  </a:lnTo>
                  <a:lnTo>
                    <a:pt x="1698" y="1750"/>
                  </a:lnTo>
                  <a:lnTo>
                    <a:pt x="1690" y="1758"/>
                  </a:lnTo>
                  <a:lnTo>
                    <a:pt x="1679" y="1769"/>
                  </a:lnTo>
                  <a:lnTo>
                    <a:pt x="1671" y="1779"/>
                  </a:lnTo>
                  <a:lnTo>
                    <a:pt x="1662" y="1790"/>
                  </a:lnTo>
                  <a:lnTo>
                    <a:pt x="1654" y="1802"/>
                  </a:lnTo>
                  <a:lnTo>
                    <a:pt x="1646" y="1813"/>
                  </a:lnTo>
                  <a:lnTo>
                    <a:pt x="1641" y="1825"/>
                  </a:lnTo>
                  <a:lnTo>
                    <a:pt x="1631" y="1836"/>
                  </a:lnTo>
                  <a:lnTo>
                    <a:pt x="1624" y="1848"/>
                  </a:lnTo>
                  <a:lnTo>
                    <a:pt x="1614" y="1855"/>
                  </a:lnTo>
                  <a:lnTo>
                    <a:pt x="1605" y="1861"/>
                  </a:lnTo>
                  <a:lnTo>
                    <a:pt x="1593" y="1867"/>
                  </a:lnTo>
                  <a:lnTo>
                    <a:pt x="1584" y="1876"/>
                  </a:lnTo>
                  <a:lnTo>
                    <a:pt x="1574" y="1888"/>
                  </a:lnTo>
                  <a:lnTo>
                    <a:pt x="1572" y="1907"/>
                  </a:lnTo>
                  <a:lnTo>
                    <a:pt x="1568" y="1924"/>
                  </a:lnTo>
                  <a:lnTo>
                    <a:pt x="1563" y="1939"/>
                  </a:lnTo>
                  <a:lnTo>
                    <a:pt x="1547" y="1941"/>
                  </a:lnTo>
                  <a:lnTo>
                    <a:pt x="1534" y="1943"/>
                  </a:lnTo>
                  <a:lnTo>
                    <a:pt x="1519" y="1943"/>
                  </a:lnTo>
                  <a:lnTo>
                    <a:pt x="1506" y="1949"/>
                  </a:lnTo>
                  <a:lnTo>
                    <a:pt x="1498" y="1958"/>
                  </a:lnTo>
                  <a:lnTo>
                    <a:pt x="1492" y="1973"/>
                  </a:lnTo>
                  <a:lnTo>
                    <a:pt x="1483" y="1985"/>
                  </a:lnTo>
                  <a:lnTo>
                    <a:pt x="1475" y="1996"/>
                  </a:lnTo>
                  <a:lnTo>
                    <a:pt x="1460" y="1998"/>
                  </a:lnTo>
                  <a:lnTo>
                    <a:pt x="1447" y="1998"/>
                  </a:lnTo>
                  <a:lnTo>
                    <a:pt x="1433" y="1996"/>
                  </a:lnTo>
                  <a:lnTo>
                    <a:pt x="1426" y="2000"/>
                  </a:lnTo>
                  <a:lnTo>
                    <a:pt x="1410" y="2002"/>
                  </a:lnTo>
                  <a:lnTo>
                    <a:pt x="1399" y="2006"/>
                  </a:lnTo>
                  <a:lnTo>
                    <a:pt x="1386" y="2008"/>
                  </a:lnTo>
                  <a:lnTo>
                    <a:pt x="1374" y="2017"/>
                  </a:lnTo>
                  <a:lnTo>
                    <a:pt x="1365" y="2025"/>
                  </a:lnTo>
                  <a:lnTo>
                    <a:pt x="1359" y="2042"/>
                  </a:lnTo>
                  <a:lnTo>
                    <a:pt x="1351" y="2059"/>
                  </a:lnTo>
                  <a:lnTo>
                    <a:pt x="1344" y="2069"/>
                  </a:lnTo>
                  <a:lnTo>
                    <a:pt x="1330" y="2071"/>
                  </a:lnTo>
                  <a:lnTo>
                    <a:pt x="1319" y="2076"/>
                  </a:lnTo>
                  <a:lnTo>
                    <a:pt x="1308" y="2082"/>
                  </a:lnTo>
                  <a:lnTo>
                    <a:pt x="1296" y="2090"/>
                  </a:lnTo>
                  <a:lnTo>
                    <a:pt x="1281" y="2090"/>
                  </a:lnTo>
                  <a:lnTo>
                    <a:pt x="1270" y="2092"/>
                  </a:lnTo>
                  <a:lnTo>
                    <a:pt x="1258" y="2090"/>
                  </a:lnTo>
                  <a:lnTo>
                    <a:pt x="1247" y="2090"/>
                  </a:lnTo>
                  <a:lnTo>
                    <a:pt x="1230" y="2090"/>
                  </a:lnTo>
                  <a:lnTo>
                    <a:pt x="1218" y="2090"/>
                  </a:lnTo>
                  <a:lnTo>
                    <a:pt x="1203" y="2088"/>
                  </a:lnTo>
                  <a:lnTo>
                    <a:pt x="1190" y="2090"/>
                  </a:lnTo>
                  <a:lnTo>
                    <a:pt x="1178" y="2097"/>
                  </a:lnTo>
                  <a:lnTo>
                    <a:pt x="1169" y="2107"/>
                  </a:lnTo>
                  <a:lnTo>
                    <a:pt x="1159" y="2116"/>
                  </a:lnTo>
                  <a:lnTo>
                    <a:pt x="1150" y="2120"/>
                  </a:lnTo>
                  <a:lnTo>
                    <a:pt x="1133" y="2122"/>
                  </a:lnTo>
                  <a:lnTo>
                    <a:pt x="1121" y="2126"/>
                  </a:lnTo>
                  <a:lnTo>
                    <a:pt x="1110" y="2128"/>
                  </a:lnTo>
                  <a:lnTo>
                    <a:pt x="1098" y="2130"/>
                  </a:lnTo>
                  <a:lnTo>
                    <a:pt x="1085" y="2128"/>
                  </a:lnTo>
                  <a:lnTo>
                    <a:pt x="1072" y="2124"/>
                  </a:lnTo>
                  <a:lnTo>
                    <a:pt x="1058" y="2116"/>
                  </a:lnTo>
                  <a:lnTo>
                    <a:pt x="1047" y="2113"/>
                  </a:lnTo>
                  <a:lnTo>
                    <a:pt x="1035" y="2109"/>
                  </a:lnTo>
                  <a:lnTo>
                    <a:pt x="1024" y="2105"/>
                  </a:lnTo>
                  <a:lnTo>
                    <a:pt x="1013" y="2099"/>
                  </a:lnTo>
                  <a:lnTo>
                    <a:pt x="1001" y="2097"/>
                  </a:lnTo>
                  <a:lnTo>
                    <a:pt x="984" y="2097"/>
                  </a:lnTo>
                  <a:lnTo>
                    <a:pt x="973" y="2101"/>
                  </a:lnTo>
                  <a:lnTo>
                    <a:pt x="961" y="2103"/>
                  </a:lnTo>
                  <a:lnTo>
                    <a:pt x="950" y="2107"/>
                  </a:lnTo>
                  <a:lnTo>
                    <a:pt x="933" y="2103"/>
                  </a:lnTo>
                  <a:lnTo>
                    <a:pt x="921" y="2099"/>
                  </a:lnTo>
                  <a:lnTo>
                    <a:pt x="910" y="2094"/>
                  </a:lnTo>
                  <a:lnTo>
                    <a:pt x="898" y="2090"/>
                  </a:lnTo>
                  <a:lnTo>
                    <a:pt x="881" y="2092"/>
                  </a:lnTo>
                  <a:lnTo>
                    <a:pt x="868" y="2103"/>
                  </a:lnTo>
                  <a:lnTo>
                    <a:pt x="855" y="2111"/>
                  </a:lnTo>
                  <a:lnTo>
                    <a:pt x="843" y="2113"/>
                  </a:lnTo>
                  <a:lnTo>
                    <a:pt x="830" y="2109"/>
                  </a:lnTo>
                  <a:lnTo>
                    <a:pt x="818" y="2101"/>
                  </a:lnTo>
                  <a:lnTo>
                    <a:pt x="807" y="2090"/>
                  </a:lnTo>
                  <a:lnTo>
                    <a:pt x="796" y="2086"/>
                  </a:lnTo>
                  <a:lnTo>
                    <a:pt x="784" y="2080"/>
                  </a:lnTo>
                  <a:lnTo>
                    <a:pt x="773" y="2073"/>
                  </a:lnTo>
                  <a:lnTo>
                    <a:pt x="761" y="2067"/>
                  </a:lnTo>
                  <a:lnTo>
                    <a:pt x="750" y="2063"/>
                  </a:lnTo>
                  <a:lnTo>
                    <a:pt x="733" y="2063"/>
                  </a:lnTo>
                  <a:lnTo>
                    <a:pt x="718" y="2073"/>
                  </a:lnTo>
                  <a:lnTo>
                    <a:pt x="700" y="2082"/>
                  </a:lnTo>
                  <a:lnTo>
                    <a:pt x="689" y="2086"/>
                  </a:lnTo>
                  <a:lnTo>
                    <a:pt x="676" y="2080"/>
                  </a:lnTo>
                  <a:lnTo>
                    <a:pt x="664" y="2073"/>
                  </a:lnTo>
                  <a:lnTo>
                    <a:pt x="651" y="2067"/>
                  </a:lnTo>
                  <a:lnTo>
                    <a:pt x="638" y="2063"/>
                  </a:lnTo>
                  <a:lnTo>
                    <a:pt x="626" y="2052"/>
                  </a:lnTo>
                  <a:lnTo>
                    <a:pt x="619" y="2042"/>
                  </a:lnTo>
                  <a:lnTo>
                    <a:pt x="611" y="2027"/>
                  </a:lnTo>
                  <a:lnTo>
                    <a:pt x="601" y="2017"/>
                  </a:lnTo>
                  <a:lnTo>
                    <a:pt x="590" y="2010"/>
                  </a:lnTo>
                  <a:lnTo>
                    <a:pt x="581" y="2002"/>
                  </a:lnTo>
                  <a:lnTo>
                    <a:pt x="571" y="1991"/>
                  </a:lnTo>
                  <a:lnTo>
                    <a:pt x="561" y="1983"/>
                  </a:lnTo>
                  <a:lnTo>
                    <a:pt x="548" y="1979"/>
                  </a:lnTo>
                  <a:lnTo>
                    <a:pt x="535" y="1975"/>
                  </a:lnTo>
                  <a:lnTo>
                    <a:pt x="522" y="1970"/>
                  </a:lnTo>
                  <a:lnTo>
                    <a:pt x="510" y="1966"/>
                  </a:lnTo>
                  <a:lnTo>
                    <a:pt x="495" y="1960"/>
                  </a:lnTo>
                  <a:lnTo>
                    <a:pt x="482" y="1960"/>
                  </a:lnTo>
                  <a:lnTo>
                    <a:pt x="468" y="1958"/>
                  </a:lnTo>
                  <a:lnTo>
                    <a:pt x="459" y="1956"/>
                  </a:lnTo>
                  <a:lnTo>
                    <a:pt x="447" y="1945"/>
                  </a:lnTo>
                  <a:lnTo>
                    <a:pt x="436" y="1939"/>
                  </a:lnTo>
                  <a:lnTo>
                    <a:pt x="424" y="1928"/>
                  </a:lnTo>
                  <a:lnTo>
                    <a:pt x="419" y="1922"/>
                  </a:lnTo>
                  <a:lnTo>
                    <a:pt x="407" y="1914"/>
                  </a:lnTo>
                  <a:lnTo>
                    <a:pt x="396" y="1907"/>
                  </a:lnTo>
                  <a:lnTo>
                    <a:pt x="384" y="1899"/>
                  </a:lnTo>
                  <a:lnTo>
                    <a:pt x="373" y="1893"/>
                  </a:lnTo>
                  <a:lnTo>
                    <a:pt x="364" y="1880"/>
                  </a:lnTo>
                  <a:lnTo>
                    <a:pt x="360" y="1865"/>
                  </a:lnTo>
                  <a:lnTo>
                    <a:pt x="356" y="1848"/>
                  </a:lnTo>
                  <a:lnTo>
                    <a:pt x="352" y="1838"/>
                  </a:lnTo>
                  <a:lnTo>
                    <a:pt x="341" y="1825"/>
                  </a:lnTo>
                  <a:lnTo>
                    <a:pt x="331" y="1815"/>
                  </a:lnTo>
                  <a:lnTo>
                    <a:pt x="324" y="1804"/>
                  </a:lnTo>
                  <a:lnTo>
                    <a:pt x="316" y="1798"/>
                  </a:lnTo>
                  <a:lnTo>
                    <a:pt x="301" y="1792"/>
                  </a:lnTo>
                  <a:lnTo>
                    <a:pt x="285" y="1790"/>
                  </a:lnTo>
                  <a:lnTo>
                    <a:pt x="268" y="1787"/>
                  </a:lnTo>
                  <a:lnTo>
                    <a:pt x="255" y="1781"/>
                  </a:lnTo>
                  <a:lnTo>
                    <a:pt x="247" y="1769"/>
                  </a:lnTo>
                  <a:lnTo>
                    <a:pt x="242" y="1758"/>
                  </a:lnTo>
                  <a:lnTo>
                    <a:pt x="236" y="1745"/>
                  </a:lnTo>
                  <a:lnTo>
                    <a:pt x="230" y="1735"/>
                  </a:lnTo>
                  <a:lnTo>
                    <a:pt x="225" y="1718"/>
                  </a:lnTo>
                  <a:lnTo>
                    <a:pt x="223" y="1703"/>
                  </a:lnTo>
                  <a:lnTo>
                    <a:pt x="221" y="1686"/>
                  </a:lnTo>
                  <a:lnTo>
                    <a:pt x="215" y="1674"/>
                  </a:lnTo>
                  <a:lnTo>
                    <a:pt x="206" y="1661"/>
                  </a:lnTo>
                  <a:lnTo>
                    <a:pt x="196" y="1653"/>
                  </a:lnTo>
                  <a:lnTo>
                    <a:pt x="185" y="1647"/>
                  </a:lnTo>
                  <a:lnTo>
                    <a:pt x="179" y="1640"/>
                  </a:lnTo>
                  <a:lnTo>
                    <a:pt x="171" y="1626"/>
                  </a:lnTo>
                  <a:lnTo>
                    <a:pt x="167" y="1611"/>
                  </a:lnTo>
                  <a:lnTo>
                    <a:pt x="162" y="1596"/>
                  </a:lnTo>
                  <a:lnTo>
                    <a:pt x="158" y="1583"/>
                  </a:lnTo>
                  <a:lnTo>
                    <a:pt x="148" y="1571"/>
                  </a:lnTo>
                  <a:lnTo>
                    <a:pt x="143" y="1560"/>
                  </a:lnTo>
                  <a:lnTo>
                    <a:pt x="133" y="1548"/>
                  </a:lnTo>
                  <a:lnTo>
                    <a:pt x="127" y="1537"/>
                  </a:lnTo>
                  <a:lnTo>
                    <a:pt x="118" y="1527"/>
                  </a:lnTo>
                  <a:lnTo>
                    <a:pt x="105" y="1520"/>
                  </a:lnTo>
                  <a:lnTo>
                    <a:pt x="89" y="1512"/>
                  </a:lnTo>
                  <a:lnTo>
                    <a:pt x="82" y="1504"/>
                  </a:lnTo>
                  <a:lnTo>
                    <a:pt x="76" y="1489"/>
                  </a:lnTo>
                  <a:lnTo>
                    <a:pt x="70" y="1476"/>
                  </a:lnTo>
                  <a:lnTo>
                    <a:pt x="65" y="1461"/>
                  </a:lnTo>
                  <a:lnTo>
                    <a:pt x="61" y="1447"/>
                  </a:lnTo>
                  <a:lnTo>
                    <a:pt x="55" y="1434"/>
                  </a:lnTo>
                  <a:lnTo>
                    <a:pt x="53" y="1422"/>
                  </a:lnTo>
                  <a:lnTo>
                    <a:pt x="48" y="1409"/>
                  </a:lnTo>
                  <a:lnTo>
                    <a:pt x="46" y="1396"/>
                  </a:lnTo>
                  <a:lnTo>
                    <a:pt x="44" y="1379"/>
                  </a:lnTo>
                  <a:lnTo>
                    <a:pt x="49" y="1365"/>
                  </a:lnTo>
                  <a:lnTo>
                    <a:pt x="53" y="1348"/>
                  </a:lnTo>
                  <a:lnTo>
                    <a:pt x="55" y="1335"/>
                  </a:lnTo>
                  <a:lnTo>
                    <a:pt x="49" y="1323"/>
                  </a:lnTo>
                  <a:lnTo>
                    <a:pt x="46" y="1310"/>
                  </a:lnTo>
                  <a:lnTo>
                    <a:pt x="40" y="1297"/>
                  </a:lnTo>
                  <a:lnTo>
                    <a:pt x="36" y="1285"/>
                  </a:lnTo>
                  <a:lnTo>
                    <a:pt x="28" y="1270"/>
                  </a:lnTo>
                  <a:lnTo>
                    <a:pt x="23" y="1257"/>
                  </a:lnTo>
                  <a:lnTo>
                    <a:pt x="13" y="1245"/>
                  </a:lnTo>
                  <a:lnTo>
                    <a:pt x="9" y="1232"/>
                  </a:lnTo>
                  <a:lnTo>
                    <a:pt x="9" y="1218"/>
                  </a:lnTo>
                  <a:lnTo>
                    <a:pt x="15" y="1205"/>
                  </a:lnTo>
                  <a:lnTo>
                    <a:pt x="17" y="1190"/>
                  </a:lnTo>
                  <a:lnTo>
                    <a:pt x="21" y="1178"/>
                  </a:lnTo>
                  <a:lnTo>
                    <a:pt x="15" y="1163"/>
                  </a:lnTo>
                  <a:lnTo>
                    <a:pt x="9" y="1150"/>
                  </a:lnTo>
                  <a:lnTo>
                    <a:pt x="4" y="1138"/>
                  </a:lnTo>
                  <a:lnTo>
                    <a:pt x="0" y="1125"/>
                  </a:lnTo>
                  <a:lnTo>
                    <a:pt x="2" y="1110"/>
                  </a:lnTo>
                  <a:lnTo>
                    <a:pt x="8" y="1098"/>
                  </a:lnTo>
                  <a:lnTo>
                    <a:pt x="11" y="1083"/>
                  </a:lnTo>
                  <a:lnTo>
                    <a:pt x="15" y="1070"/>
                  </a:lnTo>
                  <a:lnTo>
                    <a:pt x="15" y="1056"/>
                  </a:lnTo>
                  <a:lnTo>
                    <a:pt x="15" y="1043"/>
                  </a:lnTo>
                  <a:lnTo>
                    <a:pt x="15" y="1028"/>
                  </a:lnTo>
                  <a:lnTo>
                    <a:pt x="15" y="1014"/>
                  </a:lnTo>
                  <a:lnTo>
                    <a:pt x="17" y="1001"/>
                  </a:lnTo>
                  <a:lnTo>
                    <a:pt x="21" y="988"/>
                  </a:lnTo>
                  <a:lnTo>
                    <a:pt x="23" y="976"/>
                  </a:lnTo>
                  <a:lnTo>
                    <a:pt x="25" y="963"/>
                  </a:lnTo>
                  <a:lnTo>
                    <a:pt x="23" y="944"/>
                  </a:lnTo>
                  <a:lnTo>
                    <a:pt x="17" y="931"/>
                  </a:lnTo>
                  <a:lnTo>
                    <a:pt x="9" y="915"/>
                  </a:lnTo>
                  <a:lnTo>
                    <a:pt x="9" y="900"/>
                  </a:lnTo>
                  <a:lnTo>
                    <a:pt x="11" y="887"/>
                  </a:lnTo>
                  <a:lnTo>
                    <a:pt x="19" y="875"/>
                  </a:lnTo>
                  <a:lnTo>
                    <a:pt x="28" y="862"/>
                  </a:lnTo>
                  <a:lnTo>
                    <a:pt x="36" y="849"/>
                  </a:lnTo>
                  <a:lnTo>
                    <a:pt x="36" y="837"/>
                  </a:lnTo>
                  <a:lnTo>
                    <a:pt x="40" y="824"/>
                  </a:lnTo>
                  <a:lnTo>
                    <a:pt x="42" y="812"/>
                  </a:lnTo>
                  <a:lnTo>
                    <a:pt x="46" y="799"/>
                  </a:lnTo>
                  <a:lnTo>
                    <a:pt x="49" y="786"/>
                  </a:lnTo>
                  <a:lnTo>
                    <a:pt x="55" y="774"/>
                  </a:lnTo>
                  <a:lnTo>
                    <a:pt x="61" y="761"/>
                  </a:lnTo>
                  <a:lnTo>
                    <a:pt x="67" y="749"/>
                  </a:lnTo>
                  <a:lnTo>
                    <a:pt x="65" y="732"/>
                  </a:lnTo>
                  <a:lnTo>
                    <a:pt x="63" y="717"/>
                  </a:lnTo>
                  <a:lnTo>
                    <a:pt x="59" y="698"/>
                  </a:lnTo>
                  <a:lnTo>
                    <a:pt x="61" y="685"/>
                  </a:lnTo>
                  <a:lnTo>
                    <a:pt x="67" y="673"/>
                  </a:lnTo>
                  <a:lnTo>
                    <a:pt x="78" y="662"/>
                  </a:lnTo>
                  <a:lnTo>
                    <a:pt x="88" y="652"/>
                  </a:lnTo>
                  <a:lnTo>
                    <a:pt x="97" y="641"/>
                  </a:lnTo>
                  <a:lnTo>
                    <a:pt x="97" y="627"/>
                  </a:lnTo>
                  <a:lnTo>
                    <a:pt x="95" y="612"/>
                  </a:lnTo>
                  <a:lnTo>
                    <a:pt x="95" y="597"/>
                  </a:lnTo>
                  <a:lnTo>
                    <a:pt x="101" y="584"/>
                  </a:lnTo>
                  <a:lnTo>
                    <a:pt x="108" y="574"/>
                  </a:lnTo>
                  <a:lnTo>
                    <a:pt x="124" y="568"/>
                  </a:lnTo>
                  <a:lnTo>
                    <a:pt x="139" y="559"/>
                  </a:lnTo>
                  <a:lnTo>
                    <a:pt x="148" y="551"/>
                  </a:lnTo>
                  <a:lnTo>
                    <a:pt x="150" y="534"/>
                  </a:lnTo>
                  <a:lnTo>
                    <a:pt x="152" y="519"/>
                  </a:lnTo>
                  <a:lnTo>
                    <a:pt x="152" y="500"/>
                  </a:lnTo>
                  <a:lnTo>
                    <a:pt x="158" y="488"/>
                  </a:lnTo>
                  <a:lnTo>
                    <a:pt x="166" y="479"/>
                  </a:lnTo>
                  <a:lnTo>
                    <a:pt x="181" y="475"/>
                  </a:lnTo>
                  <a:lnTo>
                    <a:pt x="192" y="469"/>
                  </a:lnTo>
                  <a:lnTo>
                    <a:pt x="204" y="460"/>
                  </a:lnTo>
                  <a:lnTo>
                    <a:pt x="207" y="444"/>
                  </a:lnTo>
                  <a:lnTo>
                    <a:pt x="211" y="429"/>
                  </a:lnTo>
                  <a:lnTo>
                    <a:pt x="213" y="412"/>
                  </a:lnTo>
                  <a:lnTo>
                    <a:pt x="219" y="404"/>
                  </a:lnTo>
                  <a:lnTo>
                    <a:pt x="228" y="391"/>
                  </a:lnTo>
                  <a:lnTo>
                    <a:pt x="240" y="383"/>
                  </a:lnTo>
                  <a:lnTo>
                    <a:pt x="249" y="376"/>
                  </a:lnTo>
                  <a:lnTo>
                    <a:pt x="261" y="370"/>
                  </a:lnTo>
                  <a:lnTo>
                    <a:pt x="265" y="355"/>
                  </a:lnTo>
                  <a:lnTo>
                    <a:pt x="270" y="341"/>
                  </a:lnTo>
                  <a:lnTo>
                    <a:pt x="276" y="326"/>
                  </a:lnTo>
                  <a:lnTo>
                    <a:pt x="285" y="313"/>
                  </a:lnTo>
                  <a:lnTo>
                    <a:pt x="293" y="305"/>
                  </a:lnTo>
                  <a:lnTo>
                    <a:pt x="305" y="298"/>
                  </a:lnTo>
                  <a:lnTo>
                    <a:pt x="316" y="292"/>
                  </a:lnTo>
                  <a:lnTo>
                    <a:pt x="327" y="286"/>
                  </a:lnTo>
                  <a:lnTo>
                    <a:pt x="337" y="277"/>
                  </a:lnTo>
                  <a:lnTo>
                    <a:pt x="348" y="269"/>
                  </a:lnTo>
                  <a:lnTo>
                    <a:pt x="358" y="261"/>
                  </a:lnTo>
                  <a:lnTo>
                    <a:pt x="367" y="252"/>
                  </a:lnTo>
                  <a:lnTo>
                    <a:pt x="379" y="244"/>
                  </a:lnTo>
                  <a:lnTo>
                    <a:pt x="390" y="240"/>
                  </a:lnTo>
                  <a:lnTo>
                    <a:pt x="402" y="233"/>
                  </a:lnTo>
                  <a:lnTo>
                    <a:pt x="413" y="229"/>
                  </a:lnTo>
                  <a:lnTo>
                    <a:pt x="421" y="214"/>
                  </a:lnTo>
                  <a:lnTo>
                    <a:pt x="426" y="198"/>
                  </a:lnTo>
                  <a:lnTo>
                    <a:pt x="430" y="181"/>
                  </a:lnTo>
                  <a:lnTo>
                    <a:pt x="440" y="172"/>
                  </a:lnTo>
                  <a:lnTo>
                    <a:pt x="447" y="164"/>
                  </a:lnTo>
                  <a:lnTo>
                    <a:pt x="461" y="164"/>
                  </a:lnTo>
                  <a:lnTo>
                    <a:pt x="474" y="162"/>
                  </a:lnTo>
                  <a:lnTo>
                    <a:pt x="489" y="162"/>
                  </a:lnTo>
                  <a:lnTo>
                    <a:pt x="497" y="149"/>
                  </a:lnTo>
                  <a:lnTo>
                    <a:pt x="506" y="139"/>
                  </a:lnTo>
                  <a:lnTo>
                    <a:pt x="514" y="126"/>
                  </a:lnTo>
                  <a:lnTo>
                    <a:pt x="525" y="122"/>
                  </a:lnTo>
                  <a:lnTo>
                    <a:pt x="537" y="113"/>
                  </a:lnTo>
                  <a:lnTo>
                    <a:pt x="548" y="109"/>
                  </a:lnTo>
                  <a:lnTo>
                    <a:pt x="560" y="107"/>
                  </a:lnTo>
                  <a:lnTo>
                    <a:pt x="571" y="105"/>
                  </a:lnTo>
                  <a:lnTo>
                    <a:pt x="582" y="99"/>
                  </a:lnTo>
                  <a:lnTo>
                    <a:pt x="596" y="99"/>
                  </a:lnTo>
                  <a:lnTo>
                    <a:pt x="609" y="94"/>
                  </a:lnTo>
                  <a:lnTo>
                    <a:pt x="622" y="92"/>
                  </a:lnTo>
                  <a:lnTo>
                    <a:pt x="630" y="82"/>
                  </a:lnTo>
                  <a:lnTo>
                    <a:pt x="640" y="67"/>
                  </a:lnTo>
                  <a:lnTo>
                    <a:pt x="647" y="50"/>
                  </a:lnTo>
                  <a:lnTo>
                    <a:pt x="659" y="42"/>
                  </a:lnTo>
                  <a:lnTo>
                    <a:pt x="670" y="40"/>
                  </a:lnTo>
                  <a:lnTo>
                    <a:pt x="683" y="42"/>
                  </a:lnTo>
                  <a:lnTo>
                    <a:pt x="697" y="42"/>
                  </a:lnTo>
                  <a:lnTo>
                    <a:pt x="710" y="42"/>
                  </a:lnTo>
                  <a:lnTo>
                    <a:pt x="721" y="36"/>
                  </a:lnTo>
                  <a:lnTo>
                    <a:pt x="733" y="27"/>
                  </a:lnTo>
                  <a:lnTo>
                    <a:pt x="744" y="19"/>
                  </a:lnTo>
                  <a:lnTo>
                    <a:pt x="756" y="15"/>
                  </a:lnTo>
                  <a:lnTo>
                    <a:pt x="767" y="17"/>
                  </a:lnTo>
                  <a:lnTo>
                    <a:pt x="780" y="27"/>
                  </a:lnTo>
                  <a:lnTo>
                    <a:pt x="794" y="36"/>
                  </a:lnTo>
                  <a:lnTo>
                    <a:pt x="807" y="42"/>
                  </a:lnTo>
                  <a:lnTo>
                    <a:pt x="820" y="38"/>
                  </a:lnTo>
                  <a:lnTo>
                    <a:pt x="834" y="36"/>
                  </a:lnTo>
                  <a:lnTo>
                    <a:pt x="845" y="33"/>
                  </a:lnTo>
                  <a:lnTo>
                    <a:pt x="858" y="31"/>
                  </a:lnTo>
                  <a:lnTo>
                    <a:pt x="870" y="27"/>
                  </a:lnTo>
                  <a:lnTo>
                    <a:pt x="881" y="19"/>
                  </a:lnTo>
                  <a:lnTo>
                    <a:pt x="893" y="8"/>
                  </a:lnTo>
                  <a:lnTo>
                    <a:pt x="904" y="2"/>
                  </a:lnTo>
                  <a:lnTo>
                    <a:pt x="916" y="2"/>
                  </a:lnTo>
                  <a:lnTo>
                    <a:pt x="927" y="4"/>
                  </a:lnTo>
                  <a:lnTo>
                    <a:pt x="938" y="6"/>
                  </a:lnTo>
                  <a:lnTo>
                    <a:pt x="950" y="8"/>
                  </a:lnTo>
                  <a:lnTo>
                    <a:pt x="963" y="4"/>
                  </a:lnTo>
                  <a:lnTo>
                    <a:pt x="976" y="2"/>
                  </a:lnTo>
                  <a:lnTo>
                    <a:pt x="988" y="0"/>
                  </a:lnTo>
                  <a:lnTo>
                    <a:pt x="1001" y="2"/>
                  </a:lnTo>
                  <a:lnTo>
                    <a:pt x="995" y="38"/>
                  </a:lnTo>
                  <a:close/>
                </a:path>
              </a:pathLst>
            </a:custGeom>
            <a:solidFill>
              <a:srgbClr val="F79E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-1211263" y="-441325"/>
              <a:ext cx="2933700" cy="3089276"/>
            </a:xfrm>
            <a:custGeom>
              <a:avLst/>
              <a:gdLst/>
              <a:ahLst/>
              <a:cxnLst>
                <a:cxn ang="0">
                  <a:pos x="1009" y="34"/>
                </a:cxn>
                <a:cxn ang="0">
                  <a:pos x="1110" y="38"/>
                </a:cxn>
                <a:cxn ang="0">
                  <a:pos x="1203" y="91"/>
                </a:cxn>
                <a:cxn ang="0">
                  <a:pos x="1300" y="120"/>
                </a:cxn>
                <a:cxn ang="0">
                  <a:pos x="1390" y="169"/>
                </a:cxn>
                <a:cxn ang="0">
                  <a:pos x="1483" y="213"/>
                </a:cxn>
                <a:cxn ang="0">
                  <a:pos x="1567" y="278"/>
                </a:cxn>
                <a:cxn ang="0">
                  <a:pos x="1635" y="356"/>
                </a:cxn>
                <a:cxn ang="0">
                  <a:pos x="1711" y="434"/>
                </a:cxn>
                <a:cxn ang="0">
                  <a:pos x="1757" y="532"/>
                </a:cxn>
                <a:cxn ang="0">
                  <a:pos x="1786" y="635"/>
                </a:cxn>
                <a:cxn ang="0">
                  <a:pos x="1812" y="741"/>
                </a:cxn>
                <a:cxn ang="0">
                  <a:pos x="1827" y="846"/>
                </a:cxn>
                <a:cxn ang="0">
                  <a:pos x="1841" y="951"/>
                </a:cxn>
                <a:cxn ang="0">
                  <a:pos x="1812" y="1064"/>
                </a:cxn>
                <a:cxn ang="0">
                  <a:pos x="1812" y="1178"/>
                </a:cxn>
                <a:cxn ang="0">
                  <a:pos x="1772" y="1281"/>
                </a:cxn>
                <a:cxn ang="0">
                  <a:pos x="1723" y="1376"/>
                </a:cxn>
                <a:cxn ang="0">
                  <a:pos x="1664" y="1466"/>
                </a:cxn>
                <a:cxn ang="0">
                  <a:pos x="1620" y="1561"/>
                </a:cxn>
                <a:cxn ang="0">
                  <a:pos x="1540" y="1632"/>
                </a:cxn>
                <a:cxn ang="0">
                  <a:pos x="1470" y="1704"/>
                </a:cxn>
                <a:cxn ang="0">
                  <a:pos x="1401" y="1786"/>
                </a:cxn>
                <a:cxn ang="0">
                  <a:pos x="1304" y="1819"/>
                </a:cxn>
                <a:cxn ang="0">
                  <a:pos x="1222" y="1874"/>
                </a:cxn>
                <a:cxn ang="0">
                  <a:pos x="1125" y="1904"/>
                </a:cxn>
                <a:cxn ang="0">
                  <a:pos x="1034" y="1931"/>
                </a:cxn>
                <a:cxn ang="0">
                  <a:pos x="937" y="1941"/>
                </a:cxn>
                <a:cxn ang="0">
                  <a:pos x="834" y="1931"/>
                </a:cxn>
                <a:cxn ang="0">
                  <a:pos x="731" y="1925"/>
                </a:cxn>
                <a:cxn ang="0">
                  <a:pos x="634" y="1883"/>
                </a:cxn>
                <a:cxn ang="0">
                  <a:pos x="533" y="1864"/>
                </a:cxn>
                <a:cxn ang="0">
                  <a:pos x="440" y="1807"/>
                </a:cxn>
                <a:cxn ang="0">
                  <a:pos x="362" y="1733"/>
                </a:cxn>
                <a:cxn ang="0">
                  <a:pos x="282" y="1666"/>
                </a:cxn>
                <a:cxn ang="0">
                  <a:pos x="206" y="1594"/>
                </a:cxn>
                <a:cxn ang="0">
                  <a:pos x="152" y="1498"/>
                </a:cxn>
                <a:cxn ang="0">
                  <a:pos x="97" y="1407"/>
                </a:cxn>
                <a:cxn ang="0">
                  <a:pos x="74" y="1302"/>
                </a:cxn>
                <a:cxn ang="0">
                  <a:pos x="25" y="1205"/>
                </a:cxn>
                <a:cxn ang="0">
                  <a:pos x="11" y="1098"/>
                </a:cxn>
                <a:cxn ang="0">
                  <a:pos x="10" y="989"/>
                </a:cxn>
                <a:cxn ang="0">
                  <a:pos x="2" y="882"/>
                </a:cxn>
                <a:cxn ang="0">
                  <a:pos x="30" y="774"/>
                </a:cxn>
                <a:cxn ang="0">
                  <a:pos x="51" y="667"/>
                </a:cxn>
                <a:cxn ang="0">
                  <a:pos x="93" y="566"/>
                </a:cxn>
                <a:cxn ang="0">
                  <a:pos x="114" y="459"/>
                </a:cxn>
                <a:cxn ang="0">
                  <a:pos x="175" y="368"/>
                </a:cxn>
                <a:cxn ang="0">
                  <a:pos x="253" y="295"/>
                </a:cxn>
                <a:cxn ang="0">
                  <a:pos x="327" y="217"/>
                </a:cxn>
                <a:cxn ang="0">
                  <a:pos x="405" y="148"/>
                </a:cxn>
                <a:cxn ang="0">
                  <a:pos x="497" y="112"/>
                </a:cxn>
                <a:cxn ang="0">
                  <a:pos x="582" y="66"/>
                </a:cxn>
                <a:cxn ang="0">
                  <a:pos x="670" y="21"/>
                </a:cxn>
                <a:cxn ang="0">
                  <a:pos x="769" y="28"/>
                </a:cxn>
                <a:cxn ang="0">
                  <a:pos x="864" y="0"/>
                </a:cxn>
              </a:cxnLst>
              <a:rect l="0" t="0" r="r" b="b"/>
              <a:pathLst>
                <a:path w="1848" h="1946">
                  <a:moveTo>
                    <a:pt x="925" y="5"/>
                  </a:moveTo>
                  <a:lnTo>
                    <a:pt x="937" y="9"/>
                  </a:lnTo>
                  <a:lnTo>
                    <a:pt x="948" y="15"/>
                  </a:lnTo>
                  <a:lnTo>
                    <a:pt x="959" y="17"/>
                  </a:lnTo>
                  <a:lnTo>
                    <a:pt x="975" y="21"/>
                  </a:lnTo>
                  <a:lnTo>
                    <a:pt x="986" y="26"/>
                  </a:lnTo>
                  <a:lnTo>
                    <a:pt x="997" y="32"/>
                  </a:lnTo>
                  <a:lnTo>
                    <a:pt x="1009" y="34"/>
                  </a:lnTo>
                  <a:lnTo>
                    <a:pt x="1022" y="38"/>
                  </a:lnTo>
                  <a:lnTo>
                    <a:pt x="1034" y="40"/>
                  </a:lnTo>
                  <a:lnTo>
                    <a:pt x="1047" y="42"/>
                  </a:lnTo>
                  <a:lnTo>
                    <a:pt x="1058" y="42"/>
                  </a:lnTo>
                  <a:lnTo>
                    <a:pt x="1072" y="45"/>
                  </a:lnTo>
                  <a:lnTo>
                    <a:pt x="1083" y="45"/>
                  </a:lnTo>
                  <a:lnTo>
                    <a:pt x="1096" y="42"/>
                  </a:lnTo>
                  <a:lnTo>
                    <a:pt x="1110" y="38"/>
                  </a:lnTo>
                  <a:lnTo>
                    <a:pt x="1123" y="38"/>
                  </a:lnTo>
                  <a:lnTo>
                    <a:pt x="1135" y="45"/>
                  </a:lnTo>
                  <a:lnTo>
                    <a:pt x="1148" y="57"/>
                  </a:lnTo>
                  <a:lnTo>
                    <a:pt x="1157" y="70"/>
                  </a:lnTo>
                  <a:lnTo>
                    <a:pt x="1169" y="78"/>
                  </a:lnTo>
                  <a:lnTo>
                    <a:pt x="1180" y="82"/>
                  </a:lnTo>
                  <a:lnTo>
                    <a:pt x="1192" y="87"/>
                  </a:lnTo>
                  <a:lnTo>
                    <a:pt x="1203" y="91"/>
                  </a:lnTo>
                  <a:lnTo>
                    <a:pt x="1216" y="95"/>
                  </a:lnTo>
                  <a:lnTo>
                    <a:pt x="1230" y="95"/>
                  </a:lnTo>
                  <a:lnTo>
                    <a:pt x="1245" y="95"/>
                  </a:lnTo>
                  <a:lnTo>
                    <a:pt x="1258" y="93"/>
                  </a:lnTo>
                  <a:lnTo>
                    <a:pt x="1272" y="95"/>
                  </a:lnTo>
                  <a:lnTo>
                    <a:pt x="1281" y="101"/>
                  </a:lnTo>
                  <a:lnTo>
                    <a:pt x="1291" y="112"/>
                  </a:lnTo>
                  <a:lnTo>
                    <a:pt x="1300" y="120"/>
                  </a:lnTo>
                  <a:lnTo>
                    <a:pt x="1312" y="129"/>
                  </a:lnTo>
                  <a:lnTo>
                    <a:pt x="1323" y="129"/>
                  </a:lnTo>
                  <a:lnTo>
                    <a:pt x="1336" y="131"/>
                  </a:lnTo>
                  <a:lnTo>
                    <a:pt x="1350" y="133"/>
                  </a:lnTo>
                  <a:lnTo>
                    <a:pt x="1363" y="141"/>
                  </a:lnTo>
                  <a:lnTo>
                    <a:pt x="1372" y="145"/>
                  </a:lnTo>
                  <a:lnTo>
                    <a:pt x="1382" y="158"/>
                  </a:lnTo>
                  <a:lnTo>
                    <a:pt x="1390" y="169"/>
                  </a:lnTo>
                  <a:lnTo>
                    <a:pt x="1399" y="181"/>
                  </a:lnTo>
                  <a:lnTo>
                    <a:pt x="1414" y="179"/>
                  </a:lnTo>
                  <a:lnTo>
                    <a:pt x="1431" y="175"/>
                  </a:lnTo>
                  <a:lnTo>
                    <a:pt x="1445" y="171"/>
                  </a:lnTo>
                  <a:lnTo>
                    <a:pt x="1460" y="175"/>
                  </a:lnTo>
                  <a:lnTo>
                    <a:pt x="1468" y="183"/>
                  </a:lnTo>
                  <a:lnTo>
                    <a:pt x="1477" y="200"/>
                  </a:lnTo>
                  <a:lnTo>
                    <a:pt x="1483" y="213"/>
                  </a:lnTo>
                  <a:lnTo>
                    <a:pt x="1490" y="225"/>
                  </a:lnTo>
                  <a:lnTo>
                    <a:pt x="1502" y="232"/>
                  </a:lnTo>
                  <a:lnTo>
                    <a:pt x="1513" y="238"/>
                  </a:lnTo>
                  <a:lnTo>
                    <a:pt x="1525" y="244"/>
                  </a:lnTo>
                  <a:lnTo>
                    <a:pt x="1538" y="253"/>
                  </a:lnTo>
                  <a:lnTo>
                    <a:pt x="1548" y="261"/>
                  </a:lnTo>
                  <a:lnTo>
                    <a:pt x="1557" y="270"/>
                  </a:lnTo>
                  <a:lnTo>
                    <a:pt x="1567" y="278"/>
                  </a:lnTo>
                  <a:lnTo>
                    <a:pt x="1578" y="286"/>
                  </a:lnTo>
                  <a:lnTo>
                    <a:pt x="1584" y="295"/>
                  </a:lnTo>
                  <a:lnTo>
                    <a:pt x="1593" y="307"/>
                  </a:lnTo>
                  <a:lnTo>
                    <a:pt x="1599" y="320"/>
                  </a:lnTo>
                  <a:lnTo>
                    <a:pt x="1608" y="333"/>
                  </a:lnTo>
                  <a:lnTo>
                    <a:pt x="1616" y="339"/>
                  </a:lnTo>
                  <a:lnTo>
                    <a:pt x="1626" y="349"/>
                  </a:lnTo>
                  <a:lnTo>
                    <a:pt x="1635" y="356"/>
                  </a:lnTo>
                  <a:lnTo>
                    <a:pt x="1645" y="366"/>
                  </a:lnTo>
                  <a:lnTo>
                    <a:pt x="1656" y="375"/>
                  </a:lnTo>
                  <a:lnTo>
                    <a:pt x="1667" y="385"/>
                  </a:lnTo>
                  <a:lnTo>
                    <a:pt x="1679" y="392"/>
                  </a:lnTo>
                  <a:lnTo>
                    <a:pt x="1690" y="400"/>
                  </a:lnTo>
                  <a:lnTo>
                    <a:pt x="1696" y="410"/>
                  </a:lnTo>
                  <a:lnTo>
                    <a:pt x="1706" y="423"/>
                  </a:lnTo>
                  <a:lnTo>
                    <a:pt x="1711" y="434"/>
                  </a:lnTo>
                  <a:lnTo>
                    <a:pt x="1721" y="446"/>
                  </a:lnTo>
                  <a:lnTo>
                    <a:pt x="1725" y="457"/>
                  </a:lnTo>
                  <a:lnTo>
                    <a:pt x="1734" y="467"/>
                  </a:lnTo>
                  <a:lnTo>
                    <a:pt x="1740" y="478"/>
                  </a:lnTo>
                  <a:lnTo>
                    <a:pt x="1747" y="490"/>
                  </a:lnTo>
                  <a:lnTo>
                    <a:pt x="1751" y="503"/>
                  </a:lnTo>
                  <a:lnTo>
                    <a:pt x="1755" y="518"/>
                  </a:lnTo>
                  <a:lnTo>
                    <a:pt x="1757" y="532"/>
                  </a:lnTo>
                  <a:lnTo>
                    <a:pt x="1763" y="547"/>
                  </a:lnTo>
                  <a:lnTo>
                    <a:pt x="1768" y="558"/>
                  </a:lnTo>
                  <a:lnTo>
                    <a:pt x="1780" y="568"/>
                  </a:lnTo>
                  <a:lnTo>
                    <a:pt x="1787" y="579"/>
                  </a:lnTo>
                  <a:lnTo>
                    <a:pt x="1797" y="591"/>
                  </a:lnTo>
                  <a:lnTo>
                    <a:pt x="1795" y="604"/>
                  </a:lnTo>
                  <a:lnTo>
                    <a:pt x="1791" y="619"/>
                  </a:lnTo>
                  <a:lnTo>
                    <a:pt x="1786" y="635"/>
                  </a:lnTo>
                  <a:lnTo>
                    <a:pt x="1787" y="654"/>
                  </a:lnTo>
                  <a:lnTo>
                    <a:pt x="1791" y="665"/>
                  </a:lnTo>
                  <a:lnTo>
                    <a:pt x="1801" y="675"/>
                  </a:lnTo>
                  <a:lnTo>
                    <a:pt x="1808" y="686"/>
                  </a:lnTo>
                  <a:lnTo>
                    <a:pt x="1812" y="699"/>
                  </a:lnTo>
                  <a:lnTo>
                    <a:pt x="1812" y="711"/>
                  </a:lnTo>
                  <a:lnTo>
                    <a:pt x="1814" y="726"/>
                  </a:lnTo>
                  <a:lnTo>
                    <a:pt x="1812" y="741"/>
                  </a:lnTo>
                  <a:lnTo>
                    <a:pt x="1812" y="755"/>
                  </a:lnTo>
                  <a:lnTo>
                    <a:pt x="1812" y="768"/>
                  </a:lnTo>
                  <a:lnTo>
                    <a:pt x="1814" y="781"/>
                  </a:lnTo>
                  <a:lnTo>
                    <a:pt x="1812" y="793"/>
                  </a:lnTo>
                  <a:lnTo>
                    <a:pt x="1812" y="812"/>
                  </a:lnTo>
                  <a:lnTo>
                    <a:pt x="1816" y="823"/>
                  </a:lnTo>
                  <a:lnTo>
                    <a:pt x="1822" y="833"/>
                  </a:lnTo>
                  <a:lnTo>
                    <a:pt x="1827" y="846"/>
                  </a:lnTo>
                  <a:lnTo>
                    <a:pt x="1833" y="863"/>
                  </a:lnTo>
                  <a:lnTo>
                    <a:pt x="1835" y="875"/>
                  </a:lnTo>
                  <a:lnTo>
                    <a:pt x="1841" y="888"/>
                  </a:lnTo>
                  <a:lnTo>
                    <a:pt x="1845" y="900"/>
                  </a:lnTo>
                  <a:lnTo>
                    <a:pt x="1848" y="913"/>
                  </a:lnTo>
                  <a:lnTo>
                    <a:pt x="1846" y="926"/>
                  </a:lnTo>
                  <a:lnTo>
                    <a:pt x="1845" y="938"/>
                  </a:lnTo>
                  <a:lnTo>
                    <a:pt x="1841" y="951"/>
                  </a:lnTo>
                  <a:lnTo>
                    <a:pt x="1839" y="970"/>
                  </a:lnTo>
                  <a:lnTo>
                    <a:pt x="1839" y="982"/>
                  </a:lnTo>
                  <a:lnTo>
                    <a:pt x="1843" y="997"/>
                  </a:lnTo>
                  <a:lnTo>
                    <a:pt x="1845" y="1012"/>
                  </a:lnTo>
                  <a:lnTo>
                    <a:pt x="1845" y="1027"/>
                  </a:lnTo>
                  <a:lnTo>
                    <a:pt x="1837" y="1039"/>
                  </a:lnTo>
                  <a:lnTo>
                    <a:pt x="1825" y="1052"/>
                  </a:lnTo>
                  <a:lnTo>
                    <a:pt x="1812" y="1064"/>
                  </a:lnTo>
                  <a:lnTo>
                    <a:pt x="1808" y="1077"/>
                  </a:lnTo>
                  <a:lnTo>
                    <a:pt x="1808" y="1090"/>
                  </a:lnTo>
                  <a:lnTo>
                    <a:pt x="1816" y="1109"/>
                  </a:lnTo>
                  <a:lnTo>
                    <a:pt x="1824" y="1123"/>
                  </a:lnTo>
                  <a:lnTo>
                    <a:pt x="1829" y="1140"/>
                  </a:lnTo>
                  <a:lnTo>
                    <a:pt x="1824" y="1153"/>
                  </a:lnTo>
                  <a:lnTo>
                    <a:pt x="1818" y="1165"/>
                  </a:lnTo>
                  <a:lnTo>
                    <a:pt x="1812" y="1178"/>
                  </a:lnTo>
                  <a:lnTo>
                    <a:pt x="1808" y="1191"/>
                  </a:lnTo>
                  <a:lnTo>
                    <a:pt x="1799" y="1203"/>
                  </a:lnTo>
                  <a:lnTo>
                    <a:pt x="1787" y="1214"/>
                  </a:lnTo>
                  <a:lnTo>
                    <a:pt x="1774" y="1222"/>
                  </a:lnTo>
                  <a:lnTo>
                    <a:pt x="1766" y="1235"/>
                  </a:lnTo>
                  <a:lnTo>
                    <a:pt x="1765" y="1247"/>
                  </a:lnTo>
                  <a:lnTo>
                    <a:pt x="1768" y="1266"/>
                  </a:lnTo>
                  <a:lnTo>
                    <a:pt x="1772" y="1281"/>
                  </a:lnTo>
                  <a:lnTo>
                    <a:pt x="1772" y="1298"/>
                  </a:lnTo>
                  <a:lnTo>
                    <a:pt x="1761" y="1306"/>
                  </a:lnTo>
                  <a:lnTo>
                    <a:pt x="1751" y="1317"/>
                  </a:lnTo>
                  <a:lnTo>
                    <a:pt x="1740" y="1325"/>
                  </a:lnTo>
                  <a:lnTo>
                    <a:pt x="1732" y="1338"/>
                  </a:lnTo>
                  <a:lnTo>
                    <a:pt x="1727" y="1351"/>
                  </a:lnTo>
                  <a:lnTo>
                    <a:pt x="1727" y="1363"/>
                  </a:lnTo>
                  <a:lnTo>
                    <a:pt x="1723" y="1376"/>
                  </a:lnTo>
                  <a:lnTo>
                    <a:pt x="1721" y="1388"/>
                  </a:lnTo>
                  <a:lnTo>
                    <a:pt x="1713" y="1401"/>
                  </a:lnTo>
                  <a:lnTo>
                    <a:pt x="1707" y="1414"/>
                  </a:lnTo>
                  <a:lnTo>
                    <a:pt x="1702" y="1426"/>
                  </a:lnTo>
                  <a:lnTo>
                    <a:pt x="1696" y="1439"/>
                  </a:lnTo>
                  <a:lnTo>
                    <a:pt x="1685" y="1447"/>
                  </a:lnTo>
                  <a:lnTo>
                    <a:pt x="1675" y="1458"/>
                  </a:lnTo>
                  <a:lnTo>
                    <a:pt x="1664" y="1466"/>
                  </a:lnTo>
                  <a:lnTo>
                    <a:pt x="1660" y="1479"/>
                  </a:lnTo>
                  <a:lnTo>
                    <a:pt x="1652" y="1487"/>
                  </a:lnTo>
                  <a:lnTo>
                    <a:pt x="1648" y="1500"/>
                  </a:lnTo>
                  <a:lnTo>
                    <a:pt x="1645" y="1515"/>
                  </a:lnTo>
                  <a:lnTo>
                    <a:pt x="1639" y="1529"/>
                  </a:lnTo>
                  <a:lnTo>
                    <a:pt x="1631" y="1536"/>
                  </a:lnTo>
                  <a:lnTo>
                    <a:pt x="1626" y="1548"/>
                  </a:lnTo>
                  <a:lnTo>
                    <a:pt x="1620" y="1561"/>
                  </a:lnTo>
                  <a:lnTo>
                    <a:pt x="1614" y="1573"/>
                  </a:lnTo>
                  <a:lnTo>
                    <a:pt x="1605" y="1582"/>
                  </a:lnTo>
                  <a:lnTo>
                    <a:pt x="1595" y="1590"/>
                  </a:lnTo>
                  <a:lnTo>
                    <a:pt x="1584" y="1601"/>
                  </a:lnTo>
                  <a:lnTo>
                    <a:pt x="1578" y="1613"/>
                  </a:lnTo>
                  <a:lnTo>
                    <a:pt x="1567" y="1620"/>
                  </a:lnTo>
                  <a:lnTo>
                    <a:pt x="1555" y="1626"/>
                  </a:lnTo>
                  <a:lnTo>
                    <a:pt x="1540" y="1632"/>
                  </a:lnTo>
                  <a:lnTo>
                    <a:pt x="1532" y="1643"/>
                  </a:lnTo>
                  <a:lnTo>
                    <a:pt x="1525" y="1651"/>
                  </a:lnTo>
                  <a:lnTo>
                    <a:pt x="1523" y="1666"/>
                  </a:lnTo>
                  <a:lnTo>
                    <a:pt x="1519" y="1681"/>
                  </a:lnTo>
                  <a:lnTo>
                    <a:pt x="1511" y="1698"/>
                  </a:lnTo>
                  <a:lnTo>
                    <a:pt x="1500" y="1702"/>
                  </a:lnTo>
                  <a:lnTo>
                    <a:pt x="1485" y="1704"/>
                  </a:lnTo>
                  <a:lnTo>
                    <a:pt x="1470" y="1704"/>
                  </a:lnTo>
                  <a:lnTo>
                    <a:pt x="1460" y="1710"/>
                  </a:lnTo>
                  <a:lnTo>
                    <a:pt x="1449" y="1716"/>
                  </a:lnTo>
                  <a:lnTo>
                    <a:pt x="1439" y="1727"/>
                  </a:lnTo>
                  <a:lnTo>
                    <a:pt x="1430" y="1735"/>
                  </a:lnTo>
                  <a:lnTo>
                    <a:pt x="1420" y="1744"/>
                  </a:lnTo>
                  <a:lnTo>
                    <a:pt x="1412" y="1754"/>
                  </a:lnTo>
                  <a:lnTo>
                    <a:pt x="1407" y="1771"/>
                  </a:lnTo>
                  <a:lnTo>
                    <a:pt x="1401" y="1786"/>
                  </a:lnTo>
                  <a:lnTo>
                    <a:pt x="1393" y="1801"/>
                  </a:lnTo>
                  <a:lnTo>
                    <a:pt x="1380" y="1805"/>
                  </a:lnTo>
                  <a:lnTo>
                    <a:pt x="1369" y="1807"/>
                  </a:lnTo>
                  <a:lnTo>
                    <a:pt x="1357" y="1809"/>
                  </a:lnTo>
                  <a:lnTo>
                    <a:pt x="1348" y="1817"/>
                  </a:lnTo>
                  <a:lnTo>
                    <a:pt x="1332" y="1819"/>
                  </a:lnTo>
                  <a:lnTo>
                    <a:pt x="1319" y="1822"/>
                  </a:lnTo>
                  <a:lnTo>
                    <a:pt x="1304" y="1819"/>
                  </a:lnTo>
                  <a:lnTo>
                    <a:pt x="1293" y="1822"/>
                  </a:lnTo>
                  <a:lnTo>
                    <a:pt x="1281" y="1832"/>
                  </a:lnTo>
                  <a:lnTo>
                    <a:pt x="1273" y="1847"/>
                  </a:lnTo>
                  <a:lnTo>
                    <a:pt x="1264" y="1857"/>
                  </a:lnTo>
                  <a:lnTo>
                    <a:pt x="1256" y="1868"/>
                  </a:lnTo>
                  <a:lnTo>
                    <a:pt x="1245" y="1870"/>
                  </a:lnTo>
                  <a:lnTo>
                    <a:pt x="1233" y="1872"/>
                  </a:lnTo>
                  <a:lnTo>
                    <a:pt x="1222" y="1874"/>
                  </a:lnTo>
                  <a:lnTo>
                    <a:pt x="1211" y="1878"/>
                  </a:lnTo>
                  <a:lnTo>
                    <a:pt x="1199" y="1883"/>
                  </a:lnTo>
                  <a:lnTo>
                    <a:pt x="1188" y="1889"/>
                  </a:lnTo>
                  <a:lnTo>
                    <a:pt x="1176" y="1895"/>
                  </a:lnTo>
                  <a:lnTo>
                    <a:pt x="1165" y="1902"/>
                  </a:lnTo>
                  <a:lnTo>
                    <a:pt x="1152" y="1902"/>
                  </a:lnTo>
                  <a:lnTo>
                    <a:pt x="1138" y="1904"/>
                  </a:lnTo>
                  <a:lnTo>
                    <a:pt x="1125" y="1904"/>
                  </a:lnTo>
                  <a:lnTo>
                    <a:pt x="1114" y="1908"/>
                  </a:lnTo>
                  <a:lnTo>
                    <a:pt x="1102" y="1908"/>
                  </a:lnTo>
                  <a:lnTo>
                    <a:pt x="1091" y="1908"/>
                  </a:lnTo>
                  <a:lnTo>
                    <a:pt x="1079" y="1908"/>
                  </a:lnTo>
                  <a:lnTo>
                    <a:pt x="1068" y="1912"/>
                  </a:lnTo>
                  <a:lnTo>
                    <a:pt x="1056" y="1916"/>
                  </a:lnTo>
                  <a:lnTo>
                    <a:pt x="1045" y="1925"/>
                  </a:lnTo>
                  <a:lnTo>
                    <a:pt x="1034" y="1931"/>
                  </a:lnTo>
                  <a:lnTo>
                    <a:pt x="1022" y="1935"/>
                  </a:lnTo>
                  <a:lnTo>
                    <a:pt x="1005" y="1937"/>
                  </a:lnTo>
                  <a:lnTo>
                    <a:pt x="994" y="1941"/>
                  </a:lnTo>
                  <a:lnTo>
                    <a:pt x="982" y="1944"/>
                  </a:lnTo>
                  <a:lnTo>
                    <a:pt x="971" y="1946"/>
                  </a:lnTo>
                  <a:lnTo>
                    <a:pt x="959" y="1944"/>
                  </a:lnTo>
                  <a:lnTo>
                    <a:pt x="948" y="1944"/>
                  </a:lnTo>
                  <a:lnTo>
                    <a:pt x="937" y="1941"/>
                  </a:lnTo>
                  <a:lnTo>
                    <a:pt x="925" y="1941"/>
                  </a:lnTo>
                  <a:lnTo>
                    <a:pt x="908" y="1937"/>
                  </a:lnTo>
                  <a:lnTo>
                    <a:pt x="897" y="1929"/>
                  </a:lnTo>
                  <a:lnTo>
                    <a:pt x="885" y="1920"/>
                  </a:lnTo>
                  <a:lnTo>
                    <a:pt x="874" y="1918"/>
                  </a:lnTo>
                  <a:lnTo>
                    <a:pt x="857" y="1920"/>
                  </a:lnTo>
                  <a:lnTo>
                    <a:pt x="845" y="1927"/>
                  </a:lnTo>
                  <a:lnTo>
                    <a:pt x="834" y="1931"/>
                  </a:lnTo>
                  <a:lnTo>
                    <a:pt x="822" y="1935"/>
                  </a:lnTo>
                  <a:lnTo>
                    <a:pt x="805" y="1933"/>
                  </a:lnTo>
                  <a:lnTo>
                    <a:pt x="794" y="1931"/>
                  </a:lnTo>
                  <a:lnTo>
                    <a:pt x="782" y="1927"/>
                  </a:lnTo>
                  <a:lnTo>
                    <a:pt x="771" y="1925"/>
                  </a:lnTo>
                  <a:lnTo>
                    <a:pt x="754" y="1925"/>
                  </a:lnTo>
                  <a:lnTo>
                    <a:pt x="742" y="1925"/>
                  </a:lnTo>
                  <a:lnTo>
                    <a:pt x="731" y="1925"/>
                  </a:lnTo>
                  <a:lnTo>
                    <a:pt x="720" y="1925"/>
                  </a:lnTo>
                  <a:lnTo>
                    <a:pt x="702" y="1918"/>
                  </a:lnTo>
                  <a:lnTo>
                    <a:pt x="691" y="1912"/>
                  </a:lnTo>
                  <a:lnTo>
                    <a:pt x="680" y="1906"/>
                  </a:lnTo>
                  <a:lnTo>
                    <a:pt x="668" y="1902"/>
                  </a:lnTo>
                  <a:lnTo>
                    <a:pt x="657" y="1895"/>
                  </a:lnTo>
                  <a:lnTo>
                    <a:pt x="645" y="1889"/>
                  </a:lnTo>
                  <a:lnTo>
                    <a:pt x="634" y="1883"/>
                  </a:lnTo>
                  <a:lnTo>
                    <a:pt x="622" y="1878"/>
                  </a:lnTo>
                  <a:lnTo>
                    <a:pt x="609" y="1876"/>
                  </a:lnTo>
                  <a:lnTo>
                    <a:pt x="596" y="1876"/>
                  </a:lnTo>
                  <a:lnTo>
                    <a:pt x="582" y="1874"/>
                  </a:lnTo>
                  <a:lnTo>
                    <a:pt x="571" y="1874"/>
                  </a:lnTo>
                  <a:lnTo>
                    <a:pt x="556" y="1868"/>
                  </a:lnTo>
                  <a:lnTo>
                    <a:pt x="544" y="1868"/>
                  </a:lnTo>
                  <a:lnTo>
                    <a:pt x="533" y="1864"/>
                  </a:lnTo>
                  <a:lnTo>
                    <a:pt x="522" y="1862"/>
                  </a:lnTo>
                  <a:lnTo>
                    <a:pt x="508" y="1849"/>
                  </a:lnTo>
                  <a:lnTo>
                    <a:pt x="499" y="1838"/>
                  </a:lnTo>
                  <a:lnTo>
                    <a:pt x="489" y="1828"/>
                  </a:lnTo>
                  <a:lnTo>
                    <a:pt x="480" y="1822"/>
                  </a:lnTo>
                  <a:lnTo>
                    <a:pt x="466" y="1813"/>
                  </a:lnTo>
                  <a:lnTo>
                    <a:pt x="453" y="1811"/>
                  </a:lnTo>
                  <a:lnTo>
                    <a:pt x="440" y="1807"/>
                  </a:lnTo>
                  <a:lnTo>
                    <a:pt x="428" y="1805"/>
                  </a:lnTo>
                  <a:lnTo>
                    <a:pt x="417" y="1794"/>
                  </a:lnTo>
                  <a:lnTo>
                    <a:pt x="407" y="1786"/>
                  </a:lnTo>
                  <a:lnTo>
                    <a:pt x="398" y="1773"/>
                  </a:lnTo>
                  <a:lnTo>
                    <a:pt x="388" y="1767"/>
                  </a:lnTo>
                  <a:lnTo>
                    <a:pt x="379" y="1756"/>
                  </a:lnTo>
                  <a:lnTo>
                    <a:pt x="371" y="1746"/>
                  </a:lnTo>
                  <a:lnTo>
                    <a:pt x="362" y="1733"/>
                  </a:lnTo>
                  <a:lnTo>
                    <a:pt x="352" y="1727"/>
                  </a:lnTo>
                  <a:lnTo>
                    <a:pt x="343" y="1716"/>
                  </a:lnTo>
                  <a:lnTo>
                    <a:pt x="333" y="1708"/>
                  </a:lnTo>
                  <a:lnTo>
                    <a:pt x="324" y="1700"/>
                  </a:lnTo>
                  <a:lnTo>
                    <a:pt x="316" y="1693"/>
                  </a:lnTo>
                  <a:lnTo>
                    <a:pt x="305" y="1683"/>
                  </a:lnTo>
                  <a:lnTo>
                    <a:pt x="293" y="1674"/>
                  </a:lnTo>
                  <a:lnTo>
                    <a:pt x="282" y="1666"/>
                  </a:lnTo>
                  <a:lnTo>
                    <a:pt x="276" y="1660"/>
                  </a:lnTo>
                  <a:lnTo>
                    <a:pt x="265" y="1649"/>
                  </a:lnTo>
                  <a:lnTo>
                    <a:pt x="251" y="1643"/>
                  </a:lnTo>
                  <a:lnTo>
                    <a:pt x="238" y="1637"/>
                  </a:lnTo>
                  <a:lnTo>
                    <a:pt x="230" y="1630"/>
                  </a:lnTo>
                  <a:lnTo>
                    <a:pt x="221" y="1618"/>
                  </a:lnTo>
                  <a:lnTo>
                    <a:pt x="213" y="1607"/>
                  </a:lnTo>
                  <a:lnTo>
                    <a:pt x="206" y="1594"/>
                  </a:lnTo>
                  <a:lnTo>
                    <a:pt x="198" y="1586"/>
                  </a:lnTo>
                  <a:lnTo>
                    <a:pt x="192" y="1569"/>
                  </a:lnTo>
                  <a:lnTo>
                    <a:pt x="190" y="1555"/>
                  </a:lnTo>
                  <a:lnTo>
                    <a:pt x="187" y="1538"/>
                  </a:lnTo>
                  <a:lnTo>
                    <a:pt x="183" y="1529"/>
                  </a:lnTo>
                  <a:lnTo>
                    <a:pt x="171" y="1517"/>
                  </a:lnTo>
                  <a:lnTo>
                    <a:pt x="162" y="1508"/>
                  </a:lnTo>
                  <a:lnTo>
                    <a:pt x="152" y="1498"/>
                  </a:lnTo>
                  <a:lnTo>
                    <a:pt x="148" y="1489"/>
                  </a:lnTo>
                  <a:lnTo>
                    <a:pt x="141" y="1475"/>
                  </a:lnTo>
                  <a:lnTo>
                    <a:pt x="139" y="1460"/>
                  </a:lnTo>
                  <a:lnTo>
                    <a:pt x="137" y="1445"/>
                  </a:lnTo>
                  <a:lnTo>
                    <a:pt x="133" y="1433"/>
                  </a:lnTo>
                  <a:lnTo>
                    <a:pt x="122" y="1422"/>
                  </a:lnTo>
                  <a:lnTo>
                    <a:pt x="109" y="1416"/>
                  </a:lnTo>
                  <a:lnTo>
                    <a:pt x="97" y="1407"/>
                  </a:lnTo>
                  <a:lnTo>
                    <a:pt x="91" y="1399"/>
                  </a:lnTo>
                  <a:lnTo>
                    <a:pt x="86" y="1382"/>
                  </a:lnTo>
                  <a:lnTo>
                    <a:pt x="88" y="1367"/>
                  </a:lnTo>
                  <a:lnTo>
                    <a:pt x="89" y="1351"/>
                  </a:lnTo>
                  <a:lnTo>
                    <a:pt x="86" y="1338"/>
                  </a:lnTo>
                  <a:lnTo>
                    <a:pt x="82" y="1325"/>
                  </a:lnTo>
                  <a:lnTo>
                    <a:pt x="78" y="1315"/>
                  </a:lnTo>
                  <a:lnTo>
                    <a:pt x="74" y="1302"/>
                  </a:lnTo>
                  <a:lnTo>
                    <a:pt x="70" y="1292"/>
                  </a:lnTo>
                  <a:lnTo>
                    <a:pt x="63" y="1279"/>
                  </a:lnTo>
                  <a:lnTo>
                    <a:pt x="53" y="1268"/>
                  </a:lnTo>
                  <a:lnTo>
                    <a:pt x="42" y="1258"/>
                  </a:lnTo>
                  <a:lnTo>
                    <a:pt x="36" y="1247"/>
                  </a:lnTo>
                  <a:lnTo>
                    <a:pt x="30" y="1233"/>
                  </a:lnTo>
                  <a:lnTo>
                    <a:pt x="27" y="1220"/>
                  </a:lnTo>
                  <a:lnTo>
                    <a:pt x="25" y="1205"/>
                  </a:lnTo>
                  <a:lnTo>
                    <a:pt x="25" y="1191"/>
                  </a:lnTo>
                  <a:lnTo>
                    <a:pt x="21" y="1178"/>
                  </a:lnTo>
                  <a:lnTo>
                    <a:pt x="19" y="1165"/>
                  </a:lnTo>
                  <a:lnTo>
                    <a:pt x="17" y="1153"/>
                  </a:lnTo>
                  <a:lnTo>
                    <a:pt x="15" y="1140"/>
                  </a:lnTo>
                  <a:lnTo>
                    <a:pt x="13" y="1125"/>
                  </a:lnTo>
                  <a:lnTo>
                    <a:pt x="13" y="1113"/>
                  </a:lnTo>
                  <a:lnTo>
                    <a:pt x="11" y="1098"/>
                  </a:lnTo>
                  <a:lnTo>
                    <a:pt x="10" y="1083"/>
                  </a:lnTo>
                  <a:lnTo>
                    <a:pt x="10" y="1071"/>
                  </a:lnTo>
                  <a:lnTo>
                    <a:pt x="11" y="1058"/>
                  </a:lnTo>
                  <a:lnTo>
                    <a:pt x="10" y="1046"/>
                  </a:lnTo>
                  <a:lnTo>
                    <a:pt x="10" y="1033"/>
                  </a:lnTo>
                  <a:lnTo>
                    <a:pt x="10" y="1014"/>
                  </a:lnTo>
                  <a:lnTo>
                    <a:pt x="10" y="1001"/>
                  </a:lnTo>
                  <a:lnTo>
                    <a:pt x="10" y="989"/>
                  </a:lnTo>
                  <a:lnTo>
                    <a:pt x="10" y="976"/>
                  </a:lnTo>
                  <a:lnTo>
                    <a:pt x="6" y="964"/>
                  </a:lnTo>
                  <a:lnTo>
                    <a:pt x="4" y="951"/>
                  </a:lnTo>
                  <a:lnTo>
                    <a:pt x="0" y="938"/>
                  </a:lnTo>
                  <a:lnTo>
                    <a:pt x="0" y="926"/>
                  </a:lnTo>
                  <a:lnTo>
                    <a:pt x="0" y="907"/>
                  </a:lnTo>
                  <a:lnTo>
                    <a:pt x="2" y="894"/>
                  </a:lnTo>
                  <a:lnTo>
                    <a:pt x="2" y="882"/>
                  </a:lnTo>
                  <a:lnTo>
                    <a:pt x="4" y="869"/>
                  </a:lnTo>
                  <a:lnTo>
                    <a:pt x="6" y="852"/>
                  </a:lnTo>
                  <a:lnTo>
                    <a:pt x="13" y="839"/>
                  </a:lnTo>
                  <a:lnTo>
                    <a:pt x="23" y="825"/>
                  </a:lnTo>
                  <a:lnTo>
                    <a:pt x="30" y="812"/>
                  </a:lnTo>
                  <a:lnTo>
                    <a:pt x="30" y="800"/>
                  </a:lnTo>
                  <a:lnTo>
                    <a:pt x="30" y="787"/>
                  </a:lnTo>
                  <a:lnTo>
                    <a:pt x="30" y="774"/>
                  </a:lnTo>
                  <a:lnTo>
                    <a:pt x="36" y="762"/>
                  </a:lnTo>
                  <a:lnTo>
                    <a:pt x="38" y="747"/>
                  </a:lnTo>
                  <a:lnTo>
                    <a:pt x="42" y="734"/>
                  </a:lnTo>
                  <a:lnTo>
                    <a:pt x="46" y="720"/>
                  </a:lnTo>
                  <a:lnTo>
                    <a:pt x="51" y="705"/>
                  </a:lnTo>
                  <a:lnTo>
                    <a:pt x="51" y="692"/>
                  </a:lnTo>
                  <a:lnTo>
                    <a:pt x="51" y="680"/>
                  </a:lnTo>
                  <a:lnTo>
                    <a:pt x="51" y="667"/>
                  </a:lnTo>
                  <a:lnTo>
                    <a:pt x="55" y="654"/>
                  </a:lnTo>
                  <a:lnTo>
                    <a:pt x="55" y="640"/>
                  </a:lnTo>
                  <a:lnTo>
                    <a:pt x="55" y="625"/>
                  </a:lnTo>
                  <a:lnTo>
                    <a:pt x="55" y="610"/>
                  </a:lnTo>
                  <a:lnTo>
                    <a:pt x="61" y="598"/>
                  </a:lnTo>
                  <a:lnTo>
                    <a:pt x="67" y="583"/>
                  </a:lnTo>
                  <a:lnTo>
                    <a:pt x="80" y="574"/>
                  </a:lnTo>
                  <a:lnTo>
                    <a:pt x="93" y="566"/>
                  </a:lnTo>
                  <a:lnTo>
                    <a:pt x="101" y="558"/>
                  </a:lnTo>
                  <a:lnTo>
                    <a:pt x="105" y="541"/>
                  </a:lnTo>
                  <a:lnTo>
                    <a:pt x="103" y="526"/>
                  </a:lnTo>
                  <a:lnTo>
                    <a:pt x="101" y="509"/>
                  </a:lnTo>
                  <a:lnTo>
                    <a:pt x="107" y="497"/>
                  </a:lnTo>
                  <a:lnTo>
                    <a:pt x="109" y="484"/>
                  </a:lnTo>
                  <a:lnTo>
                    <a:pt x="112" y="471"/>
                  </a:lnTo>
                  <a:lnTo>
                    <a:pt x="114" y="459"/>
                  </a:lnTo>
                  <a:lnTo>
                    <a:pt x="122" y="446"/>
                  </a:lnTo>
                  <a:lnTo>
                    <a:pt x="129" y="434"/>
                  </a:lnTo>
                  <a:lnTo>
                    <a:pt x="139" y="425"/>
                  </a:lnTo>
                  <a:lnTo>
                    <a:pt x="148" y="415"/>
                  </a:lnTo>
                  <a:lnTo>
                    <a:pt x="158" y="406"/>
                  </a:lnTo>
                  <a:lnTo>
                    <a:pt x="164" y="394"/>
                  </a:lnTo>
                  <a:lnTo>
                    <a:pt x="169" y="381"/>
                  </a:lnTo>
                  <a:lnTo>
                    <a:pt x="175" y="368"/>
                  </a:lnTo>
                  <a:lnTo>
                    <a:pt x="183" y="356"/>
                  </a:lnTo>
                  <a:lnTo>
                    <a:pt x="190" y="343"/>
                  </a:lnTo>
                  <a:lnTo>
                    <a:pt x="198" y="333"/>
                  </a:lnTo>
                  <a:lnTo>
                    <a:pt x="206" y="320"/>
                  </a:lnTo>
                  <a:lnTo>
                    <a:pt x="215" y="310"/>
                  </a:lnTo>
                  <a:lnTo>
                    <a:pt x="225" y="303"/>
                  </a:lnTo>
                  <a:lnTo>
                    <a:pt x="240" y="301"/>
                  </a:lnTo>
                  <a:lnTo>
                    <a:pt x="253" y="295"/>
                  </a:lnTo>
                  <a:lnTo>
                    <a:pt x="265" y="286"/>
                  </a:lnTo>
                  <a:lnTo>
                    <a:pt x="274" y="278"/>
                  </a:lnTo>
                  <a:lnTo>
                    <a:pt x="286" y="272"/>
                  </a:lnTo>
                  <a:lnTo>
                    <a:pt x="295" y="265"/>
                  </a:lnTo>
                  <a:lnTo>
                    <a:pt x="306" y="259"/>
                  </a:lnTo>
                  <a:lnTo>
                    <a:pt x="314" y="246"/>
                  </a:lnTo>
                  <a:lnTo>
                    <a:pt x="322" y="234"/>
                  </a:lnTo>
                  <a:lnTo>
                    <a:pt x="327" y="217"/>
                  </a:lnTo>
                  <a:lnTo>
                    <a:pt x="337" y="209"/>
                  </a:lnTo>
                  <a:lnTo>
                    <a:pt x="343" y="196"/>
                  </a:lnTo>
                  <a:lnTo>
                    <a:pt x="352" y="185"/>
                  </a:lnTo>
                  <a:lnTo>
                    <a:pt x="358" y="173"/>
                  </a:lnTo>
                  <a:lnTo>
                    <a:pt x="367" y="162"/>
                  </a:lnTo>
                  <a:lnTo>
                    <a:pt x="379" y="154"/>
                  </a:lnTo>
                  <a:lnTo>
                    <a:pt x="392" y="152"/>
                  </a:lnTo>
                  <a:lnTo>
                    <a:pt x="405" y="148"/>
                  </a:lnTo>
                  <a:lnTo>
                    <a:pt x="419" y="145"/>
                  </a:lnTo>
                  <a:lnTo>
                    <a:pt x="425" y="137"/>
                  </a:lnTo>
                  <a:lnTo>
                    <a:pt x="436" y="131"/>
                  </a:lnTo>
                  <a:lnTo>
                    <a:pt x="447" y="127"/>
                  </a:lnTo>
                  <a:lnTo>
                    <a:pt x="459" y="124"/>
                  </a:lnTo>
                  <a:lnTo>
                    <a:pt x="470" y="116"/>
                  </a:lnTo>
                  <a:lnTo>
                    <a:pt x="484" y="114"/>
                  </a:lnTo>
                  <a:lnTo>
                    <a:pt x="497" y="112"/>
                  </a:lnTo>
                  <a:lnTo>
                    <a:pt x="510" y="112"/>
                  </a:lnTo>
                  <a:lnTo>
                    <a:pt x="516" y="97"/>
                  </a:lnTo>
                  <a:lnTo>
                    <a:pt x="523" y="80"/>
                  </a:lnTo>
                  <a:lnTo>
                    <a:pt x="529" y="63"/>
                  </a:lnTo>
                  <a:lnTo>
                    <a:pt x="541" y="55"/>
                  </a:lnTo>
                  <a:lnTo>
                    <a:pt x="552" y="55"/>
                  </a:lnTo>
                  <a:lnTo>
                    <a:pt x="569" y="61"/>
                  </a:lnTo>
                  <a:lnTo>
                    <a:pt x="582" y="66"/>
                  </a:lnTo>
                  <a:lnTo>
                    <a:pt x="598" y="68"/>
                  </a:lnTo>
                  <a:lnTo>
                    <a:pt x="609" y="61"/>
                  </a:lnTo>
                  <a:lnTo>
                    <a:pt x="621" y="61"/>
                  </a:lnTo>
                  <a:lnTo>
                    <a:pt x="632" y="57"/>
                  </a:lnTo>
                  <a:lnTo>
                    <a:pt x="643" y="55"/>
                  </a:lnTo>
                  <a:lnTo>
                    <a:pt x="651" y="49"/>
                  </a:lnTo>
                  <a:lnTo>
                    <a:pt x="661" y="36"/>
                  </a:lnTo>
                  <a:lnTo>
                    <a:pt x="670" y="21"/>
                  </a:lnTo>
                  <a:lnTo>
                    <a:pt x="683" y="17"/>
                  </a:lnTo>
                  <a:lnTo>
                    <a:pt x="695" y="17"/>
                  </a:lnTo>
                  <a:lnTo>
                    <a:pt x="708" y="23"/>
                  </a:lnTo>
                  <a:lnTo>
                    <a:pt x="721" y="32"/>
                  </a:lnTo>
                  <a:lnTo>
                    <a:pt x="735" y="38"/>
                  </a:lnTo>
                  <a:lnTo>
                    <a:pt x="746" y="34"/>
                  </a:lnTo>
                  <a:lnTo>
                    <a:pt x="758" y="32"/>
                  </a:lnTo>
                  <a:lnTo>
                    <a:pt x="769" y="28"/>
                  </a:lnTo>
                  <a:lnTo>
                    <a:pt x="780" y="28"/>
                  </a:lnTo>
                  <a:lnTo>
                    <a:pt x="792" y="23"/>
                  </a:lnTo>
                  <a:lnTo>
                    <a:pt x="803" y="19"/>
                  </a:lnTo>
                  <a:lnTo>
                    <a:pt x="815" y="13"/>
                  </a:lnTo>
                  <a:lnTo>
                    <a:pt x="828" y="11"/>
                  </a:lnTo>
                  <a:lnTo>
                    <a:pt x="839" y="7"/>
                  </a:lnTo>
                  <a:lnTo>
                    <a:pt x="853" y="5"/>
                  </a:lnTo>
                  <a:lnTo>
                    <a:pt x="864" y="0"/>
                  </a:lnTo>
                  <a:lnTo>
                    <a:pt x="878" y="0"/>
                  </a:lnTo>
                  <a:lnTo>
                    <a:pt x="889" y="2"/>
                  </a:lnTo>
                  <a:lnTo>
                    <a:pt x="900" y="9"/>
                  </a:lnTo>
                  <a:lnTo>
                    <a:pt x="912" y="13"/>
                  </a:lnTo>
                  <a:lnTo>
                    <a:pt x="925" y="17"/>
                  </a:lnTo>
                  <a:lnTo>
                    <a:pt x="925" y="5"/>
                  </a:lnTo>
                  <a:close/>
                </a:path>
              </a:pathLst>
            </a:custGeom>
            <a:solidFill>
              <a:srgbClr val="F7A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-1100138" y="-347662"/>
              <a:ext cx="2701925" cy="2862263"/>
            </a:xfrm>
            <a:custGeom>
              <a:avLst/>
              <a:gdLst/>
              <a:ahLst/>
              <a:cxnLst>
                <a:cxn ang="0">
                  <a:pos x="889" y="2"/>
                </a:cxn>
                <a:cxn ang="0">
                  <a:pos x="979" y="21"/>
                </a:cxn>
                <a:cxn ang="0">
                  <a:pos x="1072" y="59"/>
                </a:cxn>
                <a:cxn ang="0">
                  <a:pos x="1144" y="57"/>
                </a:cxn>
                <a:cxn ang="0">
                  <a:pos x="1202" y="86"/>
                </a:cxn>
                <a:cxn ang="0">
                  <a:pos x="1272" y="143"/>
                </a:cxn>
                <a:cxn ang="0">
                  <a:pos x="1329" y="150"/>
                </a:cxn>
                <a:cxn ang="0">
                  <a:pos x="1361" y="200"/>
                </a:cxn>
                <a:cxn ang="0">
                  <a:pos x="1422" y="240"/>
                </a:cxn>
                <a:cxn ang="0">
                  <a:pos x="1491" y="276"/>
                </a:cxn>
                <a:cxn ang="0">
                  <a:pos x="1519" y="335"/>
                </a:cxn>
                <a:cxn ang="0">
                  <a:pos x="1563" y="394"/>
                </a:cxn>
                <a:cxn ang="0">
                  <a:pos x="1615" y="461"/>
                </a:cxn>
                <a:cxn ang="0">
                  <a:pos x="1672" y="625"/>
                </a:cxn>
                <a:cxn ang="0">
                  <a:pos x="1687" y="837"/>
                </a:cxn>
                <a:cxn ang="0">
                  <a:pos x="1698" y="936"/>
                </a:cxn>
                <a:cxn ang="0">
                  <a:pos x="1679" y="1027"/>
                </a:cxn>
                <a:cxn ang="0">
                  <a:pos x="1636" y="1130"/>
                </a:cxn>
                <a:cxn ang="0">
                  <a:pos x="1636" y="1201"/>
                </a:cxn>
                <a:cxn ang="0">
                  <a:pos x="1603" y="1249"/>
                </a:cxn>
                <a:cxn ang="0">
                  <a:pos x="1561" y="1329"/>
                </a:cxn>
                <a:cxn ang="0">
                  <a:pos x="1508" y="1420"/>
                </a:cxn>
                <a:cxn ang="0">
                  <a:pos x="1375" y="1569"/>
                </a:cxn>
                <a:cxn ang="0">
                  <a:pos x="1190" y="1704"/>
                </a:cxn>
                <a:cxn ang="0">
                  <a:pos x="1049" y="1758"/>
                </a:cxn>
                <a:cxn ang="0">
                  <a:pos x="931" y="1775"/>
                </a:cxn>
                <a:cxn ang="0">
                  <a:pos x="859" y="1784"/>
                </a:cxn>
                <a:cxn ang="0">
                  <a:pos x="809" y="1800"/>
                </a:cxn>
                <a:cxn ang="0">
                  <a:pos x="764" y="1775"/>
                </a:cxn>
                <a:cxn ang="0">
                  <a:pos x="712" y="1788"/>
                </a:cxn>
                <a:cxn ang="0">
                  <a:pos x="644" y="1769"/>
                </a:cxn>
                <a:cxn ang="0">
                  <a:pos x="575" y="1731"/>
                </a:cxn>
                <a:cxn ang="0">
                  <a:pos x="512" y="1729"/>
                </a:cxn>
                <a:cxn ang="0">
                  <a:pos x="471" y="1706"/>
                </a:cxn>
                <a:cxn ang="0">
                  <a:pos x="427" y="1668"/>
                </a:cxn>
                <a:cxn ang="0">
                  <a:pos x="375" y="1649"/>
                </a:cxn>
                <a:cxn ang="0">
                  <a:pos x="349" y="1599"/>
                </a:cxn>
                <a:cxn ang="0">
                  <a:pos x="305" y="1567"/>
                </a:cxn>
                <a:cxn ang="0">
                  <a:pos x="212" y="1479"/>
                </a:cxn>
                <a:cxn ang="0">
                  <a:pos x="111" y="1355"/>
                </a:cxn>
                <a:cxn ang="0">
                  <a:pos x="88" y="1277"/>
                </a:cxn>
                <a:cxn ang="0">
                  <a:pos x="35" y="1130"/>
                </a:cxn>
                <a:cxn ang="0">
                  <a:pos x="6" y="953"/>
                </a:cxn>
                <a:cxn ang="0">
                  <a:pos x="0" y="862"/>
                </a:cxn>
                <a:cxn ang="0">
                  <a:pos x="12" y="726"/>
                </a:cxn>
                <a:cxn ang="0">
                  <a:pos x="48" y="560"/>
                </a:cxn>
                <a:cxn ang="0">
                  <a:pos x="94" y="497"/>
                </a:cxn>
                <a:cxn ang="0">
                  <a:pos x="105" y="438"/>
                </a:cxn>
                <a:cxn ang="0">
                  <a:pos x="147" y="406"/>
                </a:cxn>
                <a:cxn ang="0">
                  <a:pos x="174" y="339"/>
                </a:cxn>
                <a:cxn ang="0">
                  <a:pos x="210" y="288"/>
                </a:cxn>
                <a:cxn ang="0">
                  <a:pos x="257" y="267"/>
                </a:cxn>
                <a:cxn ang="0">
                  <a:pos x="284" y="208"/>
                </a:cxn>
                <a:cxn ang="0">
                  <a:pos x="322" y="160"/>
                </a:cxn>
                <a:cxn ang="0">
                  <a:pos x="414" y="118"/>
                </a:cxn>
                <a:cxn ang="0">
                  <a:pos x="503" y="80"/>
                </a:cxn>
                <a:cxn ang="0">
                  <a:pos x="591" y="28"/>
                </a:cxn>
                <a:cxn ang="0">
                  <a:pos x="674" y="0"/>
                </a:cxn>
                <a:cxn ang="0">
                  <a:pos x="750" y="7"/>
                </a:cxn>
                <a:cxn ang="0">
                  <a:pos x="838" y="13"/>
                </a:cxn>
                <a:cxn ang="0">
                  <a:pos x="838" y="0"/>
                </a:cxn>
              </a:cxnLst>
              <a:rect l="0" t="0" r="r" b="b"/>
              <a:pathLst>
                <a:path w="1702" h="1803">
                  <a:moveTo>
                    <a:pt x="849" y="25"/>
                  </a:moveTo>
                  <a:lnTo>
                    <a:pt x="861" y="21"/>
                  </a:lnTo>
                  <a:lnTo>
                    <a:pt x="876" y="13"/>
                  </a:lnTo>
                  <a:lnTo>
                    <a:pt x="889" y="2"/>
                  </a:lnTo>
                  <a:lnTo>
                    <a:pt x="905" y="2"/>
                  </a:lnTo>
                  <a:lnTo>
                    <a:pt x="929" y="7"/>
                  </a:lnTo>
                  <a:lnTo>
                    <a:pt x="954" y="13"/>
                  </a:lnTo>
                  <a:lnTo>
                    <a:pt x="979" y="21"/>
                  </a:lnTo>
                  <a:lnTo>
                    <a:pt x="1004" y="32"/>
                  </a:lnTo>
                  <a:lnTo>
                    <a:pt x="1026" y="40"/>
                  </a:lnTo>
                  <a:lnTo>
                    <a:pt x="1049" y="51"/>
                  </a:lnTo>
                  <a:lnTo>
                    <a:pt x="1072" y="59"/>
                  </a:lnTo>
                  <a:lnTo>
                    <a:pt x="1099" y="70"/>
                  </a:lnTo>
                  <a:lnTo>
                    <a:pt x="1114" y="68"/>
                  </a:lnTo>
                  <a:lnTo>
                    <a:pt x="1129" y="63"/>
                  </a:lnTo>
                  <a:lnTo>
                    <a:pt x="1144" y="57"/>
                  </a:lnTo>
                  <a:lnTo>
                    <a:pt x="1162" y="59"/>
                  </a:lnTo>
                  <a:lnTo>
                    <a:pt x="1171" y="63"/>
                  </a:lnTo>
                  <a:lnTo>
                    <a:pt x="1184" y="74"/>
                  </a:lnTo>
                  <a:lnTo>
                    <a:pt x="1202" y="86"/>
                  </a:lnTo>
                  <a:lnTo>
                    <a:pt x="1221" y="101"/>
                  </a:lnTo>
                  <a:lnTo>
                    <a:pt x="1238" y="116"/>
                  </a:lnTo>
                  <a:lnTo>
                    <a:pt x="1257" y="131"/>
                  </a:lnTo>
                  <a:lnTo>
                    <a:pt x="1272" y="143"/>
                  </a:lnTo>
                  <a:lnTo>
                    <a:pt x="1289" y="156"/>
                  </a:lnTo>
                  <a:lnTo>
                    <a:pt x="1301" y="154"/>
                  </a:lnTo>
                  <a:lnTo>
                    <a:pt x="1316" y="152"/>
                  </a:lnTo>
                  <a:lnTo>
                    <a:pt x="1329" y="150"/>
                  </a:lnTo>
                  <a:lnTo>
                    <a:pt x="1344" y="156"/>
                  </a:lnTo>
                  <a:lnTo>
                    <a:pt x="1352" y="166"/>
                  </a:lnTo>
                  <a:lnTo>
                    <a:pt x="1358" y="185"/>
                  </a:lnTo>
                  <a:lnTo>
                    <a:pt x="1361" y="200"/>
                  </a:lnTo>
                  <a:lnTo>
                    <a:pt x="1371" y="211"/>
                  </a:lnTo>
                  <a:lnTo>
                    <a:pt x="1388" y="221"/>
                  </a:lnTo>
                  <a:lnTo>
                    <a:pt x="1405" y="232"/>
                  </a:lnTo>
                  <a:lnTo>
                    <a:pt x="1422" y="240"/>
                  </a:lnTo>
                  <a:lnTo>
                    <a:pt x="1441" y="248"/>
                  </a:lnTo>
                  <a:lnTo>
                    <a:pt x="1457" y="255"/>
                  </a:lnTo>
                  <a:lnTo>
                    <a:pt x="1474" y="265"/>
                  </a:lnTo>
                  <a:lnTo>
                    <a:pt x="1491" y="276"/>
                  </a:lnTo>
                  <a:lnTo>
                    <a:pt x="1508" y="290"/>
                  </a:lnTo>
                  <a:lnTo>
                    <a:pt x="1512" y="303"/>
                  </a:lnTo>
                  <a:lnTo>
                    <a:pt x="1516" y="320"/>
                  </a:lnTo>
                  <a:lnTo>
                    <a:pt x="1519" y="335"/>
                  </a:lnTo>
                  <a:lnTo>
                    <a:pt x="1529" y="347"/>
                  </a:lnTo>
                  <a:lnTo>
                    <a:pt x="1538" y="360"/>
                  </a:lnTo>
                  <a:lnTo>
                    <a:pt x="1550" y="377"/>
                  </a:lnTo>
                  <a:lnTo>
                    <a:pt x="1563" y="394"/>
                  </a:lnTo>
                  <a:lnTo>
                    <a:pt x="1578" y="412"/>
                  </a:lnTo>
                  <a:lnTo>
                    <a:pt x="1592" y="427"/>
                  </a:lnTo>
                  <a:lnTo>
                    <a:pt x="1605" y="444"/>
                  </a:lnTo>
                  <a:lnTo>
                    <a:pt x="1615" y="461"/>
                  </a:lnTo>
                  <a:lnTo>
                    <a:pt x="1626" y="478"/>
                  </a:lnTo>
                  <a:lnTo>
                    <a:pt x="1645" y="524"/>
                  </a:lnTo>
                  <a:lnTo>
                    <a:pt x="1662" y="574"/>
                  </a:lnTo>
                  <a:lnTo>
                    <a:pt x="1672" y="625"/>
                  </a:lnTo>
                  <a:lnTo>
                    <a:pt x="1681" y="677"/>
                  </a:lnTo>
                  <a:lnTo>
                    <a:pt x="1685" y="728"/>
                  </a:lnTo>
                  <a:lnTo>
                    <a:pt x="1689" y="783"/>
                  </a:lnTo>
                  <a:lnTo>
                    <a:pt x="1687" y="837"/>
                  </a:lnTo>
                  <a:lnTo>
                    <a:pt x="1687" y="894"/>
                  </a:lnTo>
                  <a:lnTo>
                    <a:pt x="1689" y="907"/>
                  </a:lnTo>
                  <a:lnTo>
                    <a:pt x="1695" y="921"/>
                  </a:lnTo>
                  <a:lnTo>
                    <a:pt x="1698" y="936"/>
                  </a:lnTo>
                  <a:lnTo>
                    <a:pt x="1702" y="951"/>
                  </a:lnTo>
                  <a:lnTo>
                    <a:pt x="1695" y="976"/>
                  </a:lnTo>
                  <a:lnTo>
                    <a:pt x="1689" y="1001"/>
                  </a:lnTo>
                  <a:lnTo>
                    <a:pt x="1679" y="1027"/>
                  </a:lnTo>
                  <a:lnTo>
                    <a:pt x="1670" y="1054"/>
                  </a:lnTo>
                  <a:lnTo>
                    <a:pt x="1658" y="1079"/>
                  </a:lnTo>
                  <a:lnTo>
                    <a:pt x="1647" y="1104"/>
                  </a:lnTo>
                  <a:lnTo>
                    <a:pt x="1636" y="1130"/>
                  </a:lnTo>
                  <a:lnTo>
                    <a:pt x="1630" y="1159"/>
                  </a:lnTo>
                  <a:lnTo>
                    <a:pt x="1628" y="1172"/>
                  </a:lnTo>
                  <a:lnTo>
                    <a:pt x="1632" y="1186"/>
                  </a:lnTo>
                  <a:lnTo>
                    <a:pt x="1636" y="1201"/>
                  </a:lnTo>
                  <a:lnTo>
                    <a:pt x="1636" y="1216"/>
                  </a:lnTo>
                  <a:lnTo>
                    <a:pt x="1624" y="1226"/>
                  </a:lnTo>
                  <a:lnTo>
                    <a:pt x="1615" y="1239"/>
                  </a:lnTo>
                  <a:lnTo>
                    <a:pt x="1603" y="1249"/>
                  </a:lnTo>
                  <a:lnTo>
                    <a:pt x="1596" y="1262"/>
                  </a:lnTo>
                  <a:lnTo>
                    <a:pt x="1584" y="1283"/>
                  </a:lnTo>
                  <a:lnTo>
                    <a:pt x="1573" y="1306"/>
                  </a:lnTo>
                  <a:lnTo>
                    <a:pt x="1561" y="1329"/>
                  </a:lnTo>
                  <a:lnTo>
                    <a:pt x="1550" y="1355"/>
                  </a:lnTo>
                  <a:lnTo>
                    <a:pt x="1537" y="1376"/>
                  </a:lnTo>
                  <a:lnTo>
                    <a:pt x="1523" y="1399"/>
                  </a:lnTo>
                  <a:lnTo>
                    <a:pt x="1508" y="1420"/>
                  </a:lnTo>
                  <a:lnTo>
                    <a:pt x="1493" y="1441"/>
                  </a:lnTo>
                  <a:lnTo>
                    <a:pt x="1455" y="1485"/>
                  </a:lnTo>
                  <a:lnTo>
                    <a:pt x="1417" y="1529"/>
                  </a:lnTo>
                  <a:lnTo>
                    <a:pt x="1375" y="1569"/>
                  </a:lnTo>
                  <a:lnTo>
                    <a:pt x="1333" y="1609"/>
                  </a:lnTo>
                  <a:lnTo>
                    <a:pt x="1285" y="1643"/>
                  </a:lnTo>
                  <a:lnTo>
                    <a:pt x="1240" y="1676"/>
                  </a:lnTo>
                  <a:lnTo>
                    <a:pt x="1190" y="1704"/>
                  </a:lnTo>
                  <a:lnTo>
                    <a:pt x="1141" y="1729"/>
                  </a:lnTo>
                  <a:lnTo>
                    <a:pt x="1108" y="1739"/>
                  </a:lnTo>
                  <a:lnTo>
                    <a:pt x="1080" y="1752"/>
                  </a:lnTo>
                  <a:lnTo>
                    <a:pt x="1049" y="1758"/>
                  </a:lnTo>
                  <a:lnTo>
                    <a:pt x="1021" y="1767"/>
                  </a:lnTo>
                  <a:lnTo>
                    <a:pt x="990" y="1769"/>
                  </a:lnTo>
                  <a:lnTo>
                    <a:pt x="962" y="1773"/>
                  </a:lnTo>
                  <a:lnTo>
                    <a:pt x="931" y="1775"/>
                  </a:lnTo>
                  <a:lnTo>
                    <a:pt x="901" y="1779"/>
                  </a:lnTo>
                  <a:lnTo>
                    <a:pt x="887" y="1779"/>
                  </a:lnTo>
                  <a:lnTo>
                    <a:pt x="874" y="1782"/>
                  </a:lnTo>
                  <a:lnTo>
                    <a:pt x="859" y="1784"/>
                  </a:lnTo>
                  <a:lnTo>
                    <a:pt x="848" y="1790"/>
                  </a:lnTo>
                  <a:lnTo>
                    <a:pt x="832" y="1794"/>
                  </a:lnTo>
                  <a:lnTo>
                    <a:pt x="821" y="1798"/>
                  </a:lnTo>
                  <a:lnTo>
                    <a:pt x="809" y="1800"/>
                  </a:lnTo>
                  <a:lnTo>
                    <a:pt x="804" y="1803"/>
                  </a:lnTo>
                  <a:lnTo>
                    <a:pt x="787" y="1796"/>
                  </a:lnTo>
                  <a:lnTo>
                    <a:pt x="775" y="1788"/>
                  </a:lnTo>
                  <a:lnTo>
                    <a:pt x="764" y="1775"/>
                  </a:lnTo>
                  <a:lnTo>
                    <a:pt x="752" y="1769"/>
                  </a:lnTo>
                  <a:lnTo>
                    <a:pt x="739" y="1771"/>
                  </a:lnTo>
                  <a:lnTo>
                    <a:pt x="726" y="1779"/>
                  </a:lnTo>
                  <a:lnTo>
                    <a:pt x="712" y="1788"/>
                  </a:lnTo>
                  <a:lnTo>
                    <a:pt x="701" y="1792"/>
                  </a:lnTo>
                  <a:lnTo>
                    <a:pt x="680" y="1784"/>
                  </a:lnTo>
                  <a:lnTo>
                    <a:pt x="661" y="1777"/>
                  </a:lnTo>
                  <a:lnTo>
                    <a:pt x="644" y="1769"/>
                  </a:lnTo>
                  <a:lnTo>
                    <a:pt x="629" y="1760"/>
                  </a:lnTo>
                  <a:lnTo>
                    <a:pt x="611" y="1750"/>
                  </a:lnTo>
                  <a:lnTo>
                    <a:pt x="594" y="1742"/>
                  </a:lnTo>
                  <a:lnTo>
                    <a:pt x="575" y="1731"/>
                  </a:lnTo>
                  <a:lnTo>
                    <a:pt x="558" y="1725"/>
                  </a:lnTo>
                  <a:lnTo>
                    <a:pt x="543" y="1723"/>
                  </a:lnTo>
                  <a:lnTo>
                    <a:pt x="530" y="1727"/>
                  </a:lnTo>
                  <a:lnTo>
                    <a:pt x="512" y="1729"/>
                  </a:lnTo>
                  <a:lnTo>
                    <a:pt x="501" y="1729"/>
                  </a:lnTo>
                  <a:lnTo>
                    <a:pt x="492" y="1721"/>
                  </a:lnTo>
                  <a:lnTo>
                    <a:pt x="482" y="1714"/>
                  </a:lnTo>
                  <a:lnTo>
                    <a:pt x="471" y="1706"/>
                  </a:lnTo>
                  <a:lnTo>
                    <a:pt x="461" y="1697"/>
                  </a:lnTo>
                  <a:lnTo>
                    <a:pt x="450" y="1685"/>
                  </a:lnTo>
                  <a:lnTo>
                    <a:pt x="438" y="1676"/>
                  </a:lnTo>
                  <a:lnTo>
                    <a:pt x="427" y="1668"/>
                  </a:lnTo>
                  <a:lnTo>
                    <a:pt x="415" y="1662"/>
                  </a:lnTo>
                  <a:lnTo>
                    <a:pt x="404" y="1653"/>
                  </a:lnTo>
                  <a:lnTo>
                    <a:pt x="391" y="1653"/>
                  </a:lnTo>
                  <a:lnTo>
                    <a:pt x="375" y="1649"/>
                  </a:lnTo>
                  <a:lnTo>
                    <a:pt x="364" y="1645"/>
                  </a:lnTo>
                  <a:lnTo>
                    <a:pt x="356" y="1632"/>
                  </a:lnTo>
                  <a:lnTo>
                    <a:pt x="353" y="1615"/>
                  </a:lnTo>
                  <a:lnTo>
                    <a:pt x="349" y="1599"/>
                  </a:lnTo>
                  <a:lnTo>
                    <a:pt x="343" y="1588"/>
                  </a:lnTo>
                  <a:lnTo>
                    <a:pt x="330" y="1580"/>
                  </a:lnTo>
                  <a:lnTo>
                    <a:pt x="316" y="1573"/>
                  </a:lnTo>
                  <a:lnTo>
                    <a:pt x="305" y="1567"/>
                  </a:lnTo>
                  <a:lnTo>
                    <a:pt x="297" y="1561"/>
                  </a:lnTo>
                  <a:lnTo>
                    <a:pt x="269" y="1533"/>
                  </a:lnTo>
                  <a:lnTo>
                    <a:pt x="240" y="1508"/>
                  </a:lnTo>
                  <a:lnTo>
                    <a:pt x="212" y="1479"/>
                  </a:lnTo>
                  <a:lnTo>
                    <a:pt x="185" y="1451"/>
                  </a:lnTo>
                  <a:lnTo>
                    <a:pt x="157" y="1420"/>
                  </a:lnTo>
                  <a:lnTo>
                    <a:pt x="134" y="1388"/>
                  </a:lnTo>
                  <a:lnTo>
                    <a:pt x="111" y="1355"/>
                  </a:lnTo>
                  <a:lnTo>
                    <a:pt x="94" y="1323"/>
                  </a:lnTo>
                  <a:lnTo>
                    <a:pt x="88" y="1306"/>
                  </a:lnTo>
                  <a:lnTo>
                    <a:pt x="88" y="1292"/>
                  </a:lnTo>
                  <a:lnTo>
                    <a:pt x="88" y="1277"/>
                  </a:lnTo>
                  <a:lnTo>
                    <a:pt x="88" y="1266"/>
                  </a:lnTo>
                  <a:lnTo>
                    <a:pt x="67" y="1218"/>
                  </a:lnTo>
                  <a:lnTo>
                    <a:pt x="50" y="1174"/>
                  </a:lnTo>
                  <a:lnTo>
                    <a:pt x="35" y="1130"/>
                  </a:lnTo>
                  <a:lnTo>
                    <a:pt x="25" y="1088"/>
                  </a:lnTo>
                  <a:lnTo>
                    <a:pt x="16" y="1043"/>
                  </a:lnTo>
                  <a:lnTo>
                    <a:pt x="10" y="999"/>
                  </a:lnTo>
                  <a:lnTo>
                    <a:pt x="6" y="953"/>
                  </a:lnTo>
                  <a:lnTo>
                    <a:pt x="6" y="907"/>
                  </a:lnTo>
                  <a:lnTo>
                    <a:pt x="4" y="890"/>
                  </a:lnTo>
                  <a:lnTo>
                    <a:pt x="2" y="877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0" y="810"/>
                  </a:lnTo>
                  <a:lnTo>
                    <a:pt x="6" y="770"/>
                  </a:lnTo>
                  <a:lnTo>
                    <a:pt x="12" y="726"/>
                  </a:lnTo>
                  <a:lnTo>
                    <a:pt x="19" y="684"/>
                  </a:lnTo>
                  <a:lnTo>
                    <a:pt x="27" y="640"/>
                  </a:lnTo>
                  <a:lnTo>
                    <a:pt x="39" y="600"/>
                  </a:lnTo>
                  <a:lnTo>
                    <a:pt x="48" y="560"/>
                  </a:lnTo>
                  <a:lnTo>
                    <a:pt x="63" y="528"/>
                  </a:lnTo>
                  <a:lnTo>
                    <a:pt x="69" y="515"/>
                  </a:lnTo>
                  <a:lnTo>
                    <a:pt x="82" y="507"/>
                  </a:lnTo>
                  <a:lnTo>
                    <a:pt x="94" y="497"/>
                  </a:lnTo>
                  <a:lnTo>
                    <a:pt x="103" y="488"/>
                  </a:lnTo>
                  <a:lnTo>
                    <a:pt x="105" y="471"/>
                  </a:lnTo>
                  <a:lnTo>
                    <a:pt x="107" y="457"/>
                  </a:lnTo>
                  <a:lnTo>
                    <a:pt x="105" y="438"/>
                  </a:lnTo>
                  <a:lnTo>
                    <a:pt x="109" y="425"/>
                  </a:lnTo>
                  <a:lnTo>
                    <a:pt x="118" y="417"/>
                  </a:lnTo>
                  <a:lnTo>
                    <a:pt x="134" y="412"/>
                  </a:lnTo>
                  <a:lnTo>
                    <a:pt x="147" y="406"/>
                  </a:lnTo>
                  <a:lnTo>
                    <a:pt x="160" y="398"/>
                  </a:lnTo>
                  <a:lnTo>
                    <a:pt x="166" y="375"/>
                  </a:lnTo>
                  <a:lnTo>
                    <a:pt x="172" y="354"/>
                  </a:lnTo>
                  <a:lnTo>
                    <a:pt x="174" y="339"/>
                  </a:lnTo>
                  <a:lnTo>
                    <a:pt x="179" y="326"/>
                  </a:lnTo>
                  <a:lnTo>
                    <a:pt x="187" y="311"/>
                  </a:lnTo>
                  <a:lnTo>
                    <a:pt x="200" y="297"/>
                  </a:lnTo>
                  <a:lnTo>
                    <a:pt x="210" y="288"/>
                  </a:lnTo>
                  <a:lnTo>
                    <a:pt x="225" y="286"/>
                  </a:lnTo>
                  <a:lnTo>
                    <a:pt x="240" y="284"/>
                  </a:lnTo>
                  <a:lnTo>
                    <a:pt x="252" y="280"/>
                  </a:lnTo>
                  <a:lnTo>
                    <a:pt x="257" y="267"/>
                  </a:lnTo>
                  <a:lnTo>
                    <a:pt x="265" y="255"/>
                  </a:lnTo>
                  <a:lnTo>
                    <a:pt x="271" y="240"/>
                  </a:lnTo>
                  <a:lnTo>
                    <a:pt x="278" y="225"/>
                  </a:lnTo>
                  <a:lnTo>
                    <a:pt x="284" y="208"/>
                  </a:lnTo>
                  <a:lnTo>
                    <a:pt x="290" y="196"/>
                  </a:lnTo>
                  <a:lnTo>
                    <a:pt x="295" y="183"/>
                  </a:lnTo>
                  <a:lnTo>
                    <a:pt x="303" y="177"/>
                  </a:lnTo>
                  <a:lnTo>
                    <a:pt x="322" y="160"/>
                  </a:lnTo>
                  <a:lnTo>
                    <a:pt x="345" y="147"/>
                  </a:lnTo>
                  <a:lnTo>
                    <a:pt x="368" y="137"/>
                  </a:lnTo>
                  <a:lnTo>
                    <a:pt x="391" y="129"/>
                  </a:lnTo>
                  <a:lnTo>
                    <a:pt x="414" y="118"/>
                  </a:lnTo>
                  <a:lnTo>
                    <a:pt x="436" y="110"/>
                  </a:lnTo>
                  <a:lnTo>
                    <a:pt x="459" y="101"/>
                  </a:lnTo>
                  <a:lnTo>
                    <a:pt x="482" y="93"/>
                  </a:lnTo>
                  <a:lnTo>
                    <a:pt x="503" y="80"/>
                  </a:lnTo>
                  <a:lnTo>
                    <a:pt x="526" y="68"/>
                  </a:lnTo>
                  <a:lnTo>
                    <a:pt x="547" y="53"/>
                  </a:lnTo>
                  <a:lnTo>
                    <a:pt x="570" y="40"/>
                  </a:lnTo>
                  <a:lnTo>
                    <a:pt x="591" y="28"/>
                  </a:lnTo>
                  <a:lnTo>
                    <a:pt x="613" y="17"/>
                  </a:lnTo>
                  <a:lnTo>
                    <a:pt x="636" y="7"/>
                  </a:lnTo>
                  <a:lnTo>
                    <a:pt x="661" y="2"/>
                  </a:lnTo>
                  <a:lnTo>
                    <a:pt x="674" y="0"/>
                  </a:lnTo>
                  <a:lnTo>
                    <a:pt x="691" y="0"/>
                  </a:lnTo>
                  <a:lnTo>
                    <a:pt x="710" y="0"/>
                  </a:lnTo>
                  <a:lnTo>
                    <a:pt x="731" y="4"/>
                  </a:lnTo>
                  <a:lnTo>
                    <a:pt x="750" y="7"/>
                  </a:lnTo>
                  <a:lnTo>
                    <a:pt x="771" y="11"/>
                  </a:lnTo>
                  <a:lnTo>
                    <a:pt x="789" y="13"/>
                  </a:lnTo>
                  <a:lnTo>
                    <a:pt x="808" y="15"/>
                  </a:lnTo>
                  <a:lnTo>
                    <a:pt x="838" y="13"/>
                  </a:lnTo>
                  <a:lnTo>
                    <a:pt x="851" y="11"/>
                  </a:lnTo>
                  <a:lnTo>
                    <a:pt x="853" y="7"/>
                  </a:lnTo>
                  <a:lnTo>
                    <a:pt x="848" y="4"/>
                  </a:lnTo>
                  <a:lnTo>
                    <a:pt x="838" y="0"/>
                  </a:lnTo>
                  <a:lnTo>
                    <a:pt x="832" y="4"/>
                  </a:lnTo>
                  <a:lnTo>
                    <a:pt x="834" y="11"/>
                  </a:lnTo>
                  <a:lnTo>
                    <a:pt x="849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-944563" y="-227012"/>
              <a:ext cx="2408238" cy="2581276"/>
            </a:xfrm>
            <a:custGeom>
              <a:avLst/>
              <a:gdLst/>
              <a:ahLst/>
              <a:cxnLst>
                <a:cxn ang="0">
                  <a:pos x="812" y="34"/>
                </a:cxn>
                <a:cxn ang="0">
                  <a:pos x="879" y="6"/>
                </a:cxn>
                <a:cxn ang="0">
                  <a:pos x="934" y="42"/>
                </a:cxn>
                <a:cxn ang="0">
                  <a:pos x="1001" y="40"/>
                </a:cxn>
                <a:cxn ang="0">
                  <a:pos x="1043" y="107"/>
                </a:cxn>
                <a:cxn ang="0">
                  <a:pos x="1111" y="90"/>
                </a:cxn>
                <a:cxn ang="0">
                  <a:pos x="1128" y="147"/>
                </a:cxn>
                <a:cxn ang="0">
                  <a:pos x="1220" y="153"/>
                </a:cxn>
                <a:cxn ang="0">
                  <a:pos x="1343" y="305"/>
                </a:cxn>
                <a:cxn ang="0">
                  <a:pos x="1412" y="391"/>
                </a:cxn>
                <a:cxn ang="0">
                  <a:pos x="1467" y="439"/>
                </a:cxn>
                <a:cxn ang="0">
                  <a:pos x="1473" y="513"/>
                </a:cxn>
                <a:cxn ang="0">
                  <a:pos x="1488" y="574"/>
                </a:cxn>
                <a:cxn ang="0">
                  <a:pos x="1496" y="719"/>
                </a:cxn>
                <a:cxn ang="0">
                  <a:pos x="1517" y="925"/>
                </a:cxn>
                <a:cxn ang="0">
                  <a:pos x="1463" y="976"/>
                </a:cxn>
                <a:cxn ang="0">
                  <a:pos x="1433" y="1037"/>
                </a:cxn>
                <a:cxn ang="0">
                  <a:pos x="1429" y="1110"/>
                </a:cxn>
                <a:cxn ang="0">
                  <a:pos x="1389" y="1169"/>
                </a:cxn>
                <a:cxn ang="0">
                  <a:pos x="1372" y="1237"/>
                </a:cxn>
                <a:cxn ang="0">
                  <a:pos x="1326" y="1266"/>
                </a:cxn>
                <a:cxn ang="0">
                  <a:pos x="1338" y="1323"/>
                </a:cxn>
                <a:cxn ang="0">
                  <a:pos x="1281" y="1384"/>
                </a:cxn>
                <a:cxn ang="0">
                  <a:pos x="1199" y="1453"/>
                </a:cxn>
                <a:cxn ang="0">
                  <a:pos x="1119" y="1468"/>
                </a:cxn>
                <a:cxn ang="0">
                  <a:pos x="1083" y="1533"/>
                </a:cxn>
                <a:cxn ang="0">
                  <a:pos x="1008" y="1548"/>
                </a:cxn>
                <a:cxn ang="0">
                  <a:pos x="932" y="1588"/>
                </a:cxn>
                <a:cxn ang="0">
                  <a:pos x="864" y="1626"/>
                </a:cxn>
                <a:cxn ang="0">
                  <a:pos x="801" y="1579"/>
                </a:cxn>
                <a:cxn ang="0">
                  <a:pos x="740" y="1611"/>
                </a:cxn>
                <a:cxn ang="0">
                  <a:pos x="681" y="1596"/>
                </a:cxn>
                <a:cxn ang="0">
                  <a:pos x="624" y="1552"/>
                </a:cxn>
                <a:cxn ang="0">
                  <a:pos x="538" y="1571"/>
                </a:cxn>
                <a:cxn ang="0">
                  <a:pos x="506" y="1571"/>
                </a:cxn>
                <a:cxn ang="0">
                  <a:pos x="494" y="1514"/>
                </a:cxn>
                <a:cxn ang="0">
                  <a:pos x="430" y="1535"/>
                </a:cxn>
                <a:cxn ang="0">
                  <a:pos x="371" y="1478"/>
                </a:cxn>
                <a:cxn ang="0">
                  <a:pos x="262" y="1420"/>
                </a:cxn>
                <a:cxn ang="0">
                  <a:pos x="217" y="1333"/>
                </a:cxn>
                <a:cxn ang="0">
                  <a:pos x="135" y="1262"/>
                </a:cxn>
                <a:cxn ang="0">
                  <a:pos x="62" y="1163"/>
                </a:cxn>
                <a:cxn ang="0">
                  <a:pos x="49" y="1094"/>
                </a:cxn>
                <a:cxn ang="0">
                  <a:pos x="24" y="1030"/>
                </a:cxn>
                <a:cxn ang="0">
                  <a:pos x="22" y="934"/>
                </a:cxn>
                <a:cxn ang="0">
                  <a:pos x="32" y="843"/>
                </a:cxn>
                <a:cxn ang="0">
                  <a:pos x="24" y="742"/>
                </a:cxn>
                <a:cxn ang="0">
                  <a:pos x="3" y="662"/>
                </a:cxn>
                <a:cxn ang="0">
                  <a:pos x="57" y="604"/>
                </a:cxn>
                <a:cxn ang="0">
                  <a:pos x="66" y="498"/>
                </a:cxn>
                <a:cxn ang="0">
                  <a:pos x="91" y="429"/>
                </a:cxn>
                <a:cxn ang="0">
                  <a:pos x="150" y="376"/>
                </a:cxn>
                <a:cxn ang="0">
                  <a:pos x="180" y="296"/>
                </a:cxn>
                <a:cxn ang="0">
                  <a:pos x="199" y="248"/>
                </a:cxn>
                <a:cxn ang="0">
                  <a:pos x="276" y="206"/>
                </a:cxn>
                <a:cxn ang="0">
                  <a:pos x="375" y="95"/>
                </a:cxn>
                <a:cxn ang="0">
                  <a:pos x="445" y="101"/>
                </a:cxn>
                <a:cxn ang="0">
                  <a:pos x="502" y="34"/>
                </a:cxn>
                <a:cxn ang="0">
                  <a:pos x="582" y="48"/>
                </a:cxn>
                <a:cxn ang="0">
                  <a:pos x="658" y="13"/>
                </a:cxn>
                <a:cxn ang="0">
                  <a:pos x="721" y="40"/>
                </a:cxn>
              </a:cxnLst>
              <a:rect l="0" t="0" r="r" b="b"/>
              <a:pathLst>
                <a:path w="1517" h="1626">
                  <a:moveTo>
                    <a:pt x="767" y="0"/>
                  </a:moveTo>
                  <a:lnTo>
                    <a:pt x="774" y="4"/>
                  </a:lnTo>
                  <a:lnTo>
                    <a:pt x="786" y="17"/>
                  </a:lnTo>
                  <a:lnTo>
                    <a:pt x="799" y="27"/>
                  </a:lnTo>
                  <a:lnTo>
                    <a:pt x="812" y="34"/>
                  </a:lnTo>
                  <a:lnTo>
                    <a:pt x="824" y="29"/>
                  </a:lnTo>
                  <a:lnTo>
                    <a:pt x="841" y="19"/>
                  </a:lnTo>
                  <a:lnTo>
                    <a:pt x="854" y="4"/>
                  </a:lnTo>
                  <a:lnTo>
                    <a:pt x="869" y="0"/>
                  </a:lnTo>
                  <a:lnTo>
                    <a:pt x="879" y="6"/>
                  </a:lnTo>
                  <a:lnTo>
                    <a:pt x="888" y="21"/>
                  </a:lnTo>
                  <a:lnTo>
                    <a:pt x="898" y="34"/>
                  </a:lnTo>
                  <a:lnTo>
                    <a:pt x="909" y="40"/>
                  </a:lnTo>
                  <a:lnTo>
                    <a:pt x="921" y="40"/>
                  </a:lnTo>
                  <a:lnTo>
                    <a:pt x="934" y="42"/>
                  </a:lnTo>
                  <a:lnTo>
                    <a:pt x="947" y="42"/>
                  </a:lnTo>
                  <a:lnTo>
                    <a:pt x="963" y="42"/>
                  </a:lnTo>
                  <a:lnTo>
                    <a:pt x="976" y="40"/>
                  </a:lnTo>
                  <a:lnTo>
                    <a:pt x="989" y="40"/>
                  </a:lnTo>
                  <a:lnTo>
                    <a:pt x="1001" y="40"/>
                  </a:lnTo>
                  <a:lnTo>
                    <a:pt x="1012" y="46"/>
                  </a:lnTo>
                  <a:lnTo>
                    <a:pt x="1020" y="55"/>
                  </a:lnTo>
                  <a:lnTo>
                    <a:pt x="1027" y="76"/>
                  </a:lnTo>
                  <a:lnTo>
                    <a:pt x="1033" y="95"/>
                  </a:lnTo>
                  <a:lnTo>
                    <a:pt x="1043" y="107"/>
                  </a:lnTo>
                  <a:lnTo>
                    <a:pt x="1056" y="103"/>
                  </a:lnTo>
                  <a:lnTo>
                    <a:pt x="1075" y="92"/>
                  </a:lnTo>
                  <a:lnTo>
                    <a:pt x="1090" y="80"/>
                  </a:lnTo>
                  <a:lnTo>
                    <a:pt x="1104" y="80"/>
                  </a:lnTo>
                  <a:lnTo>
                    <a:pt x="1111" y="90"/>
                  </a:lnTo>
                  <a:lnTo>
                    <a:pt x="1117" y="111"/>
                  </a:lnTo>
                  <a:lnTo>
                    <a:pt x="1119" y="122"/>
                  </a:lnTo>
                  <a:lnTo>
                    <a:pt x="1121" y="132"/>
                  </a:lnTo>
                  <a:lnTo>
                    <a:pt x="1123" y="141"/>
                  </a:lnTo>
                  <a:lnTo>
                    <a:pt x="1128" y="147"/>
                  </a:lnTo>
                  <a:lnTo>
                    <a:pt x="1142" y="147"/>
                  </a:lnTo>
                  <a:lnTo>
                    <a:pt x="1161" y="143"/>
                  </a:lnTo>
                  <a:lnTo>
                    <a:pt x="1178" y="135"/>
                  </a:lnTo>
                  <a:lnTo>
                    <a:pt x="1191" y="135"/>
                  </a:lnTo>
                  <a:lnTo>
                    <a:pt x="1220" y="153"/>
                  </a:lnTo>
                  <a:lnTo>
                    <a:pt x="1248" y="181"/>
                  </a:lnTo>
                  <a:lnTo>
                    <a:pt x="1273" y="208"/>
                  </a:lnTo>
                  <a:lnTo>
                    <a:pt x="1300" y="240"/>
                  </a:lnTo>
                  <a:lnTo>
                    <a:pt x="1321" y="271"/>
                  </a:lnTo>
                  <a:lnTo>
                    <a:pt x="1343" y="305"/>
                  </a:lnTo>
                  <a:lnTo>
                    <a:pt x="1364" y="339"/>
                  </a:lnTo>
                  <a:lnTo>
                    <a:pt x="1385" y="372"/>
                  </a:lnTo>
                  <a:lnTo>
                    <a:pt x="1391" y="378"/>
                  </a:lnTo>
                  <a:lnTo>
                    <a:pt x="1401" y="385"/>
                  </a:lnTo>
                  <a:lnTo>
                    <a:pt x="1412" y="391"/>
                  </a:lnTo>
                  <a:lnTo>
                    <a:pt x="1423" y="397"/>
                  </a:lnTo>
                  <a:lnTo>
                    <a:pt x="1435" y="404"/>
                  </a:lnTo>
                  <a:lnTo>
                    <a:pt x="1446" y="412"/>
                  </a:lnTo>
                  <a:lnTo>
                    <a:pt x="1456" y="423"/>
                  </a:lnTo>
                  <a:lnTo>
                    <a:pt x="1467" y="439"/>
                  </a:lnTo>
                  <a:lnTo>
                    <a:pt x="1467" y="452"/>
                  </a:lnTo>
                  <a:lnTo>
                    <a:pt x="1465" y="471"/>
                  </a:lnTo>
                  <a:lnTo>
                    <a:pt x="1463" y="486"/>
                  </a:lnTo>
                  <a:lnTo>
                    <a:pt x="1467" y="503"/>
                  </a:lnTo>
                  <a:lnTo>
                    <a:pt x="1473" y="513"/>
                  </a:lnTo>
                  <a:lnTo>
                    <a:pt x="1482" y="524"/>
                  </a:lnTo>
                  <a:lnTo>
                    <a:pt x="1492" y="534"/>
                  </a:lnTo>
                  <a:lnTo>
                    <a:pt x="1498" y="547"/>
                  </a:lnTo>
                  <a:lnTo>
                    <a:pt x="1496" y="559"/>
                  </a:lnTo>
                  <a:lnTo>
                    <a:pt x="1488" y="574"/>
                  </a:lnTo>
                  <a:lnTo>
                    <a:pt x="1479" y="589"/>
                  </a:lnTo>
                  <a:lnTo>
                    <a:pt x="1477" y="604"/>
                  </a:lnTo>
                  <a:lnTo>
                    <a:pt x="1482" y="635"/>
                  </a:lnTo>
                  <a:lnTo>
                    <a:pt x="1490" y="675"/>
                  </a:lnTo>
                  <a:lnTo>
                    <a:pt x="1496" y="719"/>
                  </a:lnTo>
                  <a:lnTo>
                    <a:pt x="1505" y="765"/>
                  </a:lnTo>
                  <a:lnTo>
                    <a:pt x="1511" y="810"/>
                  </a:lnTo>
                  <a:lnTo>
                    <a:pt x="1517" y="854"/>
                  </a:lnTo>
                  <a:lnTo>
                    <a:pt x="1517" y="892"/>
                  </a:lnTo>
                  <a:lnTo>
                    <a:pt x="1517" y="925"/>
                  </a:lnTo>
                  <a:lnTo>
                    <a:pt x="1511" y="929"/>
                  </a:lnTo>
                  <a:lnTo>
                    <a:pt x="1503" y="940"/>
                  </a:lnTo>
                  <a:lnTo>
                    <a:pt x="1490" y="951"/>
                  </a:lnTo>
                  <a:lnTo>
                    <a:pt x="1479" y="963"/>
                  </a:lnTo>
                  <a:lnTo>
                    <a:pt x="1463" y="976"/>
                  </a:lnTo>
                  <a:lnTo>
                    <a:pt x="1450" y="990"/>
                  </a:lnTo>
                  <a:lnTo>
                    <a:pt x="1439" y="1003"/>
                  </a:lnTo>
                  <a:lnTo>
                    <a:pt x="1435" y="1016"/>
                  </a:lnTo>
                  <a:lnTo>
                    <a:pt x="1433" y="1024"/>
                  </a:lnTo>
                  <a:lnTo>
                    <a:pt x="1433" y="1037"/>
                  </a:lnTo>
                  <a:lnTo>
                    <a:pt x="1433" y="1049"/>
                  </a:lnTo>
                  <a:lnTo>
                    <a:pt x="1435" y="1064"/>
                  </a:lnTo>
                  <a:lnTo>
                    <a:pt x="1433" y="1077"/>
                  </a:lnTo>
                  <a:lnTo>
                    <a:pt x="1433" y="1094"/>
                  </a:lnTo>
                  <a:lnTo>
                    <a:pt x="1429" y="1110"/>
                  </a:lnTo>
                  <a:lnTo>
                    <a:pt x="1425" y="1129"/>
                  </a:lnTo>
                  <a:lnTo>
                    <a:pt x="1414" y="1138"/>
                  </a:lnTo>
                  <a:lnTo>
                    <a:pt x="1404" y="1148"/>
                  </a:lnTo>
                  <a:lnTo>
                    <a:pt x="1395" y="1155"/>
                  </a:lnTo>
                  <a:lnTo>
                    <a:pt x="1389" y="1169"/>
                  </a:lnTo>
                  <a:lnTo>
                    <a:pt x="1385" y="1182"/>
                  </a:lnTo>
                  <a:lnTo>
                    <a:pt x="1387" y="1199"/>
                  </a:lnTo>
                  <a:lnTo>
                    <a:pt x="1387" y="1213"/>
                  </a:lnTo>
                  <a:lnTo>
                    <a:pt x="1385" y="1230"/>
                  </a:lnTo>
                  <a:lnTo>
                    <a:pt x="1372" y="1237"/>
                  </a:lnTo>
                  <a:lnTo>
                    <a:pt x="1355" y="1241"/>
                  </a:lnTo>
                  <a:lnTo>
                    <a:pt x="1338" y="1243"/>
                  </a:lnTo>
                  <a:lnTo>
                    <a:pt x="1328" y="1253"/>
                  </a:lnTo>
                  <a:lnTo>
                    <a:pt x="1324" y="1258"/>
                  </a:lnTo>
                  <a:lnTo>
                    <a:pt x="1326" y="1266"/>
                  </a:lnTo>
                  <a:lnTo>
                    <a:pt x="1328" y="1276"/>
                  </a:lnTo>
                  <a:lnTo>
                    <a:pt x="1332" y="1289"/>
                  </a:lnTo>
                  <a:lnTo>
                    <a:pt x="1334" y="1300"/>
                  </a:lnTo>
                  <a:lnTo>
                    <a:pt x="1338" y="1312"/>
                  </a:lnTo>
                  <a:lnTo>
                    <a:pt x="1338" y="1323"/>
                  </a:lnTo>
                  <a:lnTo>
                    <a:pt x="1338" y="1331"/>
                  </a:lnTo>
                  <a:lnTo>
                    <a:pt x="1326" y="1340"/>
                  </a:lnTo>
                  <a:lnTo>
                    <a:pt x="1315" y="1352"/>
                  </a:lnTo>
                  <a:lnTo>
                    <a:pt x="1298" y="1367"/>
                  </a:lnTo>
                  <a:lnTo>
                    <a:pt x="1281" y="1384"/>
                  </a:lnTo>
                  <a:lnTo>
                    <a:pt x="1262" y="1398"/>
                  </a:lnTo>
                  <a:lnTo>
                    <a:pt x="1246" y="1415"/>
                  </a:lnTo>
                  <a:lnTo>
                    <a:pt x="1231" y="1426"/>
                  </a:lnTo>
                  <a:lnTo>
                    <a:pt x="1222" y="1438"/>
                  </a:lnTo>
                  <a:lnTo>
                    <a:pt x="1199" y="1453"/>
                  </a:lnTo>
                  <a:lnTo>
                    <a:pt x="1182" y="1464"/>
                  </a:lnTo>
                  <a:lnTo>
                    <a:pt x="1166" y="1466"/>
                  </a:lnTo>
                  <a:lnTo>
                    <a:pt x="1155" y="1468"/>
                  </a:lnTo>
                  <a:lnTo>
                    <a:pt x="1136" y="1464"/>
                  </a:lnTo>
                  <a:lnTo>
                    <a:pt x="1119" y="1468"/>
                  </a:lnTo>
                  <a:lnTo>
                    <a:pt x="1109" y="1480"/>
                  </a:lnTo>
                  <a:lnTo>
                    <a:pt x="1105" y="1499"/>
                  </a:lnTo>
                  <a:lnTo>
                    <a:pt x="1102" y="1518"/>
                  </a:lnTo>
                  <a:lnTo>
                    <a:pt x="1094" y="1529"/>
                  </a:lnTo>
                  <a:lnTo>
                    <a:pt x="1083" y="1533"/>
                  </a:lnTo>
                  <a:lnTo>
                    <a:pt x="1069" y="1531"/>
                  </a:lnTo>
                  <a:lnTo>
                    <a:pt x="1054" y="1527"/>
                  </a:lnTo>
                  <a:lnTo>
                    <a:pt x="1043" y="1529"/>
                  </a:lnTo>
                  <a:lnTo>
                    <a:pt x="1024" y="1537"/>
                  </a:lnTo>
                  <a:lnTo>
                    <a:pt x="1008" y="1548"/>
                  </a:lnTo>
                  <a:lnTo>
                    <a:pt x="995" y="1556"/>
                  </a:lnTo>
                  <a:lnTo>
                    <a:pt x="984" y="1567"/>
                  </a:lnTo>
                  <a:lnTo>
                    <a:pt x="968" y="1573"/>
                  </a:lnTo>
                  <a:lnTo>
                    <a:pt x="951" y="1581"/>
                  </a:lnTo>
                  <a:lnTo>
                    <a:pt x="932" y="1588"/>
                  </a:lnTo>
                  <a:lnTo>
                    <a:pt x="909" y="1596"/>
                  </a:lnTo>
                  <a:lnTo>
                    <a:pt x="898" y="1600"/>
                  </a:lnTo>
                  <a:lnTo>
                    <a:pt x="887" y="1611"/>
                  </a:lnTo>
                  <a:lnTo>
                    <a:pt x="875" y="1617"/>
                  </a:lnTo>
                  <a:lnTo>
                    <a:pt x="864" y="1626"/>
                  </a:lnTo>
                  <a:lnTo>
                    <a:pt x="850" y="1617"/>
                  </a:lnTo>
                  <a:lnTo>
                    <a:pt x="837" y="1602"/>
                  </a:lnTo>
                  <a:lnTo>
                    <a:pt x="824" y="1586"/>
                  </a:lnTo>
                  <a:lnTo>
                    <a:pt x="812" y="1579"/>
                  </a:lnTo>
                  <a:lnTo>
                    <a:pt x="801" y="1579"/>
                  </a:lnTo>
                  <a:lnTo>
                    <a:pt x="789" y="1584"/>
                  </a:lnTo>
                  <a:lnTo>
                    <a:pt x="778" y="1590"/>
                  </a:lnTo>
                  <a:lnTo>
                    <a:pt x="767" y="1598"/>
                  </a:lnTo>
                  <a:lnTo>
                    <a:pt x="753" y="1605"/>
                  </a:lnTo>
                  <a:lnTo>
                    <a:pt x="740" y="1611"/>
                  </a:lnTo>
                  <a:lnTo>
                    <a:pt x="727" y="1615"/>
                  </a:lnTo>
                  <a:lnTo>
                    <a:pt x="715" y="1619"/>
                  </a:lnTo>
                  <a:lnTo>
                    <a:pt x="704" y="1613"/>
                  </a:lnTo>
                  <a:lnTo>
                    <a:pt x="694" y="1607"/>
                  </a:lnTo>
                  <a:lnTo>
                    <a:pt x="681" y="1596"/>
                  </a:lnTo>
                  <a:lnTo>
                    <a:pt x="670" y="1586"/>
                  </a:lnTo>
                  <a:lnTo>
                    <a:pt x="656" y="1573"/>
                  </a:lnTo>
                  <a:lnTo>
                    <a:pt x="643" y="1563"/>
                  </a:lnTo>
                  <a:lnTo>
                    <a:pt x="631" y="1554"/>
                  </a:lnTo>
                  <a:lnTo>
                    <a:pt x="624" y="1552"/>
                  </a:lnTo>
                  <a:lnTo>
                    <a:pt x="607" y="1550"/>
                  </a:lnTo>
                  <a:lnTo>
                    <a:pt x="590" y="1552"/>
                  </a:lnTo>
                  <a:lnTo>
                    <a:pt x="571" y="1558"/>
                  </a:lnTo>
                  <a:lnTo>
                    <a:pt x="555" y="1565"/>
                  </a:lnTo>
                  <a:lnTo>
                    <a:pt x="538" y="1571"/>
                  </a:lnTo>
                  <a:lnTo>
                    <a:pt x="527" y="1577"/>
                  </a:lnTo>
                  <a:lnTo>
                    <a:pt x="517" y="1581"/>
                  </a:lnTo>
                  <a:lnTo>
                    <a:pt x="515" y="1586"/>
                  </a:lnTo>
                  <a:lnTo>
                    <a:pt x="510" y="1579"/>
                  </a:lnTo>
                  <a:lnTo>
                    <a:pt x="506" y="1571"/>
                  </a:lnTo>
                  <a:lnTo>
                    <a:pt x="502" y="1558"/>
                  </a:lnTo>
                  <a:lnTo>
                    <a:pt x="502" y="1548"/>
                  </a:lnTo>
                  <a:lnTo>
                    <a:pt x="500" y="1535"/>
                  </a:lnTo>
                  <a:lnTo>
                    <a:pt x="498" y="1523"/>
                  </a:lnTo>
                  <a:lnTo>
                    <a:pt x="494" y="1514"/>
                  </a:lnTo>
                  <a:lnTo>
                    <a:pt x="491" y="1512"/>
                  </a:lnTo>
                  <a:lnTo>
                    <a:pt x="475" y="1514"/>
                  </a:lnTo>
                  <a:lnTo>
                    <a:pt x="460" y="1523"/>
                  </a:lnTo>
                  <a:lnTo>
                    <a:pt x="443" y="1531"/>
                  </a:lnTo>
                  <a:lnTo>
                    <a:pt x="430" y="1535"/>
                  </a:lnTo>
                  <a:lnTo>
                    <a:pt x="418" y="1523"/>
                  </a:lnTo>
                  <a:lnTo>
                    <a:pt x="409" y="1512"/>
                  </a:lnTo>
                  <a:lnTo>
                    <a:pt x="399" y="1502"/>
                  </a:lnTo>
                  <a:lnTo>
                    <a:pt x="394" y="1495"/>
                  </a:lnTo>
                  <a:lnTo>
                    <a:pt x="371" y="1478"/>
                  </a:lnTo>
                  <a:lnTo>
                    <a:pt x="348" y="1466"/>
                  </a:lnTo>
                  <a:lnTo>
                    <a:pt x="325" y="1455"/>
                  </a:lnTo>
                  <a:lnTo>
                    <a:pt x="304" y="1445"/>
                  </a:lnTo>
                  <a:lnTo>
                    <a:pt x="281" y="1432"/>
                  </a:lnTo>
                  <a:lnTo>
                    <a:pt x="262" y="1420"/>
                  </a:lnTo>
                  <a:lnTo>
                    <a:pt x="241" y="1405"/>
                  </a:lnTo>
                  <a:lnTo>
                    <a:pt x="224" y="1388"/>
                  </a:lnTo>
                  <a:lnTo>
                    <a:pt x="217" y="1373"/>
                  </a:lnTo>
                  <a:lnTo>
                    <a:pt x="217" y="1354"/>
                  </a:lnTo>
                  <a:lnTo>
                    <a:pt x="217" y="1333"/>
                  </a:lnTo>
                  <a:lnTo>
                    <a:pt x="215" y="1321"/>
                  </a:lnTo>
                  <a:lnTo>
                    <a:pt x="192" y="1295"/>
                  </a:lnTo>
                  <a:lnTo>
                    <a:pt x="171" y="1281"/>
                  </a:lnTo>
                  <a:lnTo>
                    <a:pt x="152" y="1270"/>
                  </a:lnTo>
                  <a:lnTo>
                    <a:pt x="135" y="1262"/>
                  </a:lnTo>
                  <a:lnTo>
                    <a:pt x="116" y="1249"/>
                  </a:lnTo>
                  <a:lnTo>
                    <a:pt x="99" y="1234"/>
                  </a:lnTo>
                  <a:lnTo>
                    <a:pt x="79" y="1211"/>
                  </a:lnTo>
                  <a:lnTo>
                    <a:pt x="62" y="1180"/>
                  </a:lnTo>
                  <a:lnTo>
                    <a:pt x="62" y="1163"/>
                  </a:lnTo>
                  <a:lnTo>
                    <a:pt x="68" y="1142"/>
                  </a:lnTo>
                  <a:lnTo>
                    <a:pt x="76" y="1121"/>
                  </a:lnTo>
                  <a:lnTo>
                    <a:pt x="78" y="1106"/>
                  </a:lnTo>
                  <a:lnTo>
                    <a:pt x="66" y="1098"/>
                  </a:lnTo>
                  <a:lnTo>
                    <a:pt x="49" y="1094"/>
                  </a:lnTo>
                  <a:lnTo>
                    <a:pt x="30" y="1087"/>
                  </a:lnTo>
                  <a:lnTo>
                    <a:pt x="20" y="1079"/>
                  </a:lnTo>
                  <a:lnTo>
                    <a:pt x="19" y="1062"/>
                  </a:lnTo>
                  <a:lnTo>
                    <a:pt x="22" y="1047"/>
                  </a:lnTo>
                  <a:lnTo>
                    <a:pt x="24" y="1030"/>
                  </a:lnTo>
                  <a:lnTo>
                    <a:pt x="26" y="1022"/>
                  </a:lnTo>
                  <a:lnTo>
                    <a:pt x="19" y="988"/>
                  </a:lnTo>
                  <a:lnTo>
                    <a:pt x="17" y="965"/>
                  </a:lnTo>
                  <a:lnTo>
                    <a:pt x="17" y="946"/>
                  </a:lnTo>
                  <a:lnTo>
                    <a:pt x="22" y="934"/>
                  </a:lnTo>
                  <a:lnTo>
                    <a:pt x="26" y="919"/>
                  </a:lnTo>
                  <a:lnTo>
                    <a:pt x="32" y="904"/>
                  </a:lnTo>
                  <a:lnTo>
                    <a:pt x="34" y="885"/>
                  </a:lnTo>
                  <a:lnTo>
                    <a:pt x="36" y="864"/>
                  </a:lnTo>
                  <a:lnTo>
                    <a:pt x="32" y="843"/>
                  </a:lnTo>
                  <a:lnTo>
                    <a:pt x="30" y="822"/>
                  </a:lnTo>
                  <a:lnTo>
                    <a:pt x="26" y="803"/>
                  </a:lnTo>
                  <a:lnTo>
                    <a:pt x="26" y="784"/>
                  </a:lnTo>
                  <a:lnTo>
                    <a:pt x="24" y="763"/>
                  </a:lnTo>
                  <a:lnTo>
                    <a:pt x="24" y="742"/>
                  </a:lnTo>
                  <a:lnTo>
                    <a:pt x="24" y="723"/>
                  </a:lnTo>
                  <a:lnTo>
                    <a:pt x="30" y="704"/>
                  </a:lnTo>
                  <a:lnTo>
                    <a:pt x="24" y="690"/>
                  </a:lnTo>
                  <a:lnTo>
                    <a:pt x="15" y="677"/>
                  </a:lnTo>
                  <a:lnTo>
                    <a:pt x="3" y="662"/>
                  </a:lnTo>
                  <a:lnTo>
                    <a:pt x="0" y="650"/>
                  </a:lnTo>
                  <a:lnTo>
                    <a:pt x="9" y="633"/>
                  </a:lnTo>
                  <a:lnTo>
                    <a:pt x="28" y="622"/>
                  </a:lnTo>
                  <a:lnTo>
                    <a:pt x="45" y="612"/>
                  </a:lnTo>
                  <a:lnTo>
                    <a:pt x="57" y="604"/>
                  </a:lnTo>
                  <a:lnTo>
                    <a:pt x="59" y="587"/>
                  </a:lnTo>
                  <a:lnTo>
                    <a:pt x="60" y="568"/>
                  </a:lnTo>
                  <a:lnTo>
                    <a:pt x="62" y="545"/>
                  </a:lnTo>
                  <a:lnTo>
                    <a:pt x="64" y="524"/>
                  </a:lnTo>
                  <a:lnTo>
                    <a:pt x="66" y="498"/>
                  </a:lnTo>
                  <a:lnTo>
                    <a:pt x="70" y="475"/>
                  </a:lnTo>
                  <a:lnTo>
                    <a:pt x="74" y="454"/>
                  </a:lnTo>
                  <a:lnTo>
                    <a:pt x="81" y="439"/>
                  </a:lnTo>
                  <a:lnTo>
                    <a:pt x="83" y="433"/>
                  </a:lnTo>
                  <a:lnTo>
                    <a:pt x="91" y="429"/>
                  </a:lnTo>
                  <a:lnTo>
                    <a:pt x="100" y="421"/>
                  </a:lnTo>
                  <a:lnTo>
                    <a:pt x="114" y="412"/>
                  </a:lnTo>
                  <a:lnTo>
                    <a:pt x="125" y="400"/>
                  </a:lnTo>
                  <a:lnTo>
                    <a:pt x="138" y="389"/>
                  </a:lnTo>
                  <a:lnTo>
                    <a:pt x="150" y="376"/>
                  </a:lnTo>
                  <a:lnTo>
                    <a:pt x="159" y="366"/>
                  </a:lnTo>
                  <a:lnTo>
                    <a:pt x="167" y="347"/>
                  </a:lnTo>
                  <a:lnTo>
                    <a:pt x="175" y="330"/>
                  </a:lnTo>
                  <a:lnTo>
                    <a:pt x="177" y="311"/>
                  </a:lnTo>
                  <a:lnTo>
                    <a:pt x="180" y="296"/>
                  </a:lnTo>
                  <a:lnTo>
                    <a:pt x="180" y="280"/>
                  </a:lnTo>
                  <a:lnTo>
                    <a:pt x="182" y="269"/>
                  </a:lnTo>
                  <a:lnTo>
                    <a:pt x="184" y="259"/>
                  </a:lnTo>
                  <a:lnTo>
                    <a:pt x="190" y="254"/>
                  </a:lnTo>
                  <a:lnTo>
                    <a:pt x="199" y="248"/>
                  </a:lnTo>
                  <a:lnTo>
                    <a:pt x="217" y="248"/>
                  </a:lnTo>
                  <a:lnTo>
                    <a:pt x="232" y="246"/>
                  </a:lnTo>
                  <a:lnTo>
                    <a:pt x="245" y="242"/>
                  </a:lnTo>
                  <a:lnTo>
                    <a:pt x="257" y="225"/>
                  </a:lnTo>
                  <a:lnTo>
                    <a:pt x="276" y="206"/>
                  </a:lnTo>
                  <a:lnTo>
                    <a:pt x="296" y="181"/>
                  </a:lnTo>
                  <a:lnTo>
                    <a:pt x="319" y="158"/>
                  </a:lnTo>
                  <a:lnTo>
                    <a:pt x="340" y="132"/>
                  </a:lnTo>
                  <a:lnTo>
                    <a:pt x="359" y="111"/>
                  </a:lnTo>
                  <a:lnTo>
                    <a:pt x="375" y="95"/>
                  </a:lnTo>
                  <a:lnTo>
                    <a:pt x="384" y="90"/>
                  </a:lnTo>
                  <a:lnTo>
                    <a:pt x="397" y="86"/>
                  </a:lnTo>
                  <a:lnTo>
                    <a:pt x="414" y="92"/>
                  </a:lnTo>
                  <a:lnTo>
                    <a:pt x="430" y="99"/>
                  </a:lnTo>
                  <a:lnTo>
                    <a:pt x="445" y="101"/>
                  </a:lnTo>
                  <a:lnTo>
                    <a:pt x="453" y="90"/>
                  </a:lnTo>
                  <a:lnTo>
                    <a:pt x="462" y="76"/>
                  </a:lnTo>
                  <a:lnTo>
                    <a:pt x="468" y="57"/>
                  </a:lnTo>
                  <a:lnTo>
                    <a:pt x="475" y="46"/>
                  </a:lnTo>
                  <a:lnTo>
                    <a:pt x="502" y="34"/>
                  </a:lnTo>
                  <a:lnTo>
                    <a:pt x="523" y="31"/>
                  </a:lnTo>
                  <a:lnTo>
                    <a:pt x="538" y="31"/>
                  </a:lnTo>
                  <a:lnTo>
                    <a:pt x="553" y="38"/>
                  </a:lnTo>
                  <a:lnTo>
                    <a:pt x="565" y="42"/>
                  </a:lnTo>
                  <a:lnTo>
                    <a:pt x="582" y="48"/>
                  </a:lnTo>
                  <a:lnTo>
                    <a:pt x="601" y="50"/>
                  </a:lnTo>
                  <a:lnTo>
                    <a:pt x="628" y="50"/>
                  </a:lnTo>
                  <a:lnTo>
                    <a:pt x="637" y="42"/>
                  </a:lnTo>
                  <a:lnTo>
                    <a:pt x="649" y="27"/>
                  </a:lnTo>
                  <a:lnTo>
                    <a:pt x="658" y="13"/>
                  </a:lnTo>
                  <a:lnTo>
                    <a:pt x="670" y="6"/>
                  </a:lnTo>
                  <a:lnTo>
                    <a:pt x="681" y="10"/>
                  </a:lnTo>
                  <a:lnTo>
                    <a:pt x="694" y="23"/>
                  </a:lnTo>
                  <a:lnTo>
                    <a:pt x="708" y="34"/>
                  </a:lnTo>
                  <a:lnTo>
                    <a:pt x="721" y="40"/>
                  </a:lnTo>
                  <a:lnTo>
                    <a:pt x="736" y="34"/>
                  </a:lnTo>
                  <a:lnTo>
                    <a:pt x="750" y="21"/>
                  </a:lnTo>
                  <a:lnTo>
                    <a:pt x="757" y="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AB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-773113" y="-84137"/>
              <a:ext cx="2076450" cy="2214563"/>
            </a:xfrm>
            <a:custGeom>
              <a:avLst/>
              <a:gdLst/>
              <a:ahLst/>
              <a:cxnLst>
                <a:cxn ang="0">
                  <a:pos x="721" y="49"/>
                </a:cxn>
                <a:cxn ang="0">
                  <a:pos x="798" y="72"/>
                </a:cxn>
                <a:cxn ang="0">
                  <a:pos x="862" y="53"/>
                </a:cxn>
                <a:cxn ang="0">
                  <a:pos x="919" y="87"/>
                </a:cxn>
                <a:cxn ang="0">
                  <a:pos x="959" y="141"/>
                </a:cxn>
                <a:cxn ang="0">
                  <a:pos x="1024" y="131"/>
                </a:cxn>
                <a:cxn ang="0">
                  <a:pos x="1056" y="198"/>
                </a:cxn>
                <a:cxn ang="0">
                  <a:pos x="1112" y="251"/>
                </a:cxn>
                <a:cxn ang="0">
                  <a:pos x="1182" y="295"/>
                </a:cxn>
                <a:cxn ang="0">
                  <a:pos x="1251" y="398"/>
                </a:cxn>
                <a:cxn ang="0">
                  <a:pos x="1256" y="469"/>
                </a:cxn>
                <a:cxn ang="0">
                  <a:pos x="1258" y="532"/>
                </a:cxn>
                <a:cxn ang="0">
                  <a:pos x="1300" y="593"/>
                </a:cxn>
                <a:cxn ang="0">
                  <a:pos x="1285" y="652"/>
                </a:cxn>
                <a:cxn ang="0">
                  <a:pos x="1296" y="718"/>
                </a:cxn>
                <a:cxn ang="0">
                  <a:pos x="1273" y="852"/>
                </a:cxn>
                <a:cxn ang="0">
                  <a:pos x="1235" y="934"/>
                </a:cxn>
                <a:cxn ang="0">
                  <a:pos x="1220" y="999"/>
                </a:cxn>
                <a:cxn ang="0">
                  <a:pos x="1174" y="1043"/>
                </a:cxn>
                <a:cxn ang="0">
                  <a:pos x="1121" y="1151"/>
                </a:cxn>
                <a:cxn ang="0">
                  <a:pos x="1049" y="1214"/>
                </a:cxn>
                <a:cxn ang="0">
                  <a:pos x="1005" y="1260"/>
                </a:cxn>
                <a:cxn ang="0">
                  <a:pos x="944" y="1264"/>
                </a:cxn>
                <a:cxn ang="0">
                  <a:pos x="931" y="1319"/>
                </a:cxn>
                <a:cxn ang="0">
                  <a:pos x="851" y="1338"/>
                </a:cxn>
                <a:cxn ang="0">
                  <a:pos x="775" y="1336"/>
                </a:cxn>
                <a:cxn ang="0">
                  <a:pos x="721" y="1357"/>
                </a:cxn>
                <a:cxn ang="0">
                  <a:pos x="668" y="1386"/>
                </a:cxn>
                <a:cxn ang="0">
                  <a:pos x="565" y="1376"/>
                </a:cxn>
                <a:cxn ang="0">
                  <a:pos x="466" y="1340"/>
                </a:cxn>
                <a:cxn ang="0">
                  <a:pos x="405" y="1330"/>
                </a:cxn>
                <a:cxn ang="0">
                  <a:pos x="339" y="1264"/>
                </a:cxn>
                <a:cxn ang="0">
                  <a:pos x="265" y="1241"/>
                </a:cxn>
                <a:cxn ang="0">
                  <a:pos x="217" y="1178"/>
                </a:cxn>
                <a:cxn ang="0">
                  <a:pos x="164" y="1151"/>
                </a:cxn>
                <a:cxn ang="0">
                  <a:pos x="126" y="1054"/>
                </a:cxn>
                <a:cxn ang="0">
                  <a:pos x="84" y="995"/>
                </a:cxn>
                <a:cxn ang="0">
                  <a:pos x="38" y="924"/>
                </a:cxn>
                <a:cxn ang="0">
                  <a:pos x="40" y="835"/>
                </a:cxn>
                <a:cxn ang="0">
                  <a:pos x="17" y="783"/>
                </a:cxn>
                <a:cxn ang="0">
                  <a:pos x="17" y="722"/>
                </a:cxn>
                <a:cxn ang="0">
                  <a:pos x="6" y="635"/>
                </a:cxn>
                <a:cxn ang="0">
                  <a:pos x="36" y="553"/>
                </a:cxn>
                <a:cxn ang="0">
                  <a:pos x="27" y="486"/>
                </a:cxn>
                <a:cxn ang="0">
                  <a:pos x="80" y="427"/>
                </a:cxn>
                <a:cxn ang="0">
                  <a:pos x="112" y="335"/>
                </a:cxn>
                <a:cxn ang="0">
                  <a:pos x="158" y="295"/>
                </a:cxn>
                <a:cxn ang="0">
                  <a:pos x="206" y="192"/>
                </a:cxn>
                <a:cxn ang="0">
                  <a:pos x="257" y="152"/>
                </a:cxn>
                <a:cxn ang="0">
                  <a:pos x="306" y="120"/>
                </a:cxn>
                <a:cxn ang="0">
                  <a:pos x="346" y="74"/>
                </a:cxn>
                <a:cxn ang="0">
                  <a:pos x="409" y="78"/>
                </a:cxn>
                <a:cxn ang="0">
                  <a:pos x="461" y="49"/>
                </a:cxn>
                <a:cxn ang="0">
                  <a:pos x="514" y="32"/>
                </a:cxn>
                <a:cxn ang="0">
                  <a:pos x="571" y="0"/>
                </a:cxn>
                <a:cxn ang="0">
                  <a:pos x="642" y="32"/>
                </a:cxn>
              </a:cxnLst>
              <a:rect l="0" t="0" r="r" b="b"/>
              <a:pathLst>
                <a:path w="1308" h="1395">
                  <a:moveTo>
                    <a:pt x="659" y="34"/>
                  </a:moveTo>
                  <a:lnTo>
                    <a:pt x="670" y="32"/>
                  </a:lnTo>
                  <a:lnTo>
                    <a:pt x="685" y="34"/>
                  </a:lnTo>
                  <a:lnTo>
                    <a:pt x="702" y="40"/>
                  </a:lnTo>
                  <a:lnTo>
                    <a:pt x="721" y="49"/>
                  </a:lnTo>
                  <a:lnTo>
                    <a:pt x="740" y="55"/>
                  </a:lnTo>
                  <a:lnTo>
                    <a:pt x="760" y="63"/>
                  </a:lnTo>
                  <a:lnTo>
                    <a:pt x="775" y="68"/>
                  </a:lnTo>
                  <a:lnTo>
                    <a:pt x="792" y="74"/>
                  </a:lnTo>
                  <a:lnTo>
                    <a:pt x="798" y="72"/>
                  </a:lnTo>
                  <a:lnTo>
                    <a:pt x="807" y="70"/>
                  </a:lnTo>
                  <a:lnTo>
                    <a:pt x="819" y="66"/>
                  </a:lnTo>
                  <a:lnTo>
                    <a:pt x="834" y="61"/>
                  </a:lnTo>
                  <a:lnTo>
                    <a:pt x="847" y="55"/>
                  </a:lnTo>
                  <a:lnTo>
                    <a:pt x="862" y="53"/>
                  </a:lnTo>
                  <a:lnTo>
                    <a:pt x="876" y="53"/>
                  </a:lnTo>
                  <a:lnTo>
                    <a:pt x="889" y="57"/>
                  </a:lnTo>
                  <a:lnTo>
                    <a:pt x="898" y="63"/>
                  </a:lnTo>
                  <a:lnTo>
                    <a:pt x="910" y="74"/>
                  </a:lnTo>
                  <a:lnTo>
                    <a:pt x="919" y="87"/>
                  </a:lnTo>
                  <a:lnTo>
                    <a:pt x="929" y="101"/>
                  </a:lnTo>
                  <a:lnTo>
                    <a:pt x="937" y="112"/>
                  </a:lnTo>
                  <a:lnTo>
                    <a:pt x="944" y="124"/>
                  </a:lnTo>
                  <a:lnTo>
                    <a:pt x="952" y="133"/>
                  </a:lnTo>
                  <a:lnTo>
                    <a:pt x="959" y="141"/>
                  </a:lnTo>
                  <a:lnTo>
                    <a:pt x="971" y="137"/>
                  </a:lnTo>
                  <a:lnTo>
                    <a:pt x="988" y="129"/>
                  </a:lnTo>
                  <a:lnTo>
                    <a:pt x="1005" y="120"/>
                  </a:lnTo>
                  <a:lnTo>
                    <a:pt x="1020" y="118"/>
                  </a:lnTo>
                  <a:lnTo>
                    <a:pt x="1024" y="131"/>
                  </a:lnTo>
                  <a:lnTo>
                    <a:pt x="1028" y="152"/>
                  </a:lnTo>
                  <a:lnTo>
                    <a:pt x="1030" y="169"/>
                  </a:lnTo>
                  <a:lnTo>
                    <a:pt x="1036" y="181"/>
                  </a:lnTo>
                  <a:lnTo>
                    <a:pt x="1045" y="190"/>
                  </a:lnTo>
                  <a:lnTo>
                    <a:pt x="1056" y="198"/>
                  </a:lnTo>
                  <a:lnTo>
                    <a:pt x="1064" y="206"/>
                  </a:lnTo>
                  <a:lnTo>
                    <a:pt x="1072" y="215"/>
                  </a:lnTo>
                  <a:lnTo>
                    <a:pt x="1085" y="228"/>
                  </a:lnTo>
                  <a:lnTo>
                    <a:pt x="1102" y="249"/>
                  </a:lnTo>
                  <a:lnTo>
                    <a:pt x="1112" y="251"/>
                  </a:lnTo>
                  <a:lnTo>
                    <a:pt x="1127" y="253"/>
                  </a:lnTo>
                  <a:lnTo>
                    <a:pt x="1142" y="253"/>
                  </a:lnTo>
                  <a:lnTo>
                    <a:pt x="1154" y="259"/>
                  </a:lnTo>
                  <a:lnTo>
                    <a:pt x="1167" y="276"/>
                  </a:lnTo>
                  <a:lnTo>
                    <a:pt x="1182" y="295"/>
                  </a:lnTo>
                  <a:lnTo>
                    <a:pt x="1197" y="314"/>
                  </a:lnTo>
                  <a:lnTo>
                    <a:pt x="1213" y="335"/>
                  </a:lnTo>
                  <a:lnTo>
                    <a:pt x="1226" y="354"/>
                  </a:lnTo>
                  <a:lnTo>
                    <a:pt x="1239" y="377"/>
                  </a:lnTo>
                  <a:lnTo>
                    <a:pt x="1251" y="398"/>
                  </a:lnTo>
                  <a:lnTo>
                    <a:pt x="1262" y="423"/>
                  </a:lnTo>
                  <a:lnTo>
                    <a:pt x="1260" y="427"/>
                  </a:lnTo>
                  <a:lnTo>
                    <a:pt x="1258" y="440"/>
                  </a:lnTo>
                  <a:lnTo>
                    <a:pt x="1256" y="453"/>
                  </a:lnTo>
                  <a:lnTo>
                    <a:pt x="1256" y="469"/>
                  </a:lnTo>
                  <a:lnTo>
                    <a:pt x="1254" y="484"/>
                  </a:lnTo>
                  <a:lnTo>
                    <a:pt x="1253" y="501"/>
                  </a:lnTo>
                  <a:lnTo>
                    <a:pt x="1253" y="514"/>
                  </a:lnTo>
                  <a:lnTo>
                    <a:pt x="1256" y="526"/>
                  </a:lnTo>
                  <a:lnTo>
                    <a:pt x="1258" y="532"/>
                  </a:lnTo>
                  <a:lnTo>
                    <a:pt x="1266" y="545"/>
                  </a:lnTo>
                  <a:lnTo>
                    <a:pt x="1273" y="558"/>
                  </a:lnTo>
                  <a:lnTo>
                    <a:pt x="1283" y="570"/>
                  </a:lnTo>
                  <a:lnTo>
                    <a:pt x="1291" y="581"/>
                  </a:lnTo>
                  <a:lnTo>
                    <a:pt x="1300" y="593"/>
                  </a:lnTo>
                  <a:lnTo>
                    <a:pt x="1304" y="604"/>
                  </a:lnTo>
                  <a:lnTo>
                    <a:pt x="1308" y="614"/>
                  </a:lnTo>
                  <a:lnTo>
                    <a:pt x="1302" y="627"/>
                  </a:lnTo>
                  <a:lnTo>
                    <a:pt x="1294" y="640"/>
                  </a:lnTo>
                  <a:lnTo>
                    <a:pt x="1285" y="652"/>
                  </a:lnTo>
                  <a:lnTo>
                    <a:pt x="1281" y="667"/>
                  </a:lnTo>
                  <a:lnTo>
                    <a:pt x="1283" y="680"/>
                  </a:lnTo>
                  <a:lnTo>
                    <a:pt x="1291" y="692"/>
                  </a:lnTo>
                  <a:lnTo>
                    <a:pt x="1294" y="705"/>
                  </a:lnTo>
                  <a:lnTo>
                    <a:pt x="1296" y="718"/>
                  </a:lnTo>
                  <a:lnTo>
                    <a:pt x="1294" y="730"/>
                  </a:lnTo>
                  <a:lnTo>
                    <a:pt x="1291" y="755"/>
                  </a:lnTo>
                  <a:lnTo>
                    <a:pt x="1285" y="785"/>
                  </a:lnTo>
                  <a:lnTo>
                    <a:pt x="1279" y="821"/>
                  </a:lnTo>
                  <a:lnTo>
                    <a:pt x="1273" y="852"/>
                  </a:lnTo>
                  <a:lnTo>
                    <a:pt x="1268" y="882"/>
                  </a:lnTo>
                  <a:lnTo>
                    <a:pt x="1262" y="905"/>
                  </a:lnTo>
                  <a:lnTo>
                    <a:pt x="1262" y="919"/>
                  </a:lnTo>
                  <a:lnTo>
                    <a:pt x="1251" y="928"/>
                  </a:lnTo>
                  <a:lnTo>
                    <a:pt x="1235" y="934"/>
                  </a:lnTo>
                  <a:lnTo>
                    <a:pt x="1218" y="940"/>
                  </a:lnTo>
                  <a:lnTo>
                    <a:pt x="1211" y="949"/>
                  </a:lnTo>
                  <a:lnTo>
                    <a:pt x="1207" y="964"/>
                  </a:lnTo>
                  <a:lnTo>
                    <a:pt x="1214" y="983"/>
                  </a:lnTo>
                  <a:lnTo>
                    <a:pt x="1220" y="999"/>
                  </a:lnTo>
                  <a:lnTo>
                    <a:pt x="1220" y="1016"/>
                  </a:lnTo>
                  <a:lnTo>
                    <a:pt x="1211" y="1025"/>
                  </a:lnTo>
                  <a:lnTo>
                    <a:pt x="1197" y="1029"/>
                  </a:lnTo>
                  <a:lnTo>
                    <a:pt x="1182" y="1033"/>
                  </a:lnTo>
                  <a:lnTo>
                    <a:pt x="1174" y="1043"/>
                  </a:lnTo>
                  <a:lnTo>
                    <a:pt x="1161" y="1062"/>
                  </a:lnTo>
                  <a:lnTo>
                    <a:pt x="1150" y="1086"/>
                  </a:lnTo>
                  <a:lnTo>
                    <a:pt x="1140" y="1107"/>
                  </a:lnTo>
                  <a:lnTo>
                    <a:pt x="1133" y="1130"/>
                  </a:lnTo>
                  <a:lnTo>
                    <a:pt x="1121" y="1151"/>
                  </a:lnTo>
                  <a:lnTo>
                    <a:pt x="1110" y="1172"/>
                  </a:lnTo>
                  <a:lnTo>
                    <a:pt x="1095" y="1193"/>
                  </a:lnTo>
                  <a:lnTo>
                    <a:pt x="1077" y="1214"/>
                  </a:lnTo>
                  <a:lnTo>
                    <a:pt x="1064" y="1216"/>
                  </a:lnTo>
                  <a:lnTo>
                    <a:pt x="1049" y="1214"/>
                  </a:lnTo>
                  <a:lnTo>
                    <a:pt x="1032" y="1210"/>
                  </a:lnTo>
                  <a:lnTo>
                    <a:pt x="1020" y="1214"/>
                  </a:lnTo>
                  <a:lnTo>
                    <a:pt x="1011" y="1224"/>
                  </a:lnTo>
                  <a:lnTo>
                    <a:pt x="1007" y="1243"/>
                  </a:lnTo>
                  <a:lnTo>
                    <a:pt x="1005" y="1260"/>
                  </a:lnTo>
                  <a:lnTo>
                    <a:pt x="1001" y="1271"/>
                  </a:lnTo>
                  <a:lnTo>
                    <a:pt x="988" y="1273"/>
                  </a:lnTo>
                  <a:lnTo>
                    <a:pt x="973" y="1269"/>
                  </a:lnTo>
                  <a:lnTo>
                    <a:pt x="957" y="1262"/>
                  </a:lnTo>
                  <a:lnTo>
                    <a:pt x="944" y="1264"/>
                  </a:lnTo>
                  <a:lnTo>
                    <a:pt x="938" y="1269"/>
                  </a:lnTo>
                  <a:lnTo>
                    <a:pt x="938" y="1277"/>
                  </a:lnTo>
                  <a:lnTo>
                    <a:pt x="937" y="1287"/>
                  </a:lnTo>
                  <a:lnTo>
                    <a:pt x="937" y="1300"/>
                  </a:lnTo>
                  <a:lnTo>
                    <a:pt x="931" y="1319"/>
                  </a:lnTo>
                  <a:lnTo>
                    <a:pt x="923" y="1332"/>
                  </a:lnTo>
                  <a:lnTo>
                    <a:pt x="904" y="1338"/>
                  </a:lnTo>
                  <a:lnTo>
                    <a:pt x="885" y="1340"/>
                  </a:lnTo>
                  <a:lnTo>
                    <a:pt x="868" y="1340"/>
                  </a:lnTo>
                  <a:lnTo>
                    <a:pt x="851" y="1338"/>
                  </a:lnTo>
                  <a:lnTo>
                    <a:pt x="834" y="1334"/>
                  </a:lnTo>
                  <a:lnTo>
                    <a:pt x="817" y="1330"/>
                  </a:lnTo>
                  <a:lnTo>
                    <a:pt x="800" y="1327"/>
                  </a:lnTo>
                  <a:lnTo>
                    <a:pt x="786" y="1332"/>
                  </a:lnTo>
                  <a:lnTo>
                    <a:pt x="775" y="1336"/>
                  </a:lnTo>
                  <a:lnTo>
                    <a:pt x="765" y="1346"/>
                  </a:lnTo>
                  <a:lnTo>
                    <a:pt x="756" y="1355"/>
                  </a:lnTo>
                  <a:lnTo>
                    <a:pt x="746" y="1361"/>
                  </a:lnTo>
                  <a:lnTo>
                    <a:pt x="733" y="1359"/>
                  </a:lnTo>
                  <a:lnTo>
                    <a:pt x="721" y="1357"/>
                  </a:lnTo>
                  <a:lnTo>
                    <a:pt x="710" y="1353"/>
                  </a:lnTo>
                  <a:lnTo>
                    <a:pt x="699" y="1355"/>
                  </a:lnTo>
                  <a:lnTo>
                    <a:pt x="687" y="1359"/>
                  </a:lnTo>
                  <a:lnTo>
                    <a:pt x="678" y="1374"/>
                  </a:lnTo>
                  <a:lnTo>
                    <a:pt x="668" y="1386"/>
                  </a:lnTo>
                  <a:lnTo>
                    <a:pt x="659" y="1395"/>
                  </a:lnTo>
                  <a:lnTo>
                    <a:pt x="632" y="1393"/>
                  </a:lnTo>
                  <a:lnTo>
                    <a:pt x="609" y="1388"/>
                  </a:lnTo>
                  <a:lnTo>
                    <a:pt x="586" y="1382"/>
                  </a:lnTo>
                  <a:lnTo>
                    <a:pt x="565" y="1376"/>
                  </a:lnTo>
                  <a:lnTo>
                    <a:pt x="543" y="1367"/>
                  </a:lnTo>
                  <a:lnTo>
                    <a:pt x="522" y="1359"/>
                  </a:lnTo>
                  <a:lnTo>
                    <a:pt x="501" y="1351"/>
                  </a:lnTo>
                  <a:lnTo>
                    <a:pt x="480" y="1344"/>
                  </a:lnTo>
                  <a:lnTo>
                    <a:pt x="466" y="1340"/>
                  </a:lnTo>
                  <a:lnTo>
                    <a:pt x="453" y="1342"/>
                  </a:lnTo>
                  <a:lnTo>
                    <a:pt x="440" y="1344"/>
                  </a:lnTo>
                  <a:lnTo>
                    <a:pt x="428" y="1344"/>
                  </a:lnTo>
                  <a:lnTo>
                    <a:pt x="417" y="1336"/>
                  </a:lnTo>
                  <a:lnTo>
                    <a:pt x="405" y="1330"/>
                  </a:lnTo>
                  <a:lnTo>
                    <a:pt x="396" y="1319"/>
                  </a:lnTo>
                  <a:lnTo>
                    <a:pt x="388" y="1308"/>
                  </a:lnTo>
                  <a:lnTo>
                    <a:pt x="371" y="1287"/>
                  </a:lnTo>
                  <a:lnTo>
                    <a:pt x="358" y="1275"/>
                  </a:lnTo>
                  <a:lnTo>
                    <a:pt x="339" y="1264"/>
                  </a:lnTo>
                  <a:lnTo>
                    <a:pt x="324" y="1260"/>
                  </a:lnTo>
                  <a:lnTo>
                    <a:pt x="308" y="1256"/>
                  </a:lnTo>
                  <a:lnTo>
                    <a:pt x="295" y="1254"/>
                  </a:lnTo>
                  <a:lnTo>
                    <a:pt x="280" y="1247"/>
                  </a:lnTo>
                  <a:lnTo>
                    <a:pt x="265" y="1241"/>
                  </a:lnTo>
                  <a:lnTo>
                    <a:pt x="246" y="1233"/>
                  </a:lnTo>
                  <a:lnTo>
                    <a:pt x="228" y="1220"/>
                  </a:lnTo>
                  <a:lnTo>
                    <a:pt x="223" y="1208"/>
                  </a:lnTo>
                  <a:lnTo>
                    <a:pt x="221" y="1193"/>
                  </a:lnTo>
                  <a:lnTo>
                    <a:pt x="217" y="1178"/>
                  </a:lnTo>
                  <a:lnTo>
                    <a:pt x="209" y="1168"/>
                  </a:lnTo>
                  <a:lnTo>
                    <a:pt x="198" y="1161"/>
                  </a:lnTo>
                  <a:lnTo>
                    <a:pt x="185" y="1159"/>
                  </a:lnTo>
                  <a:lnTo>
                    <a:pt x="171" y="1155"/>
                  </a:lnTo>
                  <a:lnTo>
                    <a:pt x="164" y="1151"/>
                  </a:lnTo>
                  <a:lnTo>
                    <a:pt x="150" y="1132"/>
                  </a:lnTo>
                  <a:lnTo>
                    <a:pt x="141" y="1115"/>
                  </a:lnTo>
                  <a:lnTo>
                    <a:pt x="135" y="1094"/>
                  </a:lnTo>
                  <a:lnTo>
                    <a:pt x="131" y="1075"/>
                  </a:lnTo>
                  <a:lnTo>
                    <a:pt x="126" y="1054"/>
                  </a:lnTo>
                  <a:lnTo>
                    <a:pt x="122" y="1035"/>
                  </a:lnTo>
                  <a:lnTo>
                    <a:pt x="116" y="1018"/>
                  </a:lnTo>
                  <a:lnTo>
                    <a:pt x="112" y="1006"/>
                  </a:lnTo>
                  <a:lnTo>
                    <a:pt x="101" y="997"/>
                  </a:lnTo>
                  <a:lnTo>
                    <a:pt x="84" y="995"/>
                  </a:lnTo>
                  <a:lnTo>
                    <a:pt x="65" y="993"/>
                  </a:lnTo>
                  <a:lnTo>
                    <a:pt x="55" y="989"/>
                  </a:lnTo>
                  <a:lnTo>
                    <a:pt x="44" y="964"/>
                  </a:lnTo>
                  <a:lnTo>
                    <a:pt x="40" y="945"/>
                  </a:lnTo>
                  <a:lnTo>
                    <a:pt x="38" y="924"/>
                  </a:lnTo>
                  <a:lnTo>
                    <a:pt x="40" y="907"/>
                  </a:lnTo>
                  <a:lnTo>
                    <a:pt x="40" y="888"/>
                  </a:lnTo>
                  <a:lnTo>
                    <a:pt x="42" y="871"/>
                  </a:lnTo>
                  <a:lnTo>
                    <a:pt x="40" y="852"/>
                  </a:lnTo>
                  <a:lnTo>
                    <a:pt x="40" y="835"/>
                  </a:lnTo>
                  <a:lnTo>
                    <a:pt x="36" y="825"/>
                  </a:lnTo>
                  <a:lnTo>
                    <a:pt x="29" y="816"/>
                  </a:lnTo>
                  <a:lnTo>
                    <a:pt x="19" y="806"/>
                  </a:lnTo>
                  <a:lnTo>
                    <a:pt x="15" y="795"/>
                  </a:lnTo>
                  <a:lnTo>
                    <a:pt x="17" y="783"/>
                  </a:lnTo>
                  <a:lnTo>
                    <a:pt x="25" y="770"/>
                  </a:lnTo>
                  <a:lnTo>
                    <a:pt x="32" y="757"/>
                  </a:lnTo>
                  <a:lnTo>
                    <a:pt x="36" y="745"/>
                  </a:lnTo>
                  <a:lnTo>
                    <a:pt x="29" y="732"/>
                  </a:lnTo>
                  <a:lnTo>
                    <a:pt x="17" y="722"/>
                  </a:lnTo>
                  <a:lnTo>
                    <a:pt x="4" y="711"/>
                  </a:lnTo>
                  <a:lnTo>
                    <a:pt x="0" y="701"/>
                  </a:lnTo>
                  <a:lnTo>
                    <a:pt x="0" y="673"/>
                  </a:lnTo>
                  <a:lnTo>
                    <a:pt x="2" y="654"/>
                  </a:lnTo>
                  <a:lnTo>
                    <a:pt x="6" y="635"/>
                  </a:lnTo>
                  <a:lnTo>
                    <a:pt x="11" y="621"/>
                  </a:lnTo>
                  <a:lnTo>
                    <a:pt x="15" y="604"/>
                  </a:lnTo>
                  <a:lnTo>
                    <a:pt x="21" y="589"/>
                  </a:lnTo>
                  <a:lnTo>
                    <a:pt x="29" y="572"/>
                  </a:lnTo>
                  <a:lnTo>
                    <a:pt x="36" y="553"/>
                  </a:lnTo>
                  <a:lnTo>
                    <a:pt x="32" y="539"/>
                  </a:lnTo>
                  <a:lnTo>
                    <a:pt x="25" y="524"/>
                  </a:lnTo>
                  <a:lnTo>
                    <a:pt x="19" y="509"/>
                  </a:lnTo>
                  <a:lnTo>
                    <a:pt x="19" y="497"/>
                  </a:lnTo>
                  <a:lnTo>
                    <a:pt x="27" y="486"/>
                  </a:lnTo>
                  <a:lnTo>
                    <a:pt x="42" y="480"/>
                  </a:lnTo>
                  <a:lnTo>
                    <a:pt x="57" y="471"/>
                  </a:lnTo>
                  <a:lnTo>
                    <a:pt x="70" y="463"/>
                  </a:lnTo>
                  <a:lnTo>
                    <a:pt x="74" y="444"/>
                  </a:lnTo>
                  <a:lnTo>
                    <a:pt x="80" y="427"/>
                  </a:lnTo>
                  <a:lnTo>
                    <a:pt x="86" y="408"/>
                  </a:lnTo>
                  <a:lnTo>
                    <a:pt x="91" y="389"/>
                  </a:lnTo>
                  <a:lnTo>
                    <a:pt x="97" y="371"/>
                  </a:lnTo>
                  <a:lnTo>
                    <a:pt x="105" y="352"/>
                  </a:lnTo>
                  <a:lnTo>
                    <a:pt x="112" y="335"/>
                  </a:lnTo>
                  <a:lnTo>
                    <a:pt x="122" y="322"/>
                  </a:lnTo>
                  <a:lnTo>
                    <a:pt x="129" y="314"/>
                  </a:lnTo>
                  <a:lnTo>
                    <a:pt x="139" y="307"/>
                  </a:lnTo>
                  <a:lnTo>
                    <a:pt x="149" y="301"/>
                  </a:lnTo>
                  <a:lnTo>
                    <a:pt x="158" y="295"/>
                  </a:lnTo>
                  <a:lnTo>
                    <a:pt x="164" y="278"/>
                  </a:lnTo>
                  <a:lnTo>
                    <a:pt x="175" y="261"/>
                  </a:lnTo>
                  <a:lnTo>
                    <a:pt x="185" y="238"/>
                  </a:lnTo>
                  <a:lnTo>
                    <a:pt x="196" y="217"/>
                  </a:lnTo>
                  <a:lnTo>
                    <a:pt x="206" y="192"/>
                  </a:lnTo>
                  <a:lnTo>
                    <a:pt x="215" y="175"/>
                  </a:lnTo>
                  <a:lnTo>
                    <a:pt x="221" y="158"/>
                  </a:lnTo>
                  <a:lnTo>
                    <a:pt x="228" y="152"/>
                  </a:lnTo>
                  <a:lnTo>
                    <a:pt x="240" y="148"/>
                  </a:lnTo>
                  <a:lnTo>
                    <a:pt x="257" y="152"/>
                  </a:lnTo>
                  <a:lnTo>
                    <a:pt x="272" y="154"/>
                  </a:lnTo>
                  <a:lnTo>
                    <a:pt x="286" y="152"/>
                  </a:lnTo>
                  <a:lnTo>
                    <a:pt x="291" y="143"/>
                  </a:lnTo>
                  <a:lnTo>
                    <a:pt x="299" y="133"/>
                  </a:lnTo>
                  <a:lnTo>
                    <a:pt x="306" y="120"/>
                  </a:lnTo>
                  <a:lnTo>
                    <a:pt x="316" y="110"/>
                  </a:lnTo>
                  <a:lnTo>
                    <a:pt x="322" y="97"/>
                  </a:lnTo>
                  <a:lnTo>
                    <a:pt x="329" y="87"/>
                  </a:lnTo>
                  <a:lnTo>
                    <a:pt x="337" y="78"/>
                  </a:lnTo>
                  <a:lnTo>
                    <a:pt x="346" y="74"/>
                  </a:lnTo>
                  <a:lnTo>
                    <a:pt x="352" y="70"/>
                  </a:lnTo>
                  <a:lnTo>
                    <a:pt x="364" y="70"/>
                  </a:lnTo>
                  <a:lnTo>
                    <a:pt x="377" y="72"/>
                  </a:lnTo>
                  <a:lnTo>
                    <a:pt x="394" y="76"/>
                  </a:lnTo>
                  <a:lnTo>
                    <a:pt x="409" y="78"/>
                  </a:lnTo>
                  <a:lnTo>
                    <a:pt x="425" y="80"/>
                  </a:lnTo>
                  <a:lnTo>
                    <a:pt x="438" y="80"/>
                  </a:lnTo>
                  <a:lnTo>
                    <a:pt x="449" y="80"/>
                  </a:lnTo>
                  <a:lnTo>
                    <a:pt x="455" y="68"/>
                  </a:lnTo>
                  <a:lnTo>
                    <a:pt x="461" y="49"/>
                  </a:lnTo>
                  <a:lnTo>
                    <a:pt x="468" y="28"/>
                  </a:lnTo>
                  <a:lnTo>
                    <a:pt x="480" y="17"/>
                  </a:lnTo>
                  <a:lnTo>
                    <a:pt x="491" y="19"/>
                  </a:lnTo>
                  <a:lnTo>
                    <a:pt x="503" y="28"/>
                  </a:lnTo>
                  <a:lnTo>
                    <a:pt x="514" y="32"/>
                  </a:lnTo>
                  <a:lnTo>
                    <a:pt x="525" y="34"/>
                  </a:lnTo>
                  <a:lnTo>
                    <a:pt x="537" y="28"/>
                  </a:lnTo>
                  <a:lnTo>
                    <a:pt x="548" y="19"/>
                  </a:lnTo>
                  <a:lnTo>
                    <a:pt x="560" y="7"/>
                  </a:lnTo>
                  <a:lnTo>
                    <a:pt x="571" y="0"/>
                  </a:lnTo>
                  <a:lnTo>
                    <a:pt x="588" y="5"/>
                  </a:lnTo>
                  <a:lnTo>
                    <a:pt x="607" y="19"/>
                  </a:lnTo>
                  <a:lnTo>
                    <a:pt x="617" y="24"/>
                  </a:lnTo>
                  <a:lnTo>
                    <a:pt x="628" y="30"/>
                  </a:lnTo>
                  <a:lnTo>
                    <a:pt x="642" y="32"/>
                  </a:lnTo>
                  <a:lnTo>
                    <a:pt x="659" y="34"/>
                  </a:lnTo>
                  <a:close/>
                </a:path>
              </a:pathLst>
            </a:custGeom>
            <a:solidFill>
              <a:srgbClr val="FCAD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-565151" y="57150"/>
              <a:ext cx="1714500" cy="1822450"/>
            </a:xfrm>
            <a:custGeom>
              <a:avLst/>
              <a:gdLst/>
              <a:ahLst/>
              <a:cxnLst>
                <a:cxn ang="0">
                  <a:pos x="589" y="19"/>
                </a:cxn>
                <a:cxn ang="0">
                  <a:pos x="651" y="31"/>
                </a:cxn>
                <a:cxn ang="0">
                  <a:pos x="714" y="46"/>
                </a:cxn>
                <a:cxn ang="0">
                  <a:pos x="771" y="80"/>
                </a:cxn>
                <a:cxn ang="0">
                  <a:pos x="828" y="109"/>
                </a:cxn>
                <a:cxn ang="0">
                  <a:pos x="870" y="157"/>
                </a:cxn>
                <a:cxn ang="0">
                  <a:pos x="931" y="187"/>
                </a:cxn>
                <a:cxn ang="0">
                  <a:pos x="964" y="244"/>
                </a:cxn>
                <a:cxn ang="0">
                  <a:pos x="1007" y="294"/>
                </a:cxn>
                <a:cxn ang="0">
                  <a:pos x="1036" y="353"/>
                </a:cxn>
                <a:cxn ang="0">
                  <a:pos x="1045" y="418"/>
                </a:cxn>
                <a:cxn ang="0">
                  <a:pos x="1076" y="479"/>
                </a:cxn>
                <a:cxn ang="0">
                  <a:pos x="1059" y="549"/>
                </a:cxn>
                <a:cxn ang="0">
                  <a:pos x="1055" y="612"/>
                </a:cxn>
                <a:cxn ang="0">
                  <a:pos x="1068" y="687"/>
                </a:cxn>
                <a:cxn ang="0">
                  <a:pos x="1042" y="750"/>
                </a:cxn>
                <a:cxn ang="0">
                  <a:pos x="1013" y="809"/>
                </a:cxn>
                <a:cxn ang="0">
                  <a:pos x="981" y="870"/>
                </a:cxn>
                <a:cxn ang="0">
                  <a:pos x="952" y="933"/>
                </a:cxn>
                <a:cxn ang="0">
                  <a:pos x="891" y="959"/>
                </a:cxn>
                <a:cxn ang="0">
                  <a:pos x="844" y="1007"/>
                </a:cxn>
                <a:cxn ang="0">
                  <a:pos x="809" y="1066"/>
                </a:cxn>
                <a:cxn ang="0">
                  <a:pos x="750" y="1081"/>
                </a:cxn>
                <a:cxn ang="0">
                  <a:pos x="695" y="1127"/>
                </a:cxn>
                <a:cxn ang="0">
                  <a:pos x="640" y="1148"/>
                </a:cxn>
                <a:cxn ang="0">
                  <a:pos x="571" y="1123"/>
                </a:cxn>
                <a:cxn ang="0">
                  <a:pos x="511" y="1144"/>
                </a:cxn>
                <a:cxn ang="0">
                  <a:pos x="452" y="1123"/>
                </a:cxn>
                <a:cxn ang="0">
                  <a:pos x="385" y="1131"/>
                </a:cxn>
                <a:cxn ang="0">
                  <a:pos x="328" y="1091"/>
                </a:cxn>
                <a:cxn ang="0">
                  <a:pos x="271" y="1053"/>
                </a:cxn>
                <a:cxn ang="0">
                  <a:pos x="223" y="1009"/>
                </a:cxn>
                <a:cxn ang="0">
                  <a:pos x="164" y="984"/>
                </a:cxn>
                <a:cxn ang="0">
                  <a:pos x="122" y="923"/>
                </a:cxn>
                <a:cxn ang="0">
                  <a:pos x="82" y="868"/>
                </a:cxn>
                <a:cxn ang="0">
                  <a:pos x="38" y="816"/>
                </a:cxn>
                <a:cxn ang="0">
                  <a:pos x="37" y="740"/>
                </a:cxn>
                <a:cxn ang="0">
                  <a:pos x="2" y="681"/>
                </a:cxn>
                <a:cxn ang="0">
                  <a:pos x="14" y="614"/>
                </a:cxn>
                <a:cxn ang="0">
                  <a:pos x="6" y="544"/>
                </a:cxn>
                <a:cxn ang="0">
                  <a:pos x="33" y="481"/>
                </a:cxn>
                <a:cxn ang="0">
                  <a:pos x="31" y="408"/>
                </a:cxn>
                <a:cxn ang="0">
                  <a:pos x="52" y="343"/>
                </a:cxn>
                <a:cxn ang="0">
                  <a:pos x="69" y="273"/>
                </a:cxn>
                <a:cxn ang="0">
                  <a:pos x="115" y="227"/>
                </a:cxn>
                <a:cxn ang="0">
                  <a:pos x="162" y="185"/>
                </a:cxn>
                <a:cxn ang="0">
                  <a:pos x="195" y="126"/>
                </a:cxn>
                <a:cxn ang="0">
                  <a:pos x="246" y="86"/>
                </a:cxn>
                <a:cxn ang="0">
                  <a:pos x="297" y="42"/>
                </a:cxn>
                <a:cxn ang="0">
                  <a:pos x="358" y="29"/>
                </a:cxn>
                <a:cxn ang="0">
                  <a:pos x="423" y="35"/>
                </a:cxn>
                <a:cxn ang="0">
                  <a:pos x="480" y="12"/>
                </a:cxn>
                <a:cxn ang="0">
                  <a:pos x="543" y="2"/>
                </a:cxn>
              </a:cxnLst>
              <a:rect l="0" t="0" r="r" b="b"/>
              <a:pathLst>
                <a:path w="1080" h="1148">
                  <a:moveTo>
                    <a:pt x="537" y="8"/>
                  </a:moveTo>
                  <a:lnTo>
                    <a:pt x="550" y="8"/>
                  </a:lnTo>
                  <a:lnTo>
                    <a:pt x="564" y="10"/>
                  </a:lnTo>
                  <a:lnTo>
                    <a:pt x="575" y="12"/>
                  </a:lnTo>
                  <a:lnTo>
                    <a:pt x="589" y="19"/>
                  </a:lnTo>
                  <a:lnTo>
                    <a:pt x="602" y="19"/>
                  </a:lnTo>
                  <a:lnTo>
                    <a:pt x="615" y="23"/>
                  </a:lnTo>
                  <a:lnTo>
                    <a:pt x="627" y="25"/>
                  </a:lnTo>
                  <a:lnTo>
                    <a:pt x="640" y="29"/>
                  </a:lnTo>
                  <a:lnTo>
                    <a:pt x="651" y="31"/>
                  </a:lnTo>
                  <a:lnTo>
                    <a:pt x="665" y="35"/>
                  </a:lnTo>
                  <a:lnTo>
                    <a:pt x="678" y="35"/>
                  </a:lnTo>
                  <a:lnTo>
                    <a:pt x="691" y="42"/>
                  </a:lnTo>
                  <a:lnTo>
                    <a:pt x="703" y="42"/>
                  </a:lnTo>
                  <a:lnTo>
                    <a:pt x="714" y="46"/>
                  </a:lnTo>
                  <a:lnTo>
                    <a:pt x="726" y="52"/>
                  </a:lnTo>
                  <a:lnTo>
                    <a:pt x="737" y="59"/>
                  </a:lnTo>
                  <a:lnTo>
                    <a:pt x="748" y="65"/>
                  </a:lnTo>
                  <a:lnTo>
                    <a:pt x="762" y="73"/>
                  </a:lnTo>
                  <a:lnTo>
                    <a:pt x="771" y="80"/>
                  </a:lnTo>
                  <a:lnTo>
                    <a:pt x="783" y="86"/>
                  </a:lnTo>
                  <a:lnTo>
                    <a:pt x="794" y="90"/>
                  </a:lnTo>
                  <a:lnTo>
                    <a:pt x="806" y="96"/>
                  </a:lnTo>
                  <a:lnTo>
                    <a:pt x="817" y="103"/>
                  </a:lnTo>
                  <a:lnTo>
                    <a:pt x="828" y="109"/>
                  </a:lnTo>
                  <a:lnTo>
                    <a:pt x="836" y="117"/>
                  </a:lnTo>
                  <a:lnTo>
                    <a:pt x="846" y="130"/>
                  </a:lnTo>
                  <a:lnTo>
                    <a:pt x="851" y="141"/>
                  </a:lnTo>
                  <a:lnTo>
                    <a:pt x="859" y="153"/>
                  </a:lnTo>
                  <a:lnTo>
                    <a:pt x="870" y="157"/>
                  </a:lnTo>
                  <a:lnTo>
                    <a:pt x="887" y="160"/>
                  </a:lnTo>
                  <a:lnTo>
                    <a:pt x="901" y="160"/>
                  </a:lnTo>
                  <a:lnTo>
                    <a:pt x="916" y="166"/>
                  </a:lnTo>
                  <a:lnTo>
                    <a:pt x="922" y="176"/>
                  </a:lnTo>
                  <a:lnTo>
                    <a:pt x="931" y="187"/>
                  </a:lnTo>
                  <a:lnTo>
                    <a:pt x="937" y="197"/>
                  </a:lnTo>
                  <a:lnTo>
                    <a:pt x="946" y="210"/>
                  </a:lnTo>
                  <a:lnTo>
                    <a:pt x="952" y="218"/>
                  </a:lnTo>
                  <a:lnTo>
                    <a:pt x="958" y="231"/>
                  </a:lnTo>
                  <a:lnTo>
                    <a:pt x="964" y="244"/>
                  </a:lnTo>
                  <a:lnTo>
                    <a:pt x="971" y="256"/>
                  </a:lnTo>
                  <a:lnTo>
                    <a:pt x="981" y="263"/>
                  </a:lnTo>
                  <a:lnTo>
                    <a:pt x="990" y="271"/>
                  </a:lnTo>
                  <a:lnTo>
                    <a:pt x="1000" y="282"/>
                  </a:lnTo>
                  <a:lnTo>
                    <a:pt x="1007" y="294"/>
                  </a:lnTo>
                  <a:lnTo>
                    <a:pt x="1015" y="305"/>
                  </a:lnTo>
                  <a:lnTo>
                    <a:pt x="1023" y="317"/>
                  </a:lnTo>
                  <a:lnTo>
                    <a:pt x="1028" y="328"/>
                  </a:lnTo>
                  <a:lnTo>
                    <a:pt x="1034" y="340"/>
                  </a:lnTo>
                  <a:lnTo>
                    <a:pt x="1036" y="353"/>
                  </a:lnTo>
                  <a:lnTo>
                    <a:pt x="1032" y="368"/>
                  </a:lnTo>
                  <a:lnTo>
                    <a:pt x="1026" y="382"/>
                  </a:lnTo>
                  <a:lnTo>
                    <a:pt x="1028" y="397"/>
                  </a:lnTo>
                  <a:lnTo>
                    <a:pt x="1034" y="408"/>
                  </a:lnTo>
                  <a:lnTo>
                    <a:pt x="1045" y="418"/>
                  </a:lnTo>
                  <a:lnTo>
                    <a:pt x="1055" y="429"/>
                  </a:lnTo>
                  <a:lnTo>
                    <a:pt x="1064" y="441"/>
                  </a:lnTo>
                  <a:lnTo>
                    <a:pt x="1066" y="454"/>
                  </a:lnTo>
                  <a:lnTo>
                    <a:pt x="1072" y="467"/>
                  </a:lnTo>
                  <a:lnTo>
                    <a:pt x="1076" y="479"/>
                  </a:lnTo>
                  <a:lnTo>
                    <a:pt x="1080" y="498"/>
                  </a:lnTo>
                  <a:lnTo>
                    <a:pt x="1078" y="511"/>
                  </a:lnTo>
                  <a:lnTo>
                    <a:pt x="1070" y="523"/>
                  </a:lnTo>
                  <a:lnTo>
                    <a:pt x="1061" y="536"/>
                  </a:lnTo>
                  <a:lnTo>
                    <a:pt x="1059" y="549"/>
                  </a:lnTo>
                  <a:lnTo>
                    <a:pt x="1057" y="561"/>
                  </a:lnTo>
                  <a:lnTo>
                    <a:pt x="1055" y="574"/>
                  </a:lnTo>
                  <a:lnTo>
                    <a:pt x="1053" y="586"/>
                  </a:lnTo>
                  <a:lnTo>
                    <a:pt x="1053" y="599"/>
                  </a:lnTo>
                  <a:lnTo>
                    <a:pt x="1055" y="612"/>
                  </a:lnTo>
                  <a:lnTo>
                    <a:pt x="1064" y="631"/>
                  </a:lnTo>
                  <a:lnTo>
                    <a:pt x="1074" y="645"/>
                  </a:lnTo>
                  <a:lnTo>
                    <a:pt x="1080" y="662"/>
                  </a:lnTo>
                  <a:lnTo>
                    <a:pt x="1074" y="675"/>
                  </a:lnTo>
                  <a:lnTo>
                    <a:pt x="1068" y="687"/>
                  </a:lnTo>
                  <a:lnTo>
                    <a:pt x="1063" y="700"/>
                  </a:lnTo>
                  <a:lnTo>
                    <a:pt x="1059" y="713"/>
                  </a:lnTo>
                  <a:lnTo>
                    <a:pt x="1053" y="725"/>
                  </a:lnTo>
                  <a:lnTo>
                    <a:pt x="1047" y="738"/>
                  </a:lnTo>
                  <a:lnTo>
                    <a:pt x="1042" y="750"/>
                  </a:lnTo>
                  <a:lnTo>
                    <a:pt x="1038" y="763"/>
                  </a:lnTo>
                  <a:lnTo>
                    <a:pt x="1032" y="774"/>
                  </a:lnTo>
                  <a:lnTo>
                    <a:pt x="1024" y="786"/>
                  </a:lnTo>
                  <a:lnTo>
                    <a:pt x="1017" y="797"/>
                  </a:lnTo>
                  <a:lnTo>
                    <a:pt x="1013" y="809"/>
                  </a:lnTo>
                  <a:lnTo>
                    <a:pt x="1004" y="822"/>
                  </a:lnTo>
                  <a:lnTo>
                    <a:pt x="996" y="835"/>
                  </a:lnTo>
                  <a:lnTo>
                    <a:pt x="990" y="847"/>
                  </a:lnTo>
                  <a:lnTo>
                    <a:pt x="986" y="860"/>
                  </a:lnTo>
                  <a:lnTo>
                    <a:pt x="981" y="870"/>
                  </a:lnTo>
                  <a:lnTo>
                    <a:pt x="979" y="887"/>
                  </a:lnTo>
                  <a:lnTo>
                    <a:pt x="975" y="902"/>
                  </a:lnTo>
                  <a:lnTo>
                    <a:pt x="971" y="917"/>
                  </a:lnTo>
                  <a:lnTo>
                    <a:pt x="964" y="925"/>
                  </a:lnTo>
                  <a:lnTo>
                    <a:pt x="952" y="933"/>
                  </a:lnTo>
                  <a:lnTo>
                    <a:pt x="939" y="940"/>
                  </a:lnTo>
                  <a:lnTo>
                    <a:pt x="931" y="950"/>
                  </a:lnTo>
                  <a:lnTo>
                    <a:pt x="920" y="954"/>
                  </a:lnTo>
                  <a:lnTo>
                    <a:pt x="906" y="957"/>
                  </a:lnTo>
                  <a:lnTo>
                    <a:pt x="891" y="959"/>
                  </a:lnTo>
                  <a:lnTo>
                    <a:pt x="880" y="967"/>
                  </a:lnTo>
                  <a:lnTo>
                    <a:pt x="870" y="978"/>
                  </a:lnTo>
                  <a:lnTo>
                    <a:pt x="863" y="988"/>
                  </a:lnTo>
                  <a:lnTo>
                    <a:pt x="853" y="997"/>
                  </a:lnTo>
                  <a:lnTo>
                    <a:pt x="844" y="1007"/>
                  </a:lnTo>
                  <a:lnTo>
                    <a:pt x="838" y="1018"/>
                  </a:lnTo>
                  <a:lnTo>
                    <a:pt x="836" y="1037"/>
                  </a:lnTo>
                  <a:lnTo>
                    <a:pt x="832" y="1051"/>
                  </a:lnTo>
                  <a:lnTo>
                    <a:pt x="825" y="1062"/>
                  </a:lnTo>
                  <a:lnTo>
                    <a:pt x="809" y="1066"/>
                  </a:lnTo>
                  <a:lnTo>
                    <a:pt x="796" y="1066"/>
                  </a:lnTo>
                  <a:lnTo>
                    <a:pt x="781" y="1064"/>
                  </a:lnTo>
                  <a:lnTo>
                    <a:pt x="773" y="1068"/>
                  </a:lnTo>
                  <a:lnTo>
                    <a:pt x="762" y="1074"/>
                  </a:lnTo>
                  <a:lnTo>
                    <a:pt x="750" y="1081"/>
                  </a:lnTo>
                  <a:lnTo>
                    <a:pt x="739" y="1085"/>
                  </a:lnTo>
                  <a:lnTo>
                    <a:pt x="728" y="1091"/>
                  </a:lnTo>
                  <a:lnTo>
                    <a:pt x="716" y="1097"/>
                  </a:lnTo>
                  <a:lnTo>
                    <a:pt x="707" y="1112"/>
                  </a:lnTo>
                  <a:lnTo>
                    <a:pt x="695" y="1127"/>
                  </a:lnTo>
                  <a:lnTo>
                    <a:pt x="686" y="1135"/>
                  </a:lnTo>
                  <a:lnTo>
                    <a:pt x="674" y="1135"/>
                  </a:lnTo>
                  <a:lnTo>
                    <a:pt x="663" y="1142"/>
                  </a:lnTo>
                  <a:lnTo>
                    <a:pt x="651" y="1144"/>
                  </a:lnTo>
                  <a:lnTo>
                    <a:pt x="640" y="1148"/>
                  </a:lnTo>
                  <a:lnTo>
                    <a:pt x="623" y="1144"/>
                  </a:lnTo>
                  <a:lnTo>
                    <a:pt x="611" y="1133"/>
                  </a:lnTo>
                  <a:lnTo>
                    <a:pt x="596" y="1123"/>
                  </a:lnTo>
                  <a:lnTo>
                    <a:pt x="583" y="1119"/>
                  </a:lnTo>
                  <a:lnTo>
                    <a:pt x="571" y="1123"/>
                  </a:lnTo>
                  <a:lnTo>
                    <a:pt x="560" y="1131"/>
                  </a:lnTo>
                  <a:lnTo>
                    <a:pt x="549" y="1137"/>
                  </a:lnTo>
                  <a:lnTo>
                    <a:pt x="537" y="1142"/>
                  </a:lnTo>
                  <a:lnTo>
                    <a:pt x="524" y="1142"/>
                  </a:lnTo>
                  <a:lnTo>
                    <a:pt x="511" y="1144"/>
                  </a:lnTo>
                  <a:lnTo>
                    <a:pt x="497" y="1146"/>
                  </a:lnTo>
                  <a:lnTo>
                    <a:pt x="486" y="1148"/>
                  </a:lnTo>
                  <a:lnTo>
                    <a:pt x="474" y="1142"/>
                  </a:lnTo>
                  <a:lnTo>
                    <a:pt x="463" y="1133"/>
                  </a:lnTo>
                  <a:lnTo>
                    <a:pt x="452" y="1123"/>
                  </a:lnTo>
                  <a:lnTo>
                    <a:pt x="440" y="1119"/>
                  </a:lnTo>
                  <a:lnTo>
                    <a:pt x="425" y="1119"/>
                  </a:lnTo>
                  <a:lnTo>
                    <a:pt x="410" y="1125"/>
                  </a:lnTo>
                  <a:lnTo>
                    <a:pt x="396" y="1129"/>
                  </a:lnTo>
                  <a:lnTo>
                    <a:pt x="385" y="1131"/>
                  </a:lnTo>
                  <a:lnTo>
                    <a:pt x="373" y="1123"/>
                  </a:lnTo>
                  <a:lnTo>
                    <a:pt x="362" y="1116"/>
                  </a:lnTo>
                  <a:lnTo>
                    <a:pt x="351" y="1106"/>
                  </a:lnTo>
                  <a:lnTo>
                    <a:pt x="339" y="1102"/>
                  </a:lnTo>
                  <a:lnTo>
                    <a:pt x="328" y="1091"/>
                  </a:lnTo>
                  <a:lnTo>
                    <a:pt x="318" y="1081"/>
                  </a:lnTo>
                  <a:lnTo>
                    <a:pt x="307" y="1070"/>
                  </a:lnTo>
                  <a:lnTo>
                    <a:pt x="297" y="1062"/>
                  </a:lnTo>
                  <a:lnTo>
                    <a:pt x="284" y="1058"/>
                  </a:lnTo>
                  <a:lnTo>
                    <a:pt x="271" y="1053"/>
                  </a:lnTo>
                  <a:lnTo>
                    <a:pt x="259" y="1047"/>
                  </a:lnTo>
                  <a:lnTo>
                    <a:pt x="252" y="1041"/>
                  </a:lnTo>
                  <a:lnTo>
                    <a:pt x="240" y="1032"/>
                  </a:lnTo>
                  <a:lnTo>
                    <a:pt x="233" y="1022"/>
                  </a:lnTo>
                  <a:lnTo>
                    <a:pt x="223" y="1009"/>
                  </a:lnTo>
                  <a:lnTo>
                    <a:pt x="215" y="1001"/>
                  </a:lnTo>
                  <a:lnTo>
                    <a:pt x="200" y="992"/>
                  </a:lnTo>
                  <a:lnTo>
                    <a:pt x="187" y="992"/>
                  </a:lnTo>
                  <a:lnTo>
                    <a:pt x="174" y="988"/>
                  </a:lnTo>
                  <a:lnTo>
                    <a:pt x="164" y="984"/>
                  </a:lnTo>
                  <a:lnTo>
                    <a:pt x="153" y="971"/>
                  </a:lnTo>
                  <a:lnTo>
                    <a:pt x="143" y="959"/>
                  </a:lnTo>
                  <a:lnTo>
                    <a:pt x="136" y="946"/>
                  </a:lnTo>
                  <a:lnTo>
                    <a:pt x="130" y="938"/>
                  </a:lnTo>
                  <a:lnTo>
                    <a:pt x="122" y="923"/>
                  </a:lnTo>
                  <a:lnTo>
                    <a:pt x="118" y="910"/>
                  </a:lnTo>
                  <a:lnTo>
                    <a:pt x="113" y="896"/>
                  </a:lnTo>
                  <a:lnTo>
                    <a:pt x="109" y="883"/>
                  </a:lnTo>
                  <a:lnTo>
                    <a:pt x="96" y="875"/>
                  </a:lnTo>
                  <a:lnTo>
                    <a:pt x="82" y="868"/>
                  </a:lnTo>
                  <a:lnTo>
                    <a:pt x="67" y="862"/>
                  </a:lnTo>
                  <a:lnTo>
                    <a:pt x="57" y="854"/>
                  </a:lnTo>
                  <a:lnTo>
                    <a:pt x="50" y="841"/>
                  </a:lnTo>
                  <a:lnTo>
                    <a:pt x="44" y="828"/>
                  </a:lnTo>
                  <a:lnTo>
                    <a:pt x="38" y="816"/>
                  </a:lnTo>
                  <a:lnTo>
                    <a:pt x="33" y="803"/>
                  </a:lnTo>
                  <a:lnTo>
                    <a:pt x="31" y="786"/>
                  </a:lnTo>
                  <a:lnTo>
                    <a:pt x="35" y="772"/>
                  </a:lnTo>
                  <a:lnTo>
                    <a:pt x="37" y="755"/>
                  </a:lnTo>
                  <a:lnTo>
                    <a:pt x="37" y="740"/>
                  </a:lnTo>
                  <a:lnTo>
                    <a:pt x="29" y="727"/>
                  </a:lnTo>
                  <a:lnTo>
                    <a:pt x="18" y="717"/>
                  </a:lnTo>
                  <a:lnTo>
                    <a:pt x="6" y="706"/>
                  </a:lnTo>
                  <a:lnTo>
                    <a:pt x="0" y="696"/>
                  </a:lnTo>
                  <a:lnTo>
                    <a:pt x="2" y="681"/>
                  </a:lnTo>
                  <a:lnTo>
                    <a:pt x="8" y="666"/>
                  </a:lnTo>
                  <a:lnTo>
                    <a:pt x="12" y="652"/>
                  </a:lnTo>
                  <a:lnTo>
                    <a:pt x="12" y="639"/>
                  </a:lnTo>
                  <a:lnTo>
                    <a:pt x="12" y="626"/>
                  </a:lnTo>
                  <a:lnTo>
                    <a:pt x="14" y="614"/>
                  </a:lnTo>
                  <a:lnTo>
                    <a:pt x="16" y="601"/>
                  </a:lnTo>
                  <a:lnTo>
                    <a:pt x="18" y="589"/>
                  </a:lnTo>
                  <a:lnTo>
                    <a:pt x="14" y="570"/>
                  </a:lnTo>
                  <a:lnTo>
                    <a:pt x="12" y="557"/>
                  </a:lnTo>
                  <a:lnTo>
                    <a:pt x="6" y="544"/>
                  </a:lnTo>
                  <a:lnTo>
                    <a:pt x="6" y="532"/>
                  </a:lnTo>
                  <a:lnTo>
                    <a:pt x="12" y="515"/>
                  </a:lnTo>
                  <a:lnTo>
                    <a:pt x="21" y="502"/>
                  </a:lnTo>
                  <a:lnTo>
                    <a:pt x="29" y="492"/>
                  </a:lnTo>
                  <a:lnTo>
                    <a:pt x="33" y="481"/>
                  </a:lnTo>
                  <a:lnTo>
                    <a:pt x="31" y="462"/>
                  </a:lnTo>
                  <a:lnTo>
                    <a:pt x="29" y="450"/>
                  </a:lnTo>
                  <a:lnTo>
                    <a:pt x="25" y="437"/>
                  </a:lnTo>
                  <a:lnTo>
                    <a:pt x="27" y="425"/>
                  </a:lnTo>
                  <a:lnTo>
                    <a:pt x="31" y="408"/>
                  </a:lnTo>
                  <a:lnTo>
                    <a:pt x="40" y="395"/>
                  </a:lnTo>
                  <a:lnTo>
                    <a:pt x="48" y="385"/>
                  </a:lnTo>
                  <a:lnTo>
                    <a:pt x="57" y="374"/>
                  </a:lnTo>
                  <a:lnTo>
                    <a:pt x="56" y="357"/>
                  </a:lnTo>
                  <a:lnTo>
                    <a:pt x="52" y="343"/>
                  </a:lnTo>
                  <a:lnTo>
                    <a:pt x="46" y="326"/>
                  </a:lnTo>
                  <a:lnTo>
                    <a:pt x="48" y="313"/>
                  </a:lnTo>
                  <a:lnTo>
                    <a:pt x="52" y="298"/>
                  </a:lnTo>
                  <a:lnTo>
                    <a:pt x="59" y="286"/>
                  </a:lnTo>
                  <a:lnTo>
                    <a:pt x="69" y="273"/>
                  </a:lnTo>
                  <a:lnTo>
                    <a:pt x="78" y="267"/>
                  </a:lnTo>
                  <a:lnTo>
                    <a:pt x="82" y="254"/>
                  </a:lnTo>
                  <a:lnTo>
                    <a:pt x="94" y="244"/>
                  </a:lnTo>
                  <a:lnTo>
                    <a:pt x="103" y="235"/>
                  </a:lnTo>
                  <a:lnTo>
                    <a:pt x="115" y="227"/>
                  </a:lnTo>
                  <a:lnTo>
                    <a:pt x="122" y="216"/>
                  </a:lnTo>
                  <a:lnTo>
                    <a:pt x="136" y="210"/>
                  </a:lnTo>
                  <a:lnTo>
                    <a:pt x="149" y="204"/>
                  </a:lnTo>
                  <a:lnTo>
                    <a:pt x="160" y="199"/>
                  </a:lnTo>
                  <a:lnTo>
                    <a:pt x="162" y="185"/>
                  </a:lnTo>
                  <a:lnTo>
                    <a:pt x="164" y="164"/>
                  </a:lnTo>
                  <a:lnTo>
                    <a:pt x="164" y="145"/>
                  </a:lnTo>
                  <a:lnTo>
                    <a:pt x="170" y="132"/>
                  </a:lnTo>
                  <a:lnTo>
                    <a:pt x="179" y="126"/>
                  </a:lnTo>
                  <a:lnTo>
                    <a:pt x="195" y="126"/>
                  </a:lnTo>
                  <a:lnTo>
                    <a:pt x="212" y="124"/>
                  </a:lnTo>
                  <a:lnTo>
                    <a:pt x="227" y="120"/>
                  </a:lnTo>
                  <a:lnTo>
                    <a:pt x="233" y="107"/>
                  </a:lnTo>
                  <a:lnTo>
                    <a:pt x="238" y="96"/>
                  </a:lnTo>
                  <a:lnTo>
                    <a:pt x="246" y="86"/>
                  </a:lnTo>
                  <a:lnTo>
                    <a:pt x="257" y="80"/>
                  </a:lnTo>
                  <a:lnTo>
                    <a:pt x="267" y="69"/>
                  </a:lnTo>
                  <a:lnTo>
                    <a:pt x="276" y="61"/>
                  </a:lnTo>
                  <a:lnTo>
                    <a:pt x="286" y="48"/>
                  </a:lnTo>
                  <a:lnTo>
                    <a:pt x="297" y="42"/>
                  </a:lnTo>
                  <a:lnTo>
                    <a:pt x="309" y="35"/>
                  </a:lnTo>
                  <a:lnTo>
                    <a:pt x="320" y="35"/>
                  </a:lnTo>
                  <a:lnTo>
                    <a:pt x="332" y="31"/>
                  </a:lnTo>
                  <a:lnTo>
                    <a:pt x="343" y="29"/>
                  </a:lnTo>
                  <a:lnTo>
                    <a:pt x="358" y="29"/>
                  </a:lnTo>
                  <a:lnTo>
                    <a:pt x="373" y="35"/>
                  </a:lnTo>
                  <a:lnTo>
                    <a:pt x="387" y="42"/>
                  </a:lnTo>
                  <a:lnTo>
                    <a:pt x="400" y="46"/>
                  </a:lnTo>
                  <a:lnTo>
                    <a:pt x="412" y="40"/>
                  </a:lnTo>
                  <a:lnTo>
                    <a:pt x="423" y="35"/>
                  </a:lnTo>
                  <a:lnTo>
                    <a:pt x="434" y="29"/>
                  </a:lnTo>
                  <a:lnTo>
                    <a:pt x="446" y="25"/>
                  </a:lnTo>
                  <a:lnTo>
                    <a:pt x="457" y="21"/>
                  </a:lnTo>
                  <a:lnTo>
                    <a:pt x="469" y="19"/>
                  </a:lnTo>
                  <a:lnTo>
                    <a:pt x="480" y="12"/>
                  </a:lnTo>
                  <a:lnTo>
                    <a:pt x="491" y="12"/>
                  </a:lnTo>
                  <a:lnTo>
                    <a:pt x="503" y="8"/>
                  </a:lnTo>
                  <a:lnTo>
                    <a:pt x="516" y="4"/>
                  </a:lnTo>
                  <a:lnTo>
                    <a:pt x="530" y="0"/>
                  </a:lnTo>
                  <a:lnTo>
                    <a:pt x="543" y="2"/>
                  </a:lnTo>
                  <a:lnTo>
                    <a:pt x="537" y="8"/>
                  </a:lnTo>
                  <a:close/>
                </a:path>
              </a:pathLst>
            </a:custGeom>
            <a:solidFill>
              <a:srgbClr val="FCB3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-415926" y="166688"/>
              <a:ext cx="1441450" cy="1549400"/>
            </a:xfrm>
            <a:custGeom>
              <a:avLst/>
              <a:gdLst/>
              <a:ahLst/>
              <a:cxnLst>
                <a:cxn ang="0">
                  <a:pos x="496" y="13"/>
                </a:cxn>
                <a:cxn ang="0">
                  <a:pos x="544" y="27"/>
                </a:cxn>
                <a:cxn ang="0">
                  <a:pos x="595" y="40"/>
                </a:cxn>
                <a:cxn ang="0">
                  <a:pos x="647" y="57"/>
                </a:cxn>
                <a:cxn ang="0">
                  <a:pos x="687" y="91"/>
                </a:cxn>
                <a:cxn ang="0">
                  <a:pos x="740" y="112"/>
                </a:cxn>
                <a:cxn ang="0">
                  <a:pos x="767" y="162"/>
                </a:cxn>
                <a:cxn ang="0">
                  <a:pos x="814" y="189"/>
                </a:cxn>
                <a:cxn ang="0">
                  <a:pos x="847" y="236"/>
                </a:cxn>
                <a:cxn ang="0">
                  <a:pos x="871" y="286"/>
                </a:cxn>
                <a:cxn ang="0">
                  <a:pos x="868" y="345"/>
                </a:cxn>
                <a:cxn ang="0">
                  <a:pos x="900" y="395"/>
                </a:cxn>
                <a:cxn ang="0">
                  <a:pos x="898" y="450"/>
                </a:cxn>
                <a:cxn ang="0">
                  <a:pos x="894" y="505"/>
                </a:cxn>
                <a:cxn ang="0">
                  <a:pos x="898" y="564"/>
                </a:cxn>
                <a:cxn ang="0">
                  <a:pos x="877" y="616"/>
                </a:cxn>
                <a:cxn ang="0">
                  <a:pos x="845" y="658"/>
                </a:cxn>
                <a:cxn ang="0">
                  <a:pos x="822" y="709"/>
                </a:cxn>
                <a:cxn ang="0">
                  <a:pos x="801" y="755"/>
                </a:cxn>
                <a:cxn ang="0">
                  <a:pos x="772" y="801"/>
                </a:cxn>
                <a:cxn ang="0">
                  <a:pos x="742" y="848"/>
                </a:cxn>
                <a:cxn ang="0">
                  <a:pos x="696" y="877"/>
                </a:cxn>
                <a:cxn ang="0">
                  <a:pos x="649" y="892"/>
                </a:cxn>
                <a:cxn ang="0">
                  <a:pos x="611" y="938"/>
                </a:cxn>
                <a:cxn ang="0">
                  <a:pos x="563" y="944"/>
                </a:cxn>
                <a:cxn ang="0">
                  <a:pos x="515" y="970"/>
                </a:cxn>
                <a:cxn ang="0">
                  <a:pos x="470" y="976"/>
                </a:cxn>
                <a:cxn ang="0">
                  <a:pos x="418" y="972"/>
                </a:cxn>
                <a:cxn ang="0">
                  <a:pos x="365" y="972"/>
                </a:cxn>
                <a:cxn ang="0">
                  <a:pos x="318" y="959"/>
                </a:cxn>
                <a:cxn ang="0">
                  <a:pos x="274" y="923"/>
                </a:cxn>
                <a:cxn ang="0">
                  <a:pos x="236" y="885"/>
                </a:cxn>
                <a:cxn ang="0">
                  <a:pos x="182" y="873"/>
                </a:cxn>
                <a:cxn ang="0">
                  <a:pos x="156" y="825"/>
                </a:cxn>
                <a:cxn ang="0">
                  <a:pos x="123" y="785"/>
                </a:cxn>
                <a:cxn ang="0">
                  <a:pos x="76" y="755"/>
                </a:cxn>
                <a:cxn ang="0">
                  <a:pos x="55" y="707"/>
                </a:cxn>
                <a:cxn ang="0">
                  <a:pos x="28" y="660"/>
                </a:cxn>
                <a:cxn ang="0">
                  <a:pos x="7" y="612"/>
                </a:cxn>
                <a:cxn ang="0">
                  <a:pos x="17" y="555"/>
                </a:cxn>
                <a:cxn ang="0">
                  <a:pos x="9" y="505"/>
                </a:cxn>
                <a:cxn ang="0">
                  <a:pos x="0" y="448"/>
                </a:cxn>
                <a:cxn ang="0">
                  <a:pos x="15" y="393"/>
                </a:cxn>
                <a:cxn ang="0">
                  <a:pos x="43" y="343"/>
                </a:cxn>
                <a:cxn ang="0">
                  <a:pos x="47" y="290"/>
                </a:cxn>
                <a:cxn ang="0">
                  <a:pos x="76" y="242"/>
                </a:cxn>
                <a:cxn ang="0">
                  <a:pos x="93" y="187"/>
                </a:cxn>
                <a:cxn ang="0">
                  <a:pos x="127" y="143"/>
                </a:cxn>
                <a:cxn ang="0">
                  <a:pos x="179" y="128"/>
                </a:cxn>
                <a:cxn ang="0">
                  <a:pos x="215" y="88"/>
                </a:cxn>
                <a:cxn ang="0">
                  <a:pos x="253" y="51"/>
                </a:cxn>
                <a:cxn ang="0">
                  <a:pos x="302" y="51"/>
                </a:cxn>
                <a:cxn ang="0">
                  <a:pos x="346" y="13"/>
                </a:cxn>
                <a:cxn ang="0">
                  <a:pos x="394" y="6"/>
                </a:cxn>
                <a:cxn ang="0">
                  <a:pos x="445" y="0"/>
                </a:cxn>
              </a:cxnLst>
              <a:rect l="0" t="0" r="r" b="b"/>
              <a:pathLst>
                <a:path w="908" h="976">
                  <a:moveTo>
                    <a:pt x="455" y="30"/>
                  </a:moveTo>
                  <a:lnTo>
                    <a:pt x="468" y="25"/>
                  </a:lnTo>
                  <a:lnTo>
                    <a:pt x="483" y="19"/>
                  </a:lnTo>
                  <a:lnTo>
                    <a:pt x="496" y="13"/>
                  </a:lnTo>
                  <a:lnTo>
                    <a:pt x="510" y="11"/>
                  </a:lnTo>
                  <a:lnTo>
                    <a:pt x="521" y="15"/>
                  </a:lnTo>
                  <a:lnTo>
                    <a:pt x="533" y="21"/>
                  </a:lnTo>
                  <a:lnTo>
                    <a:pt x="544" y="27"/>
                  </a:lnTo>
                  <a:lnTo>
                    <a:pt x="555" y="34"/>
                  </a:lnTo>
                  <a:lnTo>
                    <a:pt x="569" y="36"/>
                  </a:lnTo>
                  <a:lnTo>
                    <a:pt x="584" y="40"/>
                  </a:lnTo>
                  <a:lnTo>
                    <a:pt x="595" y="40"/>
                  </a:lnTo>
                  <a:lnTo>
                    <a:pt x="613" y="46"/>
                  </a:lnTo>
                  <a:lnTo>
                    <a:pt x="624" y="48"/>
                  </a:lnTo>
                  <a:lnTo>
                    <a:pt x="635" y="53"/>
                  </a:lnTo>
                  <a:lnTo>
                    <a:pt x="647" y="57"/>
                  </a:lnTo>
                  <a:lnTo>
                    <a:pt x="658" y="63"/>
                  </a:lnTo>
                  <a:lnTo>
                    <a:pt x="668" y="70"/>
                  </a:lnTo>
                  <a:lnTo>
                    <a:pt x="677" y="82"/>
                  </a:lnTo>
                  <a:lnTo>
                    <a:pt x="687" y="91"/>
                  </a:lnTo>
                  <a:lnTo>
                    <a:pt x="698" y="101"/>
                  </a:lnTo>
                  <a:lnTo>
                    <a:pt x="712" y="105"/>
                  </a:lnTo>
                  <a:lnTo>
                    <a:pt x="727" y="109"/>
                  </a:lnTo>
                  <a:lnTo>
                    <a:pt x="740" y="112"/>
                  </a:lnTo>
                  <a:lnTo>
                    <a:pt x="755" y="118"/>
                  </a:lnTo>
                  <a:lnTo>
                    <a:pt x="759" y="128"/>
                  </a:lnTo>
                  <a:lnTo>
                    <a:pt x="763" y="145"/>
                  </a:lnTo>
                  <a:lnTo>
                    <a:pt x="767" y="162"/>
                  </a:lnTo>
                  <a:lnTo>
                    <a:pt x="776" y="175"/>
                  </a:lnTo>
                  <a:lnTo>
                    <a:pt x="786" y="183"/>
                  </a:lnTo>
                  <a:lnTo>
                    <a:pt x="801" y="187"/>
                  </a:lnTo>
                  <a:lnTo>
                    <a:pt x="814" y="189"/>
                  </a:lnTo>
                  <a:lnTo>
                    <a:pt x="828" y="198"/>
                  </a:lnTo>
                  <a:lnTo>
                    <a:pt x="833" y="210"/>
                  </a:lnTo>
                  <a:lnTo>
                    <a:pt x="841" y="223"/>
                  </a:lnTo>
                  <a:lnTo>
                    <a:pt x="847" y="236"/>
                  </a:lnTo>
                  <a:lnTo>
                    <a:pt x="852" y="248"/>
                  </a:lnTo>
                  <a:lnTo>
                    <a:pt x="858" y="261"/>
                  </a:lnTo>
                  <a:lnTo>
                    <a:pt x="866" y="274"/>
                  </a:lnTo>
                  <a:lnTo>
                    <a:pt x="871" y="286"/>
                  </a:lnTo>
                  <a:lnTo>
                    <a:pt x="877" y="299"/>
                  </a:lnTo>
                  <a:lnTo>
                    <a:pt x="879" y="311"/>
                  </a:lnTo>
                  <a:lnTo>
                    <a:pt x="873" y="330"/>
                  </a:lnTo>
                  <a:lnTo>
                    <a:pt x="868" y="345"/>
                  </a:lnTo>
                  <a:lnTo>
                    <a:pt x="868" y="362"/>
                  </a:lnTo>
                  <a:lnTo>
                    <a:pt x="875" y="372"/>
                  </a:lnTo>
                  <a:lnTo>
                    <a:pt x="889" y="383"/>
                  </a:lnTo>
                  <a:lnTo>
                    <a:pt x="900" y="395"/>
                  </a:lnTo>
                  <a:lnTo>
                    <a:pt x="908" y="412"/>
                  </a:lnTo>
                  <a:lnTo>
                    <a:pt x="904" y="425"/>
                  </a:lnTo>
                  <a:lnTo>
                    <a:pt x="902" y="438"/>
                  </a:lnTo>
                  <a:lnTo>
                    <a:pt x="898" y="450"/>
                  </a:lnTo>
                  <a:lnTo>
                    <a:pt x="898" y="463"/>
                  </a:lnTo>
                  <a:lnTo>
                    <a:pt x="896" y="477"/>
                  </a:lnTo>
                  <a:lnTo>
                    <a:pt x="896" y="492"/>
                  </a:lnTo>
                  <a:lnTo>
                    <a:pt x="894" y="505"/>
                  </a:lnTo>
                  <a:lnTo>
                    <a:pt x="892" y="520"/>
                  </a:lnTo>
                  <a:lnTo>
                    <a:pt x="892" y="534"/>
                  </a:lnTo>
                  <a:lnTo>
                    <a:pt x="896" y="551"/>
                  </a:lnTo>
                  <a:lnTo>
                    <a:pt x="898" y="564"/>
                  </a:lnTo>
                  <a:lnTo>
                    <a:pt x="898" y="583"/>
                  </a:lnTo>
                  <a:lnTo>
                    <a:pt x="890" y="593"/>
                  </a:lnTo>
                  <a:lnTo>
                    <a:pt x="885" y="604"/>
                  </a:lnTo>
                  <a:lnTo>
                    <a:pt x="877" y="616"/>
                  </a:lnTo>
                  <a:lnTo>
                    <a:pt x="873" y="633"/>
                  </a:lnTo>
                  <a:lnTo>
                    <a:pt x="866" y="642"/>
                  </a:lnTo>
                  <a:lnTo>
                    <a:pt x="856" y="652"/>
                  </a:lnTo>
                  <a:lnTo>
                    <a:pt x="845" y="658"/>
                  </a:lnTo>
                  <a:lnTo>
                    <a:pt x="837" y="671"/>
                  </a:lnTo>
                  <a:lnTo>
                    <a:pt x="831" y="684"/>
                  </a:lnTo>
                  <a:lnTo>
                    <a:pt x="828" y="696"/>
                  </a:lnTo>
                  <a:lnTo>
                    <a:pt x="822" y="709"/>
                  </a:lnTo>
                  <a:lnTo>
                    <a:pt x="816" y="724"/>
                  </a:lnTo>
                  <a:lnTo>
                    <a:pt x="809" y="732"/>
                  </a:lnTo>
                  <a:lnTo>
                    <a:pt x="805" y="745"/>
                  </a:lnTo>
                  <a:lnTo>
                    <a:pt x="801" y="755"/>
                  </a:lnTo>
                  <a:lnTo>
                    <a:pt x="795" y="768"/>
                  </a:lnTo>
                  <a:lnTo>
                    <a:pt x="788" y="778"/>
                  </a:lnTo>
                  <a:lnTo>
                    <a:pt x="782" y="791"/>
                  </a:lnTo>
                  <a:lnTo>
                    <a:pt x="772" y="801"/>
                  </a:lnTo>
                  <a:lnTo>
                    <a:pt x="765" y="814"/>
                  </a:lnTo>
                  <a:lnTo>
                    <a:pt x="757" y="825"/>
                  </a:lnTo>
                  <a:lnTo>
                    <a:pt x="750" y="837"/>
                  </a:lnTo>
                  <a:lnTo>
                    <a:pt x="742" y="848"/>
                  </a:lnTo>
                  <a:lnTo>
                    <a:pt x="734" y="858"/>
                  </a:lnTo>
                  <a:lnTo>
                    <a:pt x="721" y="864"/>
                  </a:lnTo>
                  <a:lnTo>
                    <a:pt x="708" y="871"/>
                  </a:lnTo>
                  <a:lnTo>
                    <a:pt x="696" y="877"/>
                  </a:lnTo>
                  <a:lnTo>
                    <a:pt x="689" y="885"/>
                  </a:lnTo>
                  <a:lnTo>
                    <a:pt x="675" y="888"/>
                  </a:lnTo>
                  <a:lnTo>
                    <a:pt x="662" y="892"/>
                  </a:lnTo>
                  <a:lnTo>
                    <a:pt x="649" y="892"/>
                  </a:lnTo>
                  <a:lnTo>
                    <a:pt x="637" y="898"/>
                  </a:lnTo>
                  <a:lnTo>
                    <a:pt x="626" y="907"/>
                  </a:lnTo>
                  <a:lnTo>
                    <a:pt x="618" y="923"/>
                  </a:lnTo>
                  <a:lnTo>
                    <a:pt x="611" y="938"/>
                  </a:lnTo>
                  <a:lnTo>
                    <a:pt x="601" y="949"/>
                  </a:lnTo>
                  <a:lnTo>
                    <a:pt x="588" y="949"/>
                  </a:lnTo>
                  <a:lnTo>
                    <a:pt x="576" y="949"/>
                  </a:lnTo>
                  <a:lnTo>
                    <a:pt x="563" y="944"/>
                  </a:lnTo>
                  <a:lnTo>
                    <a:pt x="552" y="949"/>
                  </a:lnTo>
                  <a:lnTo>
                    <a:pt x="538" y="953"/>
                  </a:lnTo>
                  <a:lnTo>
                    <a:pt x="527" y="961"/>
                  </a:lnTo>
                  <a:lnTo>
                    <a:pt x="515" y="970"/>
                  </a:lnTo>
                  <a:lnTo>
                    <a:pt x="504" y="976"/>
                  </a:lnTo>
                  <a:lnTo>
                    <a:pt x="493" y="976"/>
                  </a:lnTo>
                  <a:lnTo>
                    <a:pt x="481" y="976"/>
                  </a:lnTo>
                  <a:lnTo>
                    <a:pt x="470" y="976"/>
                  </a:lnTo>
                  <a:lnTo>
                    <a:pt x="458" y="976"/>
                  </a:lnTo>
                  <a:lnTo>
                    <a:pt x="443" y="974"/>
                  </a:lnTo>
                  <a:lnTo>
                    <a:pt x="432" y="974"/>
                  </a:lnTo>
                  <a:lnTo>
                    <a:pt x="418" y="972"/>
                  </a:lnTo>
                  <a:lnTo>
                    <a:pt x="407" y="972"/>
                  </a:lnTo>
                  <a:lnTo>
                    <a:pt x="392" y="968"/>
                  </a:lnTo>
                  <a:lnTo>
                    <a:pt x="378" y="970"/>
                  </a:lnTo>
                  <a:lnTo>
                    <a:pt x="365" y="972"/>
                  </a:lnTo>
                  <a:lnTo>
                    <a:pt x="352" y="972"/>
                  </a:lnTo>
                  <a:lnTo>
                    <a:pt x="340" y="968"/>
                  </a:lnTo>
                  <a:lnTo>
                    <a:pt x="329" y="963"/>
                  </a:lnTo>
                  <a:lnTo>
                    <a:pt x="318" y="959"/>
                  </a:lnTo>
                  <a:lnTo>
                    <a:pt x="306" y="955"/>
                  </a:lnTo>
                  <a:lnTo>
                    <a:pt x="295" y="946"/>
                  </a:lnTo>
                  <a:lnTo>
                    <a:pt x="285" y="936"/>
                  </a:lnTo>
                  <a:lnTo>
                    <a:pt x="274" y="923"/>
                  </a:lnTo>
                  <a:lnTo>
                    <a:pt x="264" y="915"/>
                  </a:lnTo>
                  <a:lnTo>
                    <a:pt x="253" y="907"/>
                  </a:lnTo>
                  <a:lnTo>
                    <a:pt x="243" y="896"/>
                  </a:lnTo>
                  <a:lnTo>
                    <a:pt x="236" y="885"/>
                  </a:lnTo>
                  <a:lnTo>
                    <a:pt x="230" y="881"/>
                  </a:lnTo>
                  <a:lnTo>
                    <a:pt x="215" y="875"/>
                  </a:lnTo>
                  <a:lnTo>
                    <a:pt x="198" y="875"/>
                  </a:lnTo>
                  <a:lnTo>
                    <a:pt x="182" y="873"/>
                  </a:lnTo>
                  <a:lnTo>
                    <a:pt x="173" y="869"/>
                  </a:lnTo>
                  <a:lnTo>
                    <a:pt x="163" y="856"/>
                  </a:lnTo>
                  <a:lnTo>
                    <a:pt x="160" y="841"/>
                  </a:lnTo>
                  <a:lnTo>
                    <a:pt x="156" y="825"/>
                  </a:lnTo>
                  <a:lnTo>
                    <a:pt x="152" y="814"/>
                  </a:lnTo>
                  <a:lnTo>
                    <a:pt x="141" y="803"/>
                  </a:lnTo>
                  <a:lnTo>
                    <a:pt x="131" y="795"/>
                  </a:lnTo>
                  <a:lnTo>
                    <a:pt x="123" y="785"/>
                  </a:lnTo>
                  <a:lnTo>
                    <a:pt x="118" y="774"/>
                  </a:lnTo>
                  <a:lnTo>
                    <a:pt x="104" y="766"/>
                  </a:lnTo>
                  <a:lnTo>
                    <a:pt x="91" y="761"/>
                  </a:lnTo>
                  <a:lnTo>
                    <a:pt x="76" y="755"/>
                  </a:lnTo>
                  <a:lnTo>
                    <a:pt x="66" y="751"/>
                  </a:lnTo>
                  <a:lnTo>
                    <a:pt x="59" y="736"/>
                  </a:lnTo>
                  <a:lnTo>
                    <a:pt x="57" y="721"/>
                  </a:lnTo>
                  <a:lnTo>
                    <a:pt x="55" y="707"/>
                  </a:lnTo>
                  <a:lnTo>
                    <a:pt x="51" y="694"/>
                  </a:lnTo>
                  <a:lnTo>
                    <a:pt x="43" y="681"/>
                  </a:lnTo>
                  <a:lnTo>
                    <a:pt x="38" y="671"/>
                  </a:lnTo>
                  <a:lnTo>
                    <a:pt x="28" y="660"/>
                  </a:lnTo>
                  <a:lnTo>
                    <a:pt x="24" y="650"/>
                  </a:lnTo>
                  <a:lnTo>
                    <a:pt x="19" y="637"/>
                  </a:lnTo>
                  <a:lnTo>
                    <a:pt x="13" y="625"/>
                  </a:lnTo>
                  <a:lnTo>
                    <a:pt x="7" y="612"/>
                  </a:lnTo>
                  <a:lnTo>
                    <a:pt x="3" y="599"/>
                  </a:lnTo>
                  <a:lnTo>
                    <a:pt x="5" y="585"/>
                  </a:lnTo>
                  <a:lnTo>
                    <a:pt x="11" y="570"/>
                  </a:lnTo>
                  <a:lnTo>
                    <a:pt x="17" y="555"/>
                  </a:lnTo>
                  <a:lnTo>
                    <a:pt x="21" y="543"/>
                  </a:lnTo>
                  <a:lnTo>
                    <a:pt x="17" y="530"/>
                  </a:lnTo>
                  <a:lnTo>
                    <a:pt x="15" y="517"/>
                  </a:lnTo>
                  <a:lnTo>
                    <a:pt x="9" y="505"/>
                  </a:lnTo>
                  <a:lnTo>
                    <a:pt x="9" y="492"/>
                  </a:lnTo>
                  <a:lnTo>
                    <a:pt x="5" y="477"/>
                  </a:lnTo>
                  <a:lnTo>
                    <a:pt x="3" y="463"/>
                  </a:lnTo>
                  <a:lnTo>
                    <a:pt x="0" y="448"/>
                  </a:lnTo>
                  <a:lnTo>
                    <a:pt x="0" y="435"/>
                  </a:lnTo>
                  <a:lnTo>
                    <a:pt x="3" y="421"/>
                  </a:lnTo>
                  <a:lnTo>
                    <a:pt x="9" y="408"/>
                  </a:lnTo>
                  <a:lnTo>
                    <a:pt x="15" y="393"/>
                  </a:lnTo>
                  <a:lnTo>
                    <a:pt x="21" y="379"/>
                  </a:lnTo>
                  <a:lnTo>
                    <a:pt x="24" y="366"/>
                  </a:lnTo>
                  <a:lnTo>
                    <a:pt x="34" y="356"/>
                  </a:lnTo>
                  <a:lnTo>
                    <a:pt x="43" y="343"/>
                  </a:lnTo>
                  <a:lnTo>
                    <a:pt x="51" y="332"/>
                  </a:lnTo>
                  <a:lnTo>
                    <a:pt x="51" y="318"/>
                  </a:lnTo>
                  <a:lnTo>
                    <a:pt x="49" y="305"/>
                  </a:lnTo>
                  <a:lnTo>
                    <a:pt x="47" y="290"/>
                  </a:lnTo>
                  <a:lnTo>
                    <a:pt x="51" y="278"/>
                  </a:lnTo>
                  <a:lnTo>
                    <a:pt x="57" y="265"/>
                  </a:lnTo>
                  <a:lnTo>
                    <a:pt x="68" y="255"/>
                  </a:lnTo>
                  <a:lnTo>
                    <a:pt x="76" y="242"/>
                  </a:lnTo>
                  <a:lnTo>
                    <a:pt x="85" y="231"/>
                  </a:lnTo>
                  <a:lnTo>
                    <a:pt x="87" y="217"/>
                  </a:lnTo>
                  <a:lnTo>
                    <a:pt x="91" y="202"/>
                  </a:lnTo>
                  <a:lnTo>
                    <a:pt x="93" y="187"/>
                  </a:lnTo>
                  <a:lnTo>
                    <a:pt x="101" y="175"/>
                  </a:lnTo>
                  <a:lnTo>
                    <a:pt x="108" y="164"/>
                  </a:lnTo>
                  <a:lnTo>
                    <a:pt x="118" y="156"/>
                  </a:lnTo>
                  <a:lnTo>
                    <a:pt x="127" y="143"/>
                  </a:lnTo>
                  <a:lnTo>
                    <a:pt x="137" y="137"/>
                  </a:lnTo>
                  <a:lnTo>
                    <a:pt x="146" y="130"/>
                  </a:lnTo>
                  <a:lnTo>
                    <a:pt x="163" y="130"/>
                  </a:lnTo>
                  <a:lnTo>
                    <a:pt x="179" y="128"/>
                  </a:lnTo>
                  <a:lnTo>
                    <a:pt x="194" y="124"/>
                  </a:lnTo>
                  <a:lnTo>
                    <a:pt x="201" y="112"/>
                  </a:lnTo>
                  <a:lnTo>
                    <a:pt x="209" y="101"/>
                  </a:lnTo>
                  <a:lnTo>
                    <a:pt x="215" y="88"/>
                  </a:lnTo>
                  <a:lnTo>
                    <a:pt x="224" y="80"/>
                  </a:lnTo>
                  <a:lnTo>
                    <a:pt x="234" y="70"/>
                  </a:lnTo>
                  <a:lnTo>
                    <a:pt x="243" y="59"/>
                  </a:lnTo>
                  <a:lnTo>
                    <a:pt x="253" y="51"/>
                  </a:lnTo>
                  <a:lnTo>
                    <a:pt x="264" y="46"/>
                  </a:lnTo>
                  <a:lnTo>
                    <a:pt x="276" y="44"/>
                  </a:lnTo>
                  <a:lnTo>
                    <a:pt x="289" y="48"/>
                  </a:lnTo>
                  <a:lnTo>
                    <a:pt x="302" y="51"/>
                  </a:lnTo>
                  <a:lnTo>
                    <a:pt x="316" y="51"/>
                  </a:lnTo>
                  <a:lnTo>
                    <a:pt x="325" y="42"/>
                  </a:lnTo>
                  <a:lnTo>
                    <a:pt x="337" y="27"/>
                  </a:lnTo>
                  <a:lnTo>
                    <a:pt x="346" y="13"/>
                  </a:lnTo>
                  <a:lnTo>
                    <a:pt x="358" y="6"/>
                  </a:lnTo>
                  <a:lnTo>
                    <a:pt x="369" y="2"/>
                  </a:lnTo>
                  <a:lnTo>
                    <a:pt x="382" y="4"/>
                  </a:lnTo>
                  <a:lnTo>
                    <a:pt x="394" y="6"/>
                  </a:lnTo>
                  <a:lnTo>
                    <a:pt x="407" y="11"/>
                  </a:lnTo>
                  <a:lnTo>
                    <a:pt x="418" y="6"/>
                  </a:lnTo>
                  <a:lnTo>
                    <a:pt x="432" y="4"/>
                  </a:lnTo>
                  <a:lnTo>
                    <a:pt x="445" y="0"/>
                  </a:lnTo>
                  <a:lnTo>
                    <a:pt x="458" y="0"/>
                  </a:lnTo>
                  <a:lnTo>
                    <a:pt x="455" y="30"/>
                  </a:lnTo>
                  <a:close/>
                </a:path>
              </a:pathLst>
            </a:custGeom>
            <a:solidFill>
              <a:srgbClr val="FAB5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-280988" y="293688"/>
              <a:ext cx="1152525" cy="1244600"/>
            </a:xfrm>
            <a:custGeom>
              <a:avLst/>
              <a:gdLst/>
              <a:ahLst/>
              <a:cxnLst>
                <a:cxn ang="0">
                  <a:pos x="394" y="25"/>
                </a:cxn>
                <a:cxn ang="0">
                  <a:pos x="430" y="32"/>
                </a:cxn>
                <a:cxn ang="0">
                  <a:pos x="470" y="21"/>
                </a:cxn>
                <a:cxn ang="0">
                  <a:pos x="501" y="53"/>
                </a:cxn>
                <a:cxn ang="0">
                  <a:pos x="539" y="59"/>
                </a:cxn>
                <a:cxn ang="0">
                  <a:pos x="573" y="65"/>
                </a:cxn>
                <a:cxn ang="0">
                  <a:pos x="604" y="95"/>
                </a:cxn>
                <a:cxn ang="0">
                  <a:pos x="630" y="124"/>
                </a:cxn>
                <a:cxn ang="0">
                  <a:pos x="659" y="151"/>
                </a:cxn>
                <a:cxn ang="0">
                  <a:pos x="682" y="181"/>
                </a:cxn>
                <a:cxn ang="0">
                  <a:pos x="701" y="219"/>
                </a:cxn>
                <a:cxn ang="0">
                  <a:pos x="716" y="257"/>
                </a:cxn>
                <a:cxn ang="0">
                  <a:pos x="718" y="294"/>
                </a:cxn>
                <a:cxn ang="0">
                  <a:pos x="716" y="334"/>
                </a:cxn>
                <a:cxn ang="0">
                  <a:pos x="726" y="372"/>
                </a:cxn>
                <a:cxn ang="0">
                  <a:pos x="722" y="414"/>
                </a:cxn>
                <a:cxn ang="0">
                  <a:pos x="718" y="456"/>
                </a:cxn>
                <a:cxn ang="0">
                  <a:pos x="708" y="494"/>
                </a:cxn>
                <a:cxn ang="0">
                  <a:pos x="686" y="530"/>
                </a:cxn>
                <a:cxn ang="0">
                  <a:pos x="667" y="568"/>
                </a:cxn>
                <a:cxn ang="0">
                  <a:pos x="647" y="604"/>
                </a:cxn>
                <a:cxn ang="0">
                  <a:pos x="625" y="637"/>
                </a:cxn>
                <a:cxn ang="0">
                  <a:pos x="598" y="671"/>
                </a:cxn>
                <a:cxn ang="0">
                  <a:pos x="568" y="694"/>
                </a:cxn>
                <a:cxn ang="0">
                  <a:pos x="539" y="715"/>
                </a:cxn>
                <a:cxn ang="0">
                  <a:pos x="505" y="734"/>
                </a:cxn>
                <a:cxn ang="0">
                  <a:pos x="470" y="761"/>
                </a:cxn>
                <a:cxn ang="0">
                  <a:pos x="430" y="766"/>
                </a:cxn>
                <a:cxn ang="0">
                  <a:pos x="394" y="776"/>
                </a:cxn>
                <a:cxn ang="0">
                  <a:pos x="356" y="780"/>
                </a:cxn>
                <a:cxn ang="0">
                  <a:pos x="318" y="768"/>
                </a:cxn>
                <a:cxn ang="0">
                  <a:pos x="278" y="768"/>
                </a:cxn>
                <a:cxn ang="0">
                  <a:pos x="246" y="747"/>
                </a:cxn>
                <a:cxn ang="0">
                  <a:pos x="212" y="721"/>
                </a:cxn>
                <a:cxn ang="0">
                  <a:pos x="175" y="715"/>
                </a:cxn>
                <a:cxn ang="0">
                  <a:pos x="153" y="677"/>
                </a:cxn>
                <a:cxn ang="0">
                  <a:pos x="126" y="650"/>
                </a:cxn>
                <a:cxn ang="0">
                  <a:pos x="95" y="629"/>
                </a:cxn>
                <a:cxn ang="0">
                  <a:pos x="63" y="604"/>
                </a:cxn>
                <a:cxn ang="0">
                  <a:pos x="40" y="568"/>
                </a:cxn>
                <a:cxn ang="0">
                  <a:pos x="29" y="530"/>
                </a:cxn>
                <a:cxn ang="0">
                  <a:pos x="19" y="488"/>
                </a:cxn>
                <a:cxn ang="0">
                  <a:pos x="0" y="450"/>
                </a:cxn>
                <a:cxn ang="0">
                  <a:pos x="0" y="412"/>
                </a:cxn>
                <a:cxn ang="0">
                  <a:pos x="6" y="368"/>
                </a:cxn>
                <a:cxn ang="0">
                  <a:pos x="16" y="326"/>
                </a:cxn>
                <a:cxn ang="0">
                  <a:pos x="33" y="288"/>
                </a:cxn>
                <a:cxn ang="0">
                  <a:pos x="35" y="244"/>
                </a:cxn>
                <a:cxn ang="0">
                  <a:pos x="50" y="202"/>
                </a:cxn>
                <a:cxn ang="0">
                  <a:pos x="71" y="164"/>
                </a:cxn>
                <a:cxn ang="0">
                  <a:pos x="103" y="135"/>
                </a:cxn>
                <a:cxn ang="0">
                  <a:pos x="132" y="107"/>
                </a:cxn>
                <a:cxn ang="0">
                  <a:pos x="162" y="86"/>
                </a:cxn>
                <a:cxn ang="0">
                  <a:pos x="194" y="63"/>
                </a:cxn>
                <a:cxn ang="0">
                  <a:pos x="225" y="38"/>
                </a:cxn>
                <a:cxn ang="0">
                  <a:pos x="259" y="21"/>
                </a:cxn>
                <a:cxn ang="0">
                  <a:pos x="297" y="4"/>
                </a:cxn>
                <a:cxn ang="0">
                  <a:pos x="333" y="0"/>
                </a:cxn>
                <a:cxn ang="0">
                  <a:pos x="370" y="17"/>
                </a:cxn>
              </a:cxnLst>
              <a:rect l="0" t="0" r="r" b="b"/>
              <a:pathLst>
                <a:path w="726" h="784">
                  <a:moveTo>
                    <a:pt x="370" y="17"/>
                  </a:moveTo>
                  <a:lnTo>
                    <a:pt x="381" y="19"/>
                  </a:lnTo>
                  <a:lnTo>
                    <a:pt x="394" y="25"/>
                  </a:lnTo>
                  <a:lnTo>
                    <a:pt x="406" y="29"/>
                  </a:lnTo>
                  <a:lnTo>
                    <a:pt x="419" y="34"/>
                  </a:lnTo>
                  <a:lnTo>
                    <a:pt x="430" y="32"/>
                  </a:lnTo>
                  <a:lnTo>
                    <a:pt x="444" y="27"/>
                  </a:lnTo>
                  <a:lnTo>
                    <a:pt x="457" y="21"/>
                  </a:lnTo>
                  <a:lnTo>
                    <a:pt x="470" y="21"/>
                  </a:lnTo>
                  <a:lnTo>
                    <a:pt x="480" y="27"/>
                  </a:lnTo>
                  <a:lnTo>
                    <a:pt x="491" y="40"/>
                  </a:lnTo>
                  <a:lnTo>
                    <a:pt x="501" y="53"/>
                  </a:lnTo>
                  <a:lnTo>
                    <a:pt x="512" y="61"/>
                  </a:lnTo>
                  <a:lnTo>
                    <a:pt x="524" y="61"/>
                  </a:lnTo>
                  <a:lnTo>
                    <a:pt x="539" y="59"/>
                  </a:lnTo>
                  <a:lnTo>
                    <a:pt x="552" y="57"/>
                  </a:lnTo>
                  <a:lnTo>
                    <a:pt x="564" y="61"/>
                  </a:lnTo>
                  <a:lnTo>
                    <a:pt x="573" y="65"/>
                  </a:lnTo>
                  <a:lnTo>
                    <a:pt x="585" y="76"/>
                  </a:lnTo>
                  <a:lnTo>
                    <a:pt x="594" y="84"/>
                  </a:lnTo>
                  <a:lnTo>
                    <a:pt x="604" y="95"/>
                  </a:lnTo>
                  <a:lnTo>
                    <a:pt x="613" y="103"/>
                  </a:lnTo>
                  <a:lnTo>
                    <a:pt x="623" y="114"/>
                  </a:lnTo>
                  <a:lnTo>
                    <a:pt x="630" y="124"/>
                  </a:lnTo>
                  <a:lnTo>
                    <a:pt x="640" y="135"/>
                  </a:lnTo>
                  <a:lnTo>
                    <a:pt x="647" y="141"/>
                  </a:lnTo>
                  <a:lnTo>
                    <a:pt x="659" y="151"/>
                  </a:lnTo>
                  <a:lnTo>
                    <a:pt x="668" y="158"/>
                  </a:lnTo>
                  <a:lnTo>
                    <a:pt x="676" y="168"/>
                  </a:lnTo>
                  <a:lnTo>
                    <a:pt x="682" y="181"/>
                  </a:lnTo>
                  <a:lnTo>
                    <a:pt x="687" y="194"/>
                  </a:lnTo>
                  <a:lnTo>
                    <a:pt x="693" y="206"/>
                  </a:lnTo>
                  <a:lnTo>
                    <a:pt x="701" y="219"/>
                  </a:lnTo>
                  <a:lnTo>
                    <a:pt x="705" y="231"/>
                  </a:lnTo>
                  <a:lnTo>
                    <a:pt x="710" y="244"/>
                  </a:lnTo>
                  <a:lnTo>
                    <a:pt x="716" y="257"/>
                  </a:lnTo>
                  <a:lnTo>
                    <a:pt x="722" y="269"/>
                  </a:lnTo>
                  <a:lnTo>
                    <a:pt x="720" y="282"/>
                  </a:lnTo>
                  <a:lnTo>
                    <a:pt x="718" y="294"/>
                  </a:lnTo>
                  <a:lnTo>
                    <a:pt x="714" y="307"/>
                  </a:lnTo>
                  <a:lnTo>
                    <a:pt x="716" y="322"/>
                  </a:lnTo>
                  <a:lnTo>
                    <a:pt x="716" y="334"/>
                  </a:lnTo>
                  <a:lnTo>
                    <a:pt x="720" y="347"/>
                  </a:lnTo>
                  <a:lnTo>
                    <a:pt x="722" y="360"/>
                  </a:lnTo>
                  <a:lnTo>
                    <a:pt x="726" y="372"/>
                  </a:lnTo>
                  <a:lnTo>
                    <a:pt x="724" y="385"/>
                  </a:lnTo>
                  <a:lnTo>
                    <a:pt x="724" y="400"/>
                  </a:lnTo>
                  <a:lnTo>
                    <a:pt x="722" y="414"/>
                  </a:lnTo>
                  <a:lnTo>
                    <a:pt x="722" y="429"/>
                  </a:lnTo>
                  <a:lnTo>
                    <a:pt x="718" y="442"/>
                  </a:lnTo>
                  <a:lnTo>
                    <a:pt x="718" y="456"/>
                  </a:lnTo>
                  <a:lnTo>
                    <a:pt x="716" y="469"/>
                  </a:lnTo>
                  <a:lnTo>
                    <a:pt x="716" y="484"/>
                  </a:lnTo>
                  <a:lnTo>
                    <a:pt x="708" y="494"/>
                  </a:lnTo>
                  <a:lnTo>
                    <a:pt x="701" y="507"/>
                  </a:lnTo>
                  <a:lnTo>
                    <a:pt x="689" y="517"/>
                  </a:lnTo>
                  <a:lnTo>
                    <a:pt x="686" y="530"/>
                  </a:lnTo>
                  <a:lnTo>
                    <a:pt x="678" y="543"/>
                  </a:lnTo>
                  <a:lnTo>
                    <a:pt x="672" y="555"/>
                  </a:lnTo>
                  <a:lnTo>
                    <a:pt x="667" y="568"/>
                  </a:lnTo>
                  <a:lnTo>
                    <a:pt x="661" y="580"/>
                  </a:lnTo>
                  <a:lnTo>
                    <a:pt x="653" y="591"/>
                  </a:lnTo>
                  <a:lnTo>
                    <a:pt x="647" y="604"/>
                  </a:lnTo>
                  <a:lnTo>
                    <a:pt x="640" y="614"/>
                  </a:lnTo>
                  <a:lnTo>
                    <a:pt x="634" y="627"/>
                  </a:lnTo>
                  <a:lnTo>
                    <a:pt x="625" y="637"/>
                  </a:lnTo>
                  <a:lnTo>
                    <a:pt x="617" y="650"/>
                  </a:lnTo>
                  <a:lnTo>
                    <a:pt x="608" y="660"/>
                  </a:lnTo>
                  <a:lnTo>
                    <a:pt x="598" y="671"/>
                  </a:lnTo>
                  <a:lnTo>
                    <a:pt x="588" y="677"/>
                  </a:lnTo>
                  <a:lnTo>
                    <a:pt x="579" y="688"/>
                  </a:lnTo>
                  <a:lnTo>
                    <a:pt x="568" y="694"/>
                  </a:lnTo>
                  <a:lnTo>
                    <a:pt x="558" y="705"/>
                  </a:lnTo>
                  <a:lnTo>
                    <a:pt x="549" y="709"/>
                  </a:lnTo>
                  <a:lnTo>
                    <a:pt x="539" y="715"/>
                  </a:lnTo>
                  <a:lnTo>
                    <a:pt x="528" y="721"/>
                  </a:lnTo>
                  <a:lnTo>
                    <a:pt x="516" y="728"/>
                  </a:lnTo>
                  <a:lnTo>
                    <a:pt x="505" y="734"/>
                  </a:lnTo>
                  <a:lnTo>
                    <a:pt x="493" y="745"/>
                  </a:lnTo>
                  <a:lnTo>
                    <a:pt x="482" y="753"/>
                  </a:lnTo>
                  <a:lnTo>
                    <a:pt x="470" y="761"/>
                  </a:lnTo>
                  <a:lnTo>
                    <a:pt x="457" y="763"/>
                  </a:lnTo>
                  <a:lnTo>
                    <a:pt x="444" y="766"/>
                  </a:lnTo>
                  <a:lnTo>
                    <a:pt x="430" y="766"/>
                  </a:lnTo>
                  <a:lnTo>
                    <a:pt x="419" y="768"/>
                  </a:lnTo>
                  <a:lnTo>
                    <a:pt x="406" y="772"/>
                  </a:lnTo>
                  <a:lnTo>
                    <a:pt x="394" y="776"/>
                  </a:lnTo>
                  <a:lnTo>
                    <a:pt x="381" y="780"/>
                  </a:lnTo>
                  <a:lnTo>
                    <a:pt x="370" y="784"/>
                  </a:lnTo>
                  <a:lnTo>
                    <a:pt x="356" y="780"/>
                  </a:lnTo>
                  <a:lnTo>
                    <a:pt x="345" y="776"/>
                  </a:lnTo>
                  <a:lnTo>
                    <a:pt x="332" y="772"/>
                  </a:lnTo>
                  <a:lnTo>
                    <a:pt x="318" y="768"/>
                  </a:lnTo>
                  <a:lnTo>
                    <a:pt x="305" y="768"/>
                  </a:lnTo>
                  <a:lnTo>
                    <a:pt x="292" y="768"/>
                  </a:lnTo>
                  <a:lnTo>
                    <a:pt x="278" y="768"/>
                  </a:lnTo>
                  <a:lnTo>
                    <a:pt x="267" y="768"/>
                  </a:lnTo>
                  <a:lnTo>
                    <a:pt x="255" y="757"/>
                  </a:lnTo>
                  <a:lnTo>
                    <a:pt x="246" y="747"/>
                  </a:lnTo>
                  <a:lnTo>
                    <a:pt x="234" y="734"/>
                  </a:lnTo>
                  <a:lnTo>
                    <a:pt x="225" y="728"/>
                  </a:lnTo>
                  <a:lnTo>
                    <a:pt x="212" y="721"/>
                  </a:lnTo>
                  <a:lnTo>
                    <a:pt x="200" y="721"/>
                  </a:lnTo>
                  <a:lnTo>
                    <a:pt x="187" y="719"/>
                  </a:lnTo>
                  <a:lnTo>
                    <a:pt x="175" y="715"/>
                  </a:lnTo>
                  <a:lnTo>
                    <a:pt x="166" y="707"/>
                  </a:lnTo>
                  <a:lnTo>
                    <a:pt x="160" y="694"/>
                  </a:lnTo>
                  <a:lnTo>
                    <a:pt x="153" y="677"/>
                  </a:lnTo>
                  <a:lnTo>
                    <a:pt x="145" y="665"/>
                  </a:lnTo>
                  <a:lnTo>
                    <a:pt x="135" y="656"/>
                  </a:lnTo>
                  <a:lnTo>
                    <a:pt x="126" y="650"/>
                  </a:lnTo>
                  <a:lnTo>
                    <a:pt x="115" y="644"/>
                  </a:lnTo>
                  <a:lnTo>
                    <a:pt x="109" y="637"/>
                  </a:lnTo>
                  <a:lnTo>
                    <a:pt x="95" y="629"/>
                  </a:lnTo>
                  <a:lnTo>
                    <a:pt x="82" y="623"/>
                  </a:lnTo>
                  <a:lnTo>
                    <a:pt x="71" y="612"/>
                  </a:lnTo>
                  <a:lnTo>
                    <a:pt x="63" y="604"/>
                  </a:lnTo>
                  <a:lnTo>
                    <a:pt x="54" y="591"/>
                  </a:lnTo>
                  <a:lnTo>
                    <a:pt x="46" y="580"/>
                  </a:lnTo>
                  <a:lnTo>
                    <a:pt x="40" y="568"/>
                  </a:lnTo>
                  <a:lnTo>
                    <a:pt x="36" y="557"/>
                  </a:lnTo>
                  <a:lnTo>
                    <a:pt x="31" y="543"/>
                  </a:lnTo>
                  <a:lnTo>
                    <a:pt x="29" y="530"/>
                  </a:lnTo>
                  <a:lnTo>
                    <a:pt x="27" y="515"/>
                  </a:lnTo>
                  <a:lnTo>
                    <a:pt x="27" y="503"/>
                  </a:lnTo>
                  <a:lnTo>
                    <a:pt x="19" y="488"/>
                  </a:lnTo>
                  <a:lnTo>
                    <a:pt x="14" y="475"/>
                  </a:lnTo>
                  <a:lnTo>
                    <a:pt x="4" y="463"/>
                  </a:lnTo>
                  <a:lnTo>
                    <a:pt x="0" y="450"/>
                  </a:lnTo>
                  <a:lnTo>
                    <a:pt x="0" y="437"/>
                  </a:lnTo>
                  <a:lnTo>
                    <a:pt x="0" y="425"/>
                  </a:lnTo>
                  <a:lnTo>
                    <a:pt x="0" y="412"/>
                  </a:lnTo>
                  <a:lnTo>
                    <a:pt x="0" y="400"/>
                  </a:lnTo>
                  <a:lnTo>
                    <a:pt x="0" y="381"/>
                  </a:lnTo>
                  <a:lnTo>
                    <a:pt x="6" y="368"/>
                  </a:lnTo>
                  <a:lnTo>
                    <a:pt x="10" y="355"/>
                  </a:lnTo>
                  <a:lnTo>
                    <a:pt x="16" y="343"/>
                  </a:lnTo>
                  <a:lnTo>
                    <a:pt x="16" y="326"/>
                  </a:lnTo>
                  <a:lnTo>
                    <a:pt x="21" y="313"/>
                  </a:lnTo>
                  <a:lnTo>
                    <a:pt x="27" y="301"/>
                  </a:lnTo>
                  <a:lnTo>
                    <a:pt x="33" y="288"/>
                  </a:lnTo>
                  <a:lnTo>
                    <a:pt x="33" y="271"/>
                  </a:lnTo>
                  <a:lnTo>
                    <a:pt x="35" y="259"/>
                  </a:lnTo>
                  <a:lnTo>
                    <a:pt x="35" y="244"/>
                  </a:lnTo>
                  <a:lnTo>
                    <a:pt x="36" y="231"/>
                  </a:lnTo>
                  <a:lnTo>
                    <a:pt x="42" y="217"/>
                  </a:lnTo>
                  <a:lnTo>
                    <a:pt x="50" y="202"/>
                  </a:lnTo>
                  <a:lnTo>
                    <a:pt x="56" y="187"/>
                  </a:lnTo>
                  <a:lnTo>
                    <a:pt x="63" y="175"/>
                  </a:lnTo>
                  <a:lnTo>
                    <a:pt x="71" y="164"/>
                  </a:lnTo>
                  <a:lnTo>
                    <a:pt x="82" y="156"/>
                  </a:lnTo>
                  <a:lnTo>
                    <a:pt x="92" y="145"/>
                  </a:lnTo>
                  <a:lnTo>
                    <a:pt x="103" y="135"/>
                  </a:lnTo>
                  <a:lnTo>
                    <a:pt x="111" y="124"/>
                  </a:lnTo>
                  <a:lnTo>
                    <a:pt x="120" y="118"/>
                  </a:lnTo>
                  <a:lnTo>
                    <a:pt x="132" y="107"/>
                  </a:lnTo>
                  <a:lnTo>
                    <a:pt x="145" y="101"/>
                  </a:lnTo>
                  <a:lnTo>
                    <a:pt x="151" y="93"/>
                  </a:lnTo>
                  <a:lnTo>
                    <a:pt x="162" y="86"/>
                  </a:lnTo>
                  <a:lnTo>
                    <a:pt x="174" y="80"/>
                  </a:lnTo>
                  <a:lnTo>
                    <a:pt x="185" y="74"/>
                  </a:lnTo>
                  <a:lnTo>
                    <a:pt x="194" y="63"/>
                  </a:lnTo>
                  <a:lnTo>
                    <a:pt x="204" y="53"/>
                  </a:lnTo>
                  <a:lnTo>
                    <a:pt x="213" y="42"/>
                  </a:lnTo>
                  <a:lnTo>
                    <a:pt x="225" y="38"/>
                  </a:lnTo>
                  <a:lnTo>
                    <a:pt x="236" y="32"/>
                  </a:lnTo>
                  <a:lnTo>
                    <a:pt x="248" y="27"/>
                  </a:lnTo>
                  <a:lnTo>
                    <a:pt x="259" y="21"/>
                  </a:lnTo>
                  <a:lnTo>
                    <a:pt x="273" y="17"/>
                  </a:lnTo>
                  <a:lnTo>
                    <a:pt x="284" y="11"/>
                  </a:lnTo>
                  <a:lnTo>
                    <a:pt x="297" y="4"/>
                  </a:lnTo>
                  <a:lnTo>
                    <a:pt x="309" y="0"/>
                  </a:lnTo>
                  <a:lnTo>
                    <a:pt x="322" y="0"/>
                  </a:lnTo>
                  <a:lnTo>
                    <a:pt x="333" y="0"/>
                  </a:lnTo>
                  <a:lnTo>
                    <a:pt x="345" y="4"/>
                  </a:lnTo>
                  <a:lnTo>
                    <a:pt x="356" y="11"/>
                  </a:lnTo>
                  <a:lnTo>
                    <a:pt x="370" y="17"/>
                  </a:lnTo>
                  <a:close/>
                </a:path>
              </a:pathLst>
            </a:custGeom>
            <a:solidFill>
              <a:srgbClr val="FAB8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2699" y="614363"/>
              <a:ext cx="585788" cy="611188"/>
            </a:xfrm>
            <a:custGeom>
              <a:avLst/>
              <a:gdLst/>
              <a:ahLst/>
              <a:cxnLst>
                <a:cxn ang="0">
                  <a:pos x="200" y="6"/>
                </a:cxn>
                <a:cxn ang="0">
                  <a:pos x="223" y="6"/>
                </a:cxn>
                <a:cxn ang="0">
                  <a:pos x="245" y="13"/>
                </a:cxn>
                <a:cxn ang="0">
                  <a:pos x="266" y="17"/>
                </a:cxn>
                <a:cxn ang="0">
                  <a:pos x="287" y="27"/>
                </a:cxn>
                <a:cxn ang="0">
                  <a:pos x="310" y="40"/>
                </a:cxn>
                <a:cxn ang="0">
                  <a:pos x="327" y="52"/>
                </a:cxn>
                <a:cxn ang="0">
                  <a:pos x="343" y="76"/>
                </a:cxn>
                <a:cxn ang="0">
                  <a:pos x="356" y="97"/>
                </a:cxn>
                <a:cxn ang="0">
                  <a:pos x="364" y="120"/>
                </a:cxn>
                <a:cxn ang="0">
                  <a:pos x="367" y="143"/>
                </a:cxn>
                <a:cxn ang="0">
                  <a:pos x="367" y="168"/>
                </a:cxn>
                <a:cxn ang="0">
                  <a:pos x="365" y="195"/>
                </a:cxn>
                <a:cxn ang="0">
                  <a:pos x="364" y="223"/>
                </a:cxn>
                <a:cxn ang="0">
                  <a:pos x="358" y="250"/>
                </a:cxn>
                <a:cxn ang="0">
                  <a:pos x="352" y="275"/>
                </a:cxn>
                <a:cxn ang="0">
                  <a:pos x="339" y="299"/>
                </a:cxn>
                <a:cxn ang="0">
                  <a:pos x="324" y="317"/>
                </a:cxn>
                <a:cxn ang="0">
                  <a:pos x="306" y="339"/>
                </a:cxn>
                <a:cxn ang="0">
                  <a:pos x="285" y="357"/>
                </a:cxn>
                <a:cxn ang="0">
                  <a:pos x="265" y="368"/>
                </a:cxn>
                <a:cxn ang="0">
                  <a:pos x="242" y="370"/>
                </a:cxn>
                <a:cxn ang="0">
                  <a:pos x="219" y="376"/>
                </a:cxn>
                <a:cxn ang="0">
                  <a:pos x="198" y="383"/>
                </a:cxn>
                <a:cxn ang="0">
                  <a:pos x="173" y="383"/>
                </a:cxn>
                <a:cxn ang="0">
                  <a:pos x="148" y="381"/>
                </a:cxn>
                <a:cxn ang="0">
                  <a:pos x="126" y="372"/>
                </a:cxn>
                <a:cxn ang="0">
                  <a:pos x="107" y="364"/>
                </a:cxn>
                <a:cxn ang="0">
                  <a:pos x="86" y="353"/>
                </a:cxn>
                <a:cxn ang="0">
                  <a:pos x="63" y="343"/>
                </a:cxn>
                <a:cxn ang="0">
                  <a:pos x="42" y="324"/>
                </a:cxn>
                <a:cxn ang="0">
                  <a:pos x="28" y="305"/>
                </a:cxn>
                <a:cxn ang="0">
                  <a:pos x="19" y="282"/>
                </a:cxn>
                <a:cxn ang="0">
                  <a:pos x="15" y="256"/>
                </a:cxn>
                <a:cxn ang="0">
                  <a:pos x="9" y="231"/>
                </a:cxn>
                <a:cxn ang="0">
                  <a:pos x="0" y="208"/>
                </a:cxn>
                <a:cxn ang="0">
                  <a:pos x="0" y="179"/>
                </a:cxn>
                <a:cxn ang="0">
                  <a:pos x="0" y="153"/>
                </a:cxn>
                <a:cxn ang="0">
                  <a:pos x="8" y="128"/>
                </a:cxn>
                <a:cxn ang="0">
                  <a:pos x="23" y="107"/>
                </a:cxn>
                <a:cxn ang="0">
                  <a:pos x="34" y="82"/>
                </a:cxn>
                <a:cxn ang="0">
                  <a:pos x="44" y="55"/>
                </a:cxn>
                <a:cxn ang="0">
                  <a:pos x="63" y="38"/>
                </a:cxn>
                <a:cxn ang="0">
                  <a:pos x="86" y="25"/>
                </a:cxn>
                <a:cxn ang="0">
                  <a:pos x="107" y="15"/>
                </a:cxn>
                <a:cxn ang="0">
                  <a:pos x="127" y="4"/>
                </a:cxn>
                <a:cxn ang="0">
                  <a:pos x="150" y="0"/>
                </a:cxn>
                <a:cxn ang="0">
                  <a:pos x="173" y="0"/>
                </a:cxn>
                <a:cxn ang="0">
                  <a:pos x="188" y="6"/>
                </a:cxn>
              </a:cxnLst>
              <a:rect l="0" t="0" r="r" b="b"/>
              <a:pathLst>
                <a:path w="369" h="385">
                  <a:moveTo>
                    <a:pt x="188" y="6"/>
                  </a:moveTo>
                  <a:lnTo>
                    <a:pt x="200" y="6"/>
                  </a:lnTo>
                  <a:lnTo>
                    <a:pt x="211" y="6"/>
                  </a:lnTo>
                  <a:lnTo>
                    <a:pt x="223" y="6"/>
                  </a:lnTo>
                  <a:lnTo>
                    <a:pt x="234" y="13"/>
                  </a:lnTo>
                  <a:lnTo>
                    <a:pt x="245" y="13"/>
                  </a:lnTo>
                  <a:lnTo>
                    <a:pt x="257" y="15"/>
                  </a:lnTo>
                  <a:lnTo>
                    <a:pt x="266" y="17"/>
                  </a:lnTo>
                  <a:lnTo>
                    <a:pt x="276" y="23"/>
                  </a:lnTo>
                  <a:lnTo>
                    <a:pt x="287" y="27"/>
                  </a:lnTo>
                  <a:lnTo>
                    <a:pt x="299" y="34"/>
                  </a:lnTo>
                  <a:lnTo>
                    <a:pt x="310" y="40"/>
                  </a:lnTo>
                  <a:lnTo>
                    <a:pt x="322" y="46"/>
                  </a:lnTo>
                  <a:lnTo>
                    <a:pt x="327" y="52"/>
                  </a:lnTo>
                  <a:lnTo>
                    <a:pt x="337" y="65"/>
                  </a:lnTo>
                  <a:lnTo>
                    <a:pt x="343" y="76"/>
                  </a:lnTo>
                  <a:lnTo>
                    <a:pt x="352" y="86"/>
                  </a:lnTo>
                  <a:lnTo>
                    <a:pt x="356" y="97"/>
                  </a:lnTo>
                  <a:lnTo>
                    <a:pt x="362" y="107"/>
                  </a:lnTo>
                  <a:lnTo>
                    <a:pt x="364" y="120"/>
                  </a:lnTo>
                  <a:lnTo>
                    <a:pt x="367" y="137"/>
                  </a:lnTo>
                  <a:lnTo>
                    <a:pt x="367" y="143"/>
                  </a:lnTo>
                  <a:lnTo>
                    <a:pt x="369" y="156"/>
                  </a:lnTo>
                  <a:lnTo>
                    <a:pt x="367" y="168"/>
                  </a:lnTo>
                  <a:lnTo>
                    <a:pt x="367" y="181"/>
                  </a:lnTo>
                  <a:lnTo>
                    <a:pt x="365" y="195"/>
                  </a:lnTo>
                  <a:lnTo>
                    <a:pt x="365" y="210"/>
                  </a:lnTo>
                  <a:lnTo>
                    <a:pt x="364" y="223"/>
                  </a:lnTo>
                  <a:lnTo>
                    <a:pt x="364" y="238"/>
                  </a:lnTo>
                  <a:lnTo>
                    <a:pt x="358" y="250"/>
                  </a:lnTo>
                  <a:lnTo>
                    <a:pt x="356" y="263"/>
                  </a:lnTo>
                  <a:lnTo>
                    <a:pt x="352" y="275"/>
                  </a:lnTo>
                  <a:lnTo>
                    <a:pt x="348" y="288"/>
                  </a:lnTo>
                  <a:lnTo>
                    <a:pt x="339" y="299"/>
                  </a:lnTo>
                  <a:lnTo>
                    <a:pt x="331" y="309"/>
                  </a:lnTo>
                  <a:lnTo>
                    <a:pt x="324" y="317"/>
                  </a:lnTo>
                  <a:lnTo>
                    <a:pt x="316" y="328"/>
                  </a:lnTo>
                  <a:lnTo>
                    <a:pt x="306" y="339"/>
                  </a:lnTo>
                  <a:lnTo>
                    <a:pt x="297" y="349"/>
                  </a:lnTo>
                  <a:lnTo>
                    <a:pt x="285" y="357"/>
                  </a:lnTo>
                  <a:lnTo>
                    <a:pt x="276" y="368"/>
                  </a:lnTo>
                  <a:lnTo>
                    <a:pt x="265" y="368"/>
                  </a:lnTo>
                  <a:lnTo>
                    <a:pt x="255" y="370"/>
                  </a:lnTo>
                  <a:lnTo>
                    <a:pt x="242" y="370"/>
                  </a:lnTo>
                  <a:lnTo>
                    <a:pt x="230" y="372"/>
                  </a:lnTo>
                  <a:lnTo>
                    <a:pt x="219" y="376"/>
                  </a:lnTo>
                  <a:lnTo>
                    <a:pt x="209" y="381"/>
                  </a:lnTo>
                  <a:lnTo>
                    <a:pt x="198" y="383"/>
                  </a:lnTo>
                  <a:lnTo>
                    <a:pt x="188" y="385"/>
                  </a:lnTo>
                  <a:lnTo>
                    <a:pt x="173" y="383"/>
                  </a:lnTo>
                  <a:lnTo>
                    <a:pt x="162" y="383"/>
                  </a:lnTo>
                  <a:lnTo>
                    <a:pt x="148" y="381"/>
                  </a:lnTo>
                  <a:lnTo>
                    <a:pt x="137" y="378"/>
                  </a:lnTo>
                  <a:lnTo>
                    <a:pt x="126" y="372"/>
                  </a:lnTo>
                  <a:lnTo>
                    <a:pt x="116" y="370"/>
                  </a:lnTo>
                  <a:lnTo>
                    <a:pt x="107" y="364"/>
                  </a:lnTo>
                  <a:lnTo>
                    <a:pt x="97" y="362"/>
                  </a:lnTo>
                  <a:lnTo>
                    <a:pt x="86" y="353"/>
                  </a:lnTo>
                  <a:lnTo>
                    <a:pt x="74" y="349"/>
                  </a:lnTo>
                  <a:lnTo>
                    <a:pt x="63" y="343"/>
                  </a:lnTo>
                  <a:lnTo>
                    <a:pt x="51" y="334"/>
                  </a:lnTo>
                  <a:lnTo>
                    <a:pt x="42" y="324"/>
                  </a:lnTo>
                  <a:lnTo>
                    <a:pt x="34" y="315"/>
                  </a:lnTo>
                  <a:lnTo>
                    <a:pt x="28" y="305"/>
                  </a:lnTo>
                  <a:lnTo>
                    <a:pt x="25" y="294"/>
                  </a:lnTo>
                  <a:lnTo>
                    <a:pt x="19" y="282"/>
                  </a:lnTo>
                  <a:lnTo>
                    <a:pt x="17" y="269"/>
                  </a:lnTo>
                  <a:lnTo>
                    <a:pt x="15" y="256"/>
                  </a:lnTo>
                  <a:lnTo>
                    <a:pt x="15" y="244"/>
                  </a:lnTo>
                  <a:lnTo>
                    <a:pt x="9" y="231"/>
                  </a:lnTo>
                  <a:lnTo>
                    <a:pt x="4" y="221"/>
                  </a:lnTo>
                  <a:lnTo>
                    <a:pt x="0" y="208"/>
                  </a:lnTo>
                  <a:lnTo>
                    <a:pt x="0" y="198"/>
                  </a:lnTo>
                  <a:lnTo>
                    <a:pt x="0" y="179"/>
                  </a:lnTo>
                  <a:lnTo>
                    <a:pt x="0" y="166"/>
                  </a:lnTo>
                  <a:lnTo>
                    <a:pt x="0" y="153"/>
                  </a:lnTo>
                  <a:lnTo>
                    <a:pt x="6" y="141"/>
                  </a:lnTo>
                  <a:lnTo>
                    <a:pt x="8" y="128"/>
                  </a:lnTo>
                  <a:lnTo>
                    <a:pt x="15" y="118"/>
                  </a:lnTo>
                  <a:lnTo>
                    <a:pt x="23" y="107"/>
                  </a:lnTo>
                  <a:lnTo>
                    <a:pt x="30" y="97"/>
                  </a:lnTo>
                  <a:lnTo>
                    <a:pt x="34" y="82"/>
                  </a:lnTo>
                  <a:lnTo>
                    <a:pt x="40" y="67"/>
                  </a:lnTo>
                  <a:lnTo>
                    <a:pt x="44" y="55"/>
                  </a:lnTo>
                  <a:lnTo>
                    <a:pt x="51" y="46"/>
                  </a:lnTo>
                  <a:lnTo>
                    <a:pt x="63" y="38"/>
                  </a:lnTo>
                  <a:lnTo>
                    <a:pt x="74" y="31"/>
                  </a:lnTo>
                  <a:lnTo>
                    <a:pt x="86" y="25"/>
                  </a:lnTo>
                  <a:lnTo>
                    <a:pt x="97" y="23"/>
                  </a:lnTo>
                  <a:lnTo>
                    <a:pt x="107" y="15"/>
                  </a:lnTo>
                  <a:lnTo>
                    <a:pt x="116" y="8"/>
                  </a:lnTo>
                  <a:lnTo>
                    <a:pt x="127" y="4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2" y="0"/>
                  </a:lnTo>
                  <a:lnTo>
                    <a:pt x="173" y="0"/>
                  </a:lnTo>
                  <a:lnTo>
                    <a:pt x="188" y="0"/>
                  </a:lnTo>
                  <a:lnTo>
                    <a:pt x="188" y="6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52387" y="654050"/>
              <a:ext cx="519113" cy="534988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98" y="9"/>
                </a:cxn>
                <a:cxn ang="0">
                  <a:pos x="220" y="17"/>
                </a:cxn>
                <a:cxn ang="0">
                  <a:pos x="243" y="23"/>
                </a:cxn>
                <a:cxn ang="0">
                  <a:pos x="266" y="36"/>
                </a:cxn>
                <a:cxn ang="0">
                  <a:pos x="283" y="51"/>
                </a:cxn>
                <a:cxn ang="0">
                  <a:pos x="299" y="72"/>
                </a:cxn>
                <a:cxn ang="0">
                  <a:pos x="312" y="93"/>
                </a:cxn>
                <a:cxn ang="0">
                  <a:pos x="319" y="118"/>
                </a:cxn>
                <a:cxn ang="0">
                  <a:pos x="325" y="143"/>
                </a:cxn>
                <a:cxn ang="0">
                  <a:pos x="325" y="173"/>
                </a:cxn>
                <a:cxn ang="0">
                  <a:pos x="321" y="204"/>
                </a:cxn>
                <a:cxn ang="0">
                  <a:pos x="312" y="229"/>
                </a:cxn>
                <a:cxn ang="0">
                  <a:pos x="299" y="253"/>
                </a:cxn>
                <a:cxn ang="0">
                  <a:pos x="281" y="271"/>
                </a:cxn>
                <a:cxn ang="0">
                  <a:pos x="260" y="288"/>
                </a:cxn>
                <a:cxn ang="0">
                  <a:pos x="240" y="305"/>
                </a:cxn>
                <a:cxn ang="0">
                  <a:pos x="219" y="320"/>
                </a:cxn>
                <a:cxn ang="0">
                  <a:pos x="198" y="328"/>
                </a:cxn>
                <a:cxn ang="0">
                  <a:pos x="175" y="335"/>
                </a:cxn>
                <a:cxn ang="0">
                  <a:pos x="148" y="335"/>
                </a:cxn>
                <a:cxn ang="0">
                  <a:pos x="123" y="332"/>
                </a:cxn>
                <a:cxn ang="0">
                  <a:pos x="99" y="326"/>
                </a:cxn>
                <a:cxn ang="0">
                  <a:pos x="76" y="316"/>
                </a:cxn>
                <a:cxn ang="0">
                  <a:pos x="55" y="299"/>
                </a:cxn>
                <a:cxn ang="0">
                  <a:pos x="38" y="280"/>
                </a:cxn>
                <a:cxn ang="0">
                  <a:pos x="23" y="257"/>
                </a:cxn>
                <a:cxn ang="0">
                  <a:pos x="13" y="234"/>
                </a:cxn>
                <a:cxn ang="0">
                  <a:pos x="5" y="210"/>
                </a:cxn>
                <a:cxn ang="0">
                  <a:pos x="0" y="185"/>
                </a:cxn>
                <a:cxn ang="0">
                  <a:pos x="0" y="154"/>
                </a:cxn>
                <a:cxn ang="0">
                  <a:pos x="5" y="128"/>
                </a:cxn>
                <a:cxn ang="0">
                  <a:pos x="13" y="101"/>
                </a:cxn>
                <a:cxn ang="0">
                  <a:pos x="21" y="76"/>
                </a:cxn>
                <a:cxn ang="0">
                  <a:pos x="34" y="53"/>
                </a:cxn>
                <a:cxn ang="0">
                  <a:pos x="55" y="38"/>
                </a:cxn>
                <a:cxn ang="0">
                  <a:pos x="78" y="23"/>
                </a:cxn>
                <a:cxn ang="0">
                  <a:pos x="101" y="13"/>
                </a:cxn>
                <a:cxn ang="0">
                  <a:pos x="123" y="4"/>
                </a:cxn>
                <a:cxn ang="0">
                  <a:pos x="148" y="0"/>
                </a:cxn>
              </a:cxnLst>
              <a:rect l="0" t="0" r="r" b="b"/>
              <a:pathLst>
                <a:path w="327" h="337">
                  <a:moveTo>
                    <a:pt x="163" y="4"/>
                  </a:moveTo>
                  <a:lnTo>
                    <a:pt x="175" y="4"/>
                  </a:lnTo>
                  <a:lnTo>
                    <a:pt x="186" y="6"/>
                  </a:lnTo>
                  <a:lnTo>
                    <a:pt x="198" y="9"/>
                  </a:lnTo>
                  <a:lnTo>
                    <a:pt x="209" y="15"/>
                  </a:lnTo>
                  <a:lnTo>
                    <a:pt x="220" y="17"/>
                  </a:lnTo>
                  <a:lnTo>
                    <a:pt x="232" y="21"/>
                  </a:lnTo>
                  <a:lnTo>
                    <a:pt x="243" y="23"/>
                  </a:lnTo>
                  <a:lnTo>
                    <a:pt x="257" y="32"/>
                  </a:lnTo>
                  <a:lnTo>
                    <a:pt x="266" y="36"/>
                  </a:lnTo>
                  <a:lnTo>
                    <a:pt x="276" y="42"/>
                  </a:lnTo>
                  <a:lnTo>
                    <a:pt x="283" y="51"/>
                  </a:lnTo>
                  <a:lnTo>
                    <a:pt x="291" y="61"/>
                  </a:lnTo>
                  <a:lnTo>
                    <a:pt x="299" y="72"/>
                  </a:lnTo>
                  <a:lnTo>
                    <a:pt x="306" y="82"/>
                  </a:lnTo>
                  <a:lnTo>
                    <a:pt x="312" y="93"/>
                  </a:lnTo>
                  <a:lnTo>
                    <a:pt x="318" y="105"/>
                  </a:lnTo>
                  <a:lnTo>
                    <a:pt x="319" y="118"/>
                  </a:lnTo>
                  <a:lnTo>
                    <a:pt x="323" y="131"/>
                  </a:lnTo>
                  <a:lnTo>
                    <a:pt x="325" y="143"/>
                  </a:lnTo>
                  <a:lnTo>
                    <a:pt x="327" y="156"/>
                  </a:lnTo>
                  <a:lnTo>
                    <a:pt x="325" y="173"/>
                  </a:lnTo>
                  <a:lnTo>
                    <a:pt x="325" y="189"/>
                  </a:lnTo>
                  <a:lnTo>
                    <a:pt x="321" y="204"/>
                  </a:lnTo>
                  <a:lnTo>
                    <a:pt x="318" y="219"/>
                  </a:lnTo>
                  <a:lnTo>
                    <a:pt x="312" y="229"/>
                  </a:lnTo>
                  <a:lnTo>
                    <a:pt x="306" y="242"/>
                  </a:lnTo>
                  <a:lnTo>
                    <a:pt x="299" y="253"/>
                  </a:lnTo>
                  <a:lnTo>
                    <a:pt x="291" y="263"/>
                  </a:lnTo>
                  <a:lnTo>
                    <a:pt x="281" y="271"/>
                  </a:lnTo>
                  <a:lnTo>
                    <a:pt x="272" y="282"/>
                  </a:lnTo>
                  <a:lnTo>
                    <a:pt x="260" y="288"/>
                  </a:lnTo>
                  <a:lnTo>
                    <a:pt x="251" y="297"/>
                  </a:lnTo>
                  <a:lnTo>
                    <a:pt x="240" y="305"/>
                  </a:lnTo>
                  <a:lnTo>
                    <a:pt x="230" y="314"/>
                  </a:lnTo>
                  <a:lnTo>
                    <a:pt x="219" y="320"/>
                  </a:lnTo>
                  <a:lnTo>
                    <a:pt x="209" y="326"/>
                  </a:lnTo>
                  <a:lnTo>
                    <a:pt x="198" y="328"/>
                  </a:lnTo>
                  <a:lnTo>
                    <a:pt x="186" y="332"/>
                  </a:lnTo>
                  <a:lnTo>
                    <a:pt x="175" y="335"/>
                  </a:lnTo>
                  <a:lnTo>
                    <a:pt x="163" y="337"/>
                  </a:lnTo>
                  <a:lnTo>
                    <a:pt x="148" y="335"/>
                  </a:lnTo>
                  <a:lnTo>
                    <a:pt x="137" y="335"/>
                  </a:lnTo>
                  <a:lnTo>
                    <a:pt x="123" y="332"/>
                  </a:lnTo>
                  <a:lnTo>
                    <a:pt x="112" y="330"/>
                  </a:lnTo>
                  <a:lnTo>
                    <a:pt x="99" y="326"/>
                  </a:lnTo>
                  <a:lnTo>
                    <a:pt x="87" y="322"/>
                  </a:lnTo>
                  <a:lnTo>
                    <a:pt x="76" y="316"/>
                  </a:lnTo>
                  <a:lnTo>
                    <a:pt x="66" y="309"/>
                  </a:lnTo>
                  <a:lnTo>
                    <a:pt x="55" y="299"/>
                  </a:lnTo>
                  <a:lnTo>
                    <a:pt x="45" y="290"/>
                  </a:lnTo>
                  <a:lnTo>
                    <a:pt x="38" y="280"/>
                  </a:lnTo>
                  <a:lnTo>
                    <a:pt x="32" y="269"/>
                  </a:lnTo>
                  <a:lnTo>
                    <a:pt x="23" y="257"/>
                  </a:lnTo>
                  <a:lnTo>
                    <a:pt x="19" y="246"/>
                  </a:lnTo>
                  <a:lnTo>
                    <a:pt x="13" y="234"/>
                  </a:lnTo>
                  <a:lnTo>
                    <a:pt x="11" y="223"/>
                  </a:lnTo>
                  <a:lnTo>
                    <a:pt x="5" y="210"/>
                  </a:lnTo>
                  <a:lnTo>
                    <a:pt x="2" y="198"/>
                  </a:lnTo>
                  <a:lnTo>
                    <a:pt x="0" y="185"/>
                  </a:lnTo>
                  <a:lnTo>
                    <a:pt x="0" y="173"/>
                  </a:lnTo>
                  <a:lnTo>
                    <a:pt x="0" y="154"/>
                  </a:lnTo>
                  <a:lnTo>
                    <a:pt x="2" y="141"/>
                  </a:lnTo>
                  <a:lnTo>
                    <a:pt x="5" y="128"/>
                  </a:lnTo>
                  <a:lnTo>
                    <a:pt x="11" y="116"/>
                  </a:lnTo>
                  <a:lnTo>
                    <a:pt x="13" y="101"/>
                  </a:lnTo>
                  <a:lnTo>
                    <a:pt x="17" y="88"/>
                  </a:lnTo>
                  <a:lnTo>
                    <a:pt x="21" y="76"/>
                  </a:lnTo>
                  <a:lnTo>
                    <a:pt x="26" y="65"/>
                  </a:lnTo>
                  <a:lnTo>
                    <a:pt x="34" y="53"/>
                  </a:lnTo>
                  <a:lnTo>
                    <a:pt x="45" y="44"/>
                  </a:lnTo>
                  <a:lnTo>
                    <a:pt x="55" y="38"/>
                  </a:lnTo>
                  <a:lnTo>
                    <a:pt x="66" y="32"/>
                  </a:lnTo>
                  <a:lnTo>
                    <a:pt x="78" y="23"/>
                  </a:lnTo>
                  <a:lnTo>
                    <a:pt x="89" y="17"/>
                  </a:lnTo>
                  <a:lnTo>
                    <a:pt x="101" y="13"/>
                  </a:lnTo>
                  <a:lnTo>
                    <a:pt x="112" y="9"/>
                  </a:lnTo>
                  <a:lnTo>
                    <a:pt x="123" y="4"/>
                  </a:lnTo>
                  <a:lnTo>
                    <a:pt x="137" y="2"/>
                  </a:lnTo>
                  <a:lnTo>
                    <a:pt x="148" y="0"/>
                  </a:lnTo>
                  <a:lnTo>
                    <a:pt x="163" y="4"/>
                  </a:lnTo>
                  <a:close/>
                </a:path>
              </a:pathLst>
            </a:custGeom>
            <a:solidFill>
              <a:srgbClr val="FAC7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85724" y="687388"/>
              <a:ext cx="438150" cy="47466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80" y="0"/>
                </a:cxn>
                <a:cxn ang="0">
                  <a:pos x="203" y="11"/>
                </a:cxn>
                <a:cxn ang="0">
                  <a:pos x="224" y="32"/>
                </a:cxn>
                <a:cxn ang="0">
                  <a:pos x="243" y="53"/>
                </a:cxn>
                <a:cxn ang="0">
                  <a:pos x="262" y="70"/>
                </a:cxn>
                <a:cxn ang="0">
                  <a:pos x="274" y="91"/>
                </a:cxn>
                <a:cxn ang="0">
                  <a:pos x="276" y="120"/>
                </a:cxn>
                <a:cxn ang="0">
                  <a:pos x="274" y="152"/>
                </a:cxn>
                <a:cxn ang="0">
                  <a:pos x="272" y="183"/>
                </a:cxn>
                <a:cxn ang="0">
                  <a:pos x="262" y="210"/>
                </a:cxn>
                <a:cxn ang="0">
                  <a:pos x="245" y="236"/>
                </a:cxn>
                <a:cxn ang="0">
                  <a:pos x="224" y="255"/>
                </a:cxn>
                <a:cxn ang="0">
                  <a:pos x="203" y="269"/>
                </a:cxn>
                <a:cxn ang="0">
                  <a:pos x="177" y="280"/>
                </a:cxn>
                <a:cxn ang="0">
                  <a:pos x="154" y="295"/>
                </a:cxn>
                <a:cxn ang="0">
                  <a:pos x="127" y="297"/>
                </a:cxn>
                <a:cxn ang="0">
                  <a:pos x="101" y="286"/>
                </a:cxn>
                <a:cxn ang="0">
                  <a:pos x="76" y="276"/>
                </a:cxn>
                <a:cxn ang="0">
                  <a:pos x="53" y="261"/>
                </a:cxn>
                <a:cxn ang="0">
                  <a:pos x="34" y="240"/>
                </a:cxn>
                <a:cxn ang="0">
                  <a:pos x="15" y="219"/>
                </a:cxn>
                <a:cxn ang="0">
                  <a:pos x="3" y="194"/>
                </a:cxn>
                <a:cxn ang="0">
                  <a:pos x="0" y="164"/>
                </a:cxn>
                <a:cxn ang="0">
                  <a:pos x="0" y="133"/>
                </a:cxn>
                <a:cxn ang="0">
                  <a:pos x="9" y="107"/>
                </a:cxn>
                <a:cxn ang="0">
                  <a:pos x="22" y="80"/>
                </a:cxn>
                <a:cxn ang="0">
                  <a:pos x="38" y="55"/>
                </a:cxn>
                <a:cxn ang="0">
                  <a:pos x="55" y="34"/>
                </a:cxn>
                <a:cxn ang="0">
                  <a:pos x="76" y="13"/>
                </a:cxn>
                <a:cxn ang="0">
                  <a:pos x="99" y="0"/>
                </a:cxn>
                <a:cxn ang="0">
                  <a:pos x="127" y="0"/>
                </a:cxn>
              </a:cxnLst>
              <a:rect l="0" t="0" r="r" b="b"/>
              <a:pathLst>
                <a:path w="276" h="299">
                  <a:moveTo>
                    <a:pt x="142" y="0"/>
                  </a:moveTo>
                  <a:lnTo>
                    <a:pt x="154" y="0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4" y="4"/>
                  </a:lnTo>
                  <a:lnTo>
                    <a:pt x="203" y="11"/>
                  </a:lnTo>
                  <a:lnTo>
                    <a:pt x="215" y="21"/>
                  </a:lnTo>
                  <a:lnTo>
                    <a:pt x="224" y="32"/>
                  </a:lnTo>
                  <a:lnTo>
                    <a:pt x="236" y="44"/>
                  </a:lnTo>
                  <a:lnTo>
                    <a:pt x="243" y="53"/>
                  </a:lnTo>
                  <a:lnTo>
                    <a:pt x="255" y="61"/>
                  </a:lnTo>
                  <a:lnTo>
                    <a:pt x="262" y="70"/>
                  </a:lnTo>
                  <a:lnTo>
                    <a:pt x="270" y="78"/>
                  </a:lnTo>
                  <a:lnTo>
                    <a:pt x="274" y="91"/>
                  </a:lnTo>
                  <a:lnTo>
                    <a:pt x="276" y="105"/>
                  </a:lnTo>
                  <a:lnTo>
                    <a:pt x="276" y="120"/>
                  </a:lnTo>
                  <a:lnTo>
                    <a:pt x="276" y="135"/>
                  </a:lnTo>
                  <a:lnTo>
                    <a:pt x="274" y="152"/>
                  </a:lnTo>
                  <a:lnTo>
                    <a:pt x="274" y="168"/>
                  </a:lnTo>
                  <a:lnTo>
                    <a:pt x="272" y="183"/>
                  </a:lnTo>
                  <a:lnTo>
                    <a:pt x="270" y="198"/>
                  </a:lnTo>
                  <a:lnTo>
                    <a:pt x="262" y="210"/>
                  </a:lnTo>
                  <a:lnTo>
                    <a:pt x="255" y="223"/>
                  </a:lnTo>
                  <a:lnTo>
                    <a:pt x="245" y="236"/>
                  </a:lnTo>
                  <a:lnTo>
                    <a:pt x="236" y="248"/>
                  </a:lnTo>
                  <a:lnTo>
                    <a:pt x="224" y="255"/>
                  </a:lnTo>
                  <a:lnTo>
                    <a:pt x="215" y="263"/>
                  </a:lnTo>
                  <a:lnTo>
                    <a:pt x="203" y="269"/>
                  </a:lnTo>
                  <a:lnTo>
                    <a:pt x="194" y="276"/>
                  </a:lnTo>
                  <a:lnTo>
                    <a:pt x="177" y="280"/>
                  </a:lnTo>
                  <a:lnTo>
                    <a:pt x="165" y="288"/>
                  </a:lnTo>
                  <a:lnTo>
                    <a:pt x="154" y="295"/>
                  </a:lnTo>
                  <a:lnTo>
                    <a:pt x="142" y="299"/>
                  </a:lnTo>
                  <a:lnTo>
                    <a:pt x="127" y="297"/>
                  </a:lnTo>
                  <a:lnTo>
                    <a:pt x="114" y="293"/>
                  </a:lnTo>
                  <a:lnTo>
                    <a:pt x="101" y="286"/>
                  </a:lnTo>
                  <a:lnTo>
                    <a:pt x="87" y="282"/>
                  </a:lnTo>
                  <a:lnTo>
                    <a:pt x="76" y="276"/>
                  </a:lnTo>
                  <a:lnTo>
                    <a:pt x="64" y="269"/>
                  </a:lnTo>
                  <a:lnTo>
                    <a:pt x="53" y="261"/>
                  </a:lnTo>
                  <a:lnTo>
                    <a:pt x="45" y="255"/>
                  </a:lnTo>
                  <a:lnTo>
                    <a:pt x="34" y="240"/>
                  </a:lnTo>
                  <a:lnTo>
                    <a:pt x="22" y="229"/>
                  </a:lnTo>
                  <a:lnTo>
                    <a:pt x="15" y="219"/>
                  </a:lnTo>
                  <a:lnTo>
                    <a:pt x="11" y="208"/>
                  </a:lnTo>
                  <a:lnTo>
                    <a:pt x="3" y="194"/>
                  </a:lnTo>
                  <a:lnTo>
                    <a:pt x="0" y="179"/>
                  </a:lnTo>
                  <a:lnTo>
                    <a:pt x="0" y="164"/>
                  </a:lnTo>
                  <a:lnTo>
                    <a:pt x="0" y="152"/>
                  </a:lnTo>
                  <a:lnTo>
                    <a:pt x="0" y="133"/>
                  </a:lnTo>
                  <a:lnTo>
                    <a:pt x="5" y="120"/>
                  </a:lnTo>
                  <a:lnTo>
                    <a:pt x="9" y="107"/>
                  </a:lnTo>
                  <a:lnTo>
                    <a:pt x="15" y="95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8" y="55"/>
                  </a:lnTo>
                  <a:lnTo>
                    <a:pt x="45" y="44"/>
                  </a:lnTo>
                  <a:lnTo>
                    <a:pt x="55" y="34"/>
                  </a:lnTo>
                  <a:lnTo>
                    <a:pt x="66" y="23"/>
                  </a:lnTo>
                  <a:lnTo>
                    <a:pt x="76" y="13"/>
                  </a:lnTo>
                  <a:lnTo>
                    <a:pt x="87" y="4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27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AD1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126999" y="714375"/>
              <a:ext cx="363538" cy="393700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26" y="0"/>
                </a:cxn>
                <a:cxn ang="0">
                  <a:pos x="137" y="2"/>
                </a:cxn>
                <a:cxn ang="0">
                  <a:pos x="147" y="4"/>
                </a:cxn>
                <a:cxn ang="0">
                  <a:pos x="158" y="11"/>
                </a:cxn>
                <a:cxn ang="0">
                  <a:pos x="168" y="15"/>
                </a:cxn>
                <a:cxn ang="0">
                  <a:pos x="177" y="21"/>
                </a:cxn>
                <a:cxn ang="0">
                  <a:pos x="185" y="29"/>
                </a:cxn>
                <a:cxn ang="0">
                  <a:pos x="194" y="40"/>
                </a:cxn>
                <a:cxn ang="0">
                  <a:pos x="200" y="46"/>
                </a:cxn>
                <a:cxn ang="0">
                  <a:pos x="210" y="55"/>
                </a:cxn>
                <a:cxn ang="0">
                  <a:pos x="217" y="63"/>
                </a:cxn>
                <a:cxn ang="0">
                  <a:pos x="225" y="74"/>
                </a:cxn>
                <a:cxn ang="0">
                  <a:pos x="225" y="84"/>
                </a:cxn>
                <a:cxn ang="0">
                  <a:pos x="227" y="97"/>
                </a:cxn>
                <a:cxn ang="0">
                  <a:pos x="227" y="107"/>
                </a:cxn>
                <a:cxn ang="0">
                  <a:pos x="229" y="118"/>
                </a:cxn>
                <a:cxn ang="0">
                  <a:pos x="227" y="130"/>
                </a:cxn>
                <a:cxn ang="0">
                  <a:pos x="225" y="143"/>
                </a:cxn>
                <a:cxn ang="0">
                  <a:pos x="221" y="156"/>
                </a:cxn>
                <a:cxn ang="0">
                  <a:pos x="219" y="168"/>
                </a:cxn>
                <a:cxn ang="0">
                  <a:pos x="212" y="179"/>
                </a:cxn>
                <a:cxn ang="0">
                  <a:pos x="206" y="191"/>
                </a:cxn>
                <a:cxn ang="0">
                  <a:pos x="200" y="202"/>
                </a:cxn>
                <a:cxn ang="0">
                  <a:pos x="194" y="215"/>
                </a:cxn>
                <a:cxn ang="0">
                  <a:pos x="185" y="221"/>
                </a:cxn>
                <a:cxn ang="0">
                  <a:pos x="177" y="229"/>
                </a:cxn>
                <a:cxn ang="0">
                  <a:pos x="168" y="236"/>
                </a:cxn>
                <a:cxn ang="0">
                  <a:pos x="158" y="242"/>
                </a:cxn>
                <a:cxn ang="0">
                  <a:pos x="147" y="244"/>
                </a:cxn>
                <a:cxn ang="0">
                  <a:pos x="137" y="246"/>
                </a:cxn>
                <a:cxn ang="0">
                  <a:pos x="126" y="246"/>
                </a:cxn>
                <a:cxn ang="0">
                  <a:pos x="116" y="248"/>
                </a:cxn>
                <a:cxn ang="0">
                  <a:pos x="101" y="246"/>
                </a:cxn>
                <a:cxn ang="0">
                  <a:pos x="86" y="242"/>
                </a:cxn>
                <a:cxn ang="0">
                  <a:pos x="73" y="236"/>
                </a:cxn>
                <a:cxn ang="0">
                  <a:pos x="61" y="231"/>
                </a:cxn>
                <a:cxn ang="0">
                  <a:pos x="50" y="221"/>
                </a:cxn>
                <a:cxn ang="0">
                  <a:pos x="38" y="212"/>
                </a:cxn>
                <a:cxn ang="0">
                  <a:pos x="27" y="202"/>
                </a:cxn>
                <a:cxn ang="0">
                  <a:pos x="19" y="191"/>
                </a:cxn>
                <a:cxn ang="0">
                  <a:pos x="12" y="177"/>
                </a:cxn>
                <a:cxn ang="0">
                  <a:pos x="6" y="162"/>
                </a:cxn>
                <a:cxn ang="0">
                  <a:pos x="0" y="147"/>
                </a:cxn>
                <a:cxn ang="0">
                  <a:pos x="0" y="135"/>
                </a:cxn>
                <a:cxn ang="0">
                  <a:pos x="0" y="116"/>
                </a:cxn>
                <a:cxn ang="0">
                  <a:pos x="0" y="103"/>
                </a:cxn>
                <a:cxn ang="0">
                  <a:pos x="0" y="90"/>
                </a:cxn>
                <a:cxn ang="0">
                  <a:pos x="4" y="78"/>
                </a:cxn>
                <a:cxn ang="0">
                  <a:pos x="8" y="65"/>
                </a:cxn>
                <a:cxn ang="0">
                  <a:pos x="17" y="55"/>
                </a:cxn>
                <a:cxn ang="0">
                  <a:pos x="25" y="46"/>
                </a:cxn>
                <a:cxn ang="0">
                  <a:pos x="35" y="40"/>
                </a:cxn>
                <a:cxn ang="0">
                  <a:pos x="42" y="29"/>
                </a:cxn>
                <a:cxn ang="0">
                  <a:pos x="50" y="19"/>
                </a:cxn>
                <a:cxn ang="0">
                  <a:pos x="59" y="8"/>
                </a:cxn>
                <a:cxn ang="0">
                  <a:pos x="71" y="4"/>
                </a:cxn>
                <a:cxn ang="0">
                  <a:pos x="78" y="2"/>
                </a:cxn>
                <a:cxn ang="0">
                  <a:pos x="90" y="2"/>
                </a:cxn>
                <a:cxn ang="0">
                  <a:pos x="101" y="2"/>
                </a:cxn>
                <a:cxn ang="0">
                  <a:pos x="116" y="4"/>
                </a:cxn>
                <a:cxn ang="0">
                  <a:pos x="116" y="0"/>
                </a:cxn>
              </a:cxnLst>
              <a:rect l="0" t="0" r="r" b="b"/>
              <a:pathLst>
                <a:path w="229" h="248">
                  <a:moveTo>
                    <a:pt x="116" y="0"/>
                  </a:moveTo>
                  <a:lnTo>
                    <a:pt x="126" y="0"/>
                  </a:lnTo>
                  <a:lnTo>
                    <a:pt x="137" y="2"/>
                  </a:lnTo>
                  <a:lnTo>
                    <a:pt x="147" y="4"/>
                  </a:lnTo>
                  <a:lnTo>
                    <a:pt x="158" y="11"/>
                  </a:lnTo>
                  <a:lnTo>
                    <a:pt x="168" y="15"/>
                  </a:lnTo>
                  <a:lnTo>
                    <a:pt x="177" y="21"/>
                  </a:lnTo>
                  <a:lnTo>
                    <a:pt x="185" y="29"/>
                  </a:lnTo>
                  <a:lnTo>
                    <a:pt x="194" y="40"/>
                  </a:lnTo>
                  <a:lnTo>
                    <a:pt x="200" y="46"/>
                  </a:lnTo>
                  <a:lnTo>
                    <a:pt x="210" y="55"/>
                  </a:lnTo>
                  <a:lnTo>
                    <a:pt x="217" y="63"/>
                  </a:lnTo>
                  <a:lnTo>
                    <a:pt x="225" y="74"/>
                  </a:lnTo>
                  <a:lnTo>
                    <a:pt x="225" y="84"/>
                  </a:lnTo>
                  <a:lnTo>
                    <a:pt x="227" y="97"/>
                  </a:lnTo>
                  <a:lnTo>
                    <a:pt x="227" y="107"/>
                  </a:lnTo>
                  <a:lnTo>
                    <a:pt x="229" y="118"/>
                  </a:lnTo>
                  <a:lnTo>
                    <a:pt x="227" y="130"/>
                  </a:lnTo>
                  <a:lnTo>
                    <a:pt x="225" y="143"/>
                  </a:lnTo>
                  <a:lnTo>
                    <a:pt x="221" y="156"/>
                  </a:lnTo>
                  <a:lnTo>
                    <a:pt x="219" y="168"/>
                  </a:lnTo>
                  <a:lnTo>
                    <a:pt x="212" y="179"/>
                  </a:lnTo>
                  <a:lnTo>
                    <a:pt x="206" y="191"/>
                  </a:lnTo>
                  <a:lnTo>
                    <a:pt x="200" y="202"/>
                  </a:lnTo>
                  <a:lnTo>
                    <a:pt x="194" y="215"/>
                  </a:lnTo>
                  <a:lnTo>
                    <a:pt x="185" y="221"/>
                  </a:lnTo>
                  <a:lnTo>
                    <a:pt x="177" y="229"/>
                  </a:lnTo>
                  <a:lnTo>
                    <a:pt x="168" y="236"/>
                  </a:lnTo>
                  <a:lnTo>
                    <a:pt x="158" y="242"/>
                  </a:lnTo>
                  <a:lnTo>
                    <a:pt x="147" y="244"/>
                  </a:lnTo>
                  <a:lnTo>
                    <a:pt x="137" y="246"/>
                  </a:lnTo>
                  <a:lnTo>
                    <a:pt x="126" y="246"/>
                  </a:lnTo>
                  <a:lnTo>
                    <a:pt x="116" y="248"/>
                  </a:lnTo>
                  <a:lnTo>
                    <a:pt x="101" y="246"/>
                  </a:lnTo>
                  <a:lnTo>
                    <a:pt x="86" y="242"/>
                  </a:lnTo>
                  <a:lnTo>
                    <a:pt x="73" y="236"/>
                  </a:lnTo>
                  <a:lnTo>
                    <a:pt x="61" y="231"/>
                  </a:lnTo>
                  <a:lnTo>
                    <a:pt x="50" y="221"/>
                  </a:lnTo>
                  <a:lnTo>
                    <a:pt x="38" y="212"/>
                  </a:lnTo>
                  <a:lnTo>
                    <a:pt x="27" y="202"/>
                  </a:lnTo>
                  <a:lnTo>
                    <a:pt x="19" y="191"/>
                  </a:lnTo>
                  <a:lnTo>
                    <a:pt x="12" y="177"/>
                  </a:lnTo>
                  <a:lnTo>
                    <a:pt x="6" y="162"/>
                  </a:lnTo>
                  <a:lnTo>
                    <a:pt x="0" y="147"/>
                  </a:lnTo>
                  <a:lnTo>
                    <a:pt x="0" y="135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4" y="78"/>
                  </a:lnTo>
                  <a:lnTo>
                    <a:pt x="8" y="65"/>
                  </a:lnTo>
                  <a:lnTo>
                    <a:pt x="17" y="55"/>
                  </a:lnTo>
                  <a:lnTo>
                    <a:pt x="25" y="46"/>
                  </a:lnTo>
                  <a:lnTo>
                    <a:pt x="35" y="40"/>
                  </a:lnTo>
                  <a:lnTo>
                    <a:pt x="42" y="29"/>
                  </a:lnTo>
                  <a:lnTo>
                    <a:pt x="50" y="19"/>
                  </a:lnTo>
                  <a:lnTo>
                    <a:pt x="59" y="8"/>
                  </a:lnTo>
                  <a:lnTo>
                    <a:pt x="71" y="4"/>
                  </a:lnTo>
                  <a:lnTo>
                    <a:pt x="78" y="2"/>
                  </a:lnTo>
                  <a:lnTo>
                    <a:pt x="90" y="2"/>
                  </a:lnTo>
                  <a:lnTo>
                    <a:pt x="101" y="2"/>
                  </a:lnTo>
                  <a:lnTo>
                    <a:pt x="116" y="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AD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166687" y="741363"/>
              <a:ext cx="307975" cy="3397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3" y="2"/>
                </a:cxn>
                <a:cxn ang="0">
                  <a:pos x="114" y="8"/>
                </a:cxn>
                <a:cxn ang="0">
                  <a:pos x="126" y="15"/>
                </a:cxn>
                <a:cxn ang="0">
                  <a:pos x="137" y="23"/>
                </a:cxn>
                <a:cxn ang="0">
                  <a:pos x="148" y="27"/>
                </a:cxn>
                <a:cxn ang="0">
                  <a:pos x="160" y="33"/>
                </a:cxn>
                <a:cxn ang="0">
                  <a:pos x="169" y="40"/>
                </a:cxn>
                <a:cxn ang="0">
                  <a:pos x="179" y="50"/>
                </a:cxn>
                <a:cxn ang="0">
                  <a:pos x="183" y="63"/>
                </a:cxn>
                <a:cxn ang="0">
                  <a:pos x="188" y="76"/>
                </a:cxn>
                <a:cxn ang="0">
                  <a:pos x="192" y="88"/>
                </a:cxn>
                <a:cxn ang="0">
                  <a:pos x="194" y="101"/>
                </a:cxn>
                <a:cxn ang="0">
                  <a:pos x="190" y="118"/>
                </a:cxn>
                <a:cxn ang="0">
                  <a:pos x="188" y="134"/>
                </a:cxn>
                <a:cxn ang="0">
                  <a:pos x="183" y="149"/>
                </a:cxn>
                <a:cxn ang="0">
                  <a:pos x="179" y="164"/>
                </a:cxn>
                <a:cxn ang="0">
                  <a:pos x="169" y="174"/>
                </a:cxn>
                <a:cxn ang="0">
                  <a:pos x="162" y="187"/>
                </a:cxn>
                <a:cxn ang="0">
                  <a:pos x="152" y="195"/>
                </a:cxn>
                <a:cxn ang="0">
                  <a:pos x="143" y="202"/>
                </a:cxn>
                <a:cxn ang="0">
                  <a:pos x="129" y="208"/>
                </a:cxn>
                <a:cxn ang="0">
                  <a:pos x="116" y="212"/>
                </a:cxn>
                <a:cxn ang="0">
                  <a:pos x="103" y="212"/>
                </a:cxn>
                <a:cxn ang="0">
                  <a:pos x="91" y="214"/>
                </a:cxn>
                <a:cxn ang="0">
                  <a:pos x="76" y="214"/>
                </a:cxn>
                <a:cxn ang="0">
                  <a:pos x="63" y="214"/>
                </a:cxn>
                <a:cxn ang="0">
                  <a:pos x="50" y="212"/>
                </a:cxn>
                <a:cxn ang="0">
                  <a:pos x="40" y="208"/>
                </a:cxn>
                <a:cxn ang="0">
                  <a:pos x="29" y="198"/>
                </a:cxn>
                <a:cxn ang="0">
                  <a:pos x="21" y="187"/>
                </a:cxn>
                <a:cxn ang="0">
                  <a:pos x="13" y="176"/>
                </a:cxn>
                <a:cxn ang="0">
                  <a:pos x="10" y="168"/>
                </a:cxn>
                <a:cxn ang="0">
                  <a:pos x="6" y="155"/>
                </a:cxn>
                <a:cxn ang="0">
                  <a:pos x="2" y="143"/>
                </a:cxn>
                <a:cxn ang="0">
                  <a:pos x="0" y="130"/>
                </a:cxn>
                <a:cxn ang="0">
                  <a:pos x="0" y="118"/>
                </a:cxn>
                <a:cxn ang="0">
                  <a:pos x="0" y="99"/>
                </a:cxn>
                <a:cxn ang="0">
                  <a:pos x="2" y="86"/>
                </a:cxn>
                <a:cxn ang="0">
                  <a:pos x="6" y="73"/>
                </a:cxn>
                <a:cxn ang="0">
                  <a:pos x="10" y="61"/>
                </a:cxn>
                <a:cxn ang="0">
                  <a:pos x="15" y="46"/>
                </a:cxn>
                <a:cxn ang="0">
                  <a:pos x="23" y="33"/>
                </a:cxn>
                <a:cxn ang="0">
                  <a:pos x="29" y="21"/>
                </a:cxn>
                <a:cxn ang="0">
                  <a:pos x="40" y="17"/>
                </a:cxn>
                <a:cxn ang="0">
                  <a:pos x="50" y="8"/>
                </a:cxn>
                <a:cxn ang="0">
                  <a:pos x="63" y="4"/>
                </a:cxn>
                <a:cxn ang="0">
                  <a:pos x="76" y="0"/>
                </a:cxn>
                <a:cxn ang="0">
                  <a:pos x="91" y="0"/>
                </a:cxn>
              </a:cxnLst>
              <a:rect l="0" t="0" r="r" b="b"/>
              <a:pathLst>
                <a:path w="194" h="214">
                  <a:moveTo>
                    <a:pt x="91" y="0"/>
                  </a:moveTo>
                  <a:lnTo>
                    <a:pt x="103" y="2"/>
                  </a:lnTo>
                  <a:lnTo>
                    <a:pt x="114" y="8"/>
                  </a:lnTo>
                  <a:lnTo>
                    <a:pt x="126" y="15"/>
                  </a:lnTo>
                  <a:lnTo>
                    <a:pt x="137" y="23"/>
                  </a:lnTo>
                  <a:lnTo>
                    <a:pt x="148" y="27"/>
                  </a:lnTo>
                  <a:lnTo>
                    <a:pt x="160" y="33"/>
                  </a:lnTo>
                  <a:lnTo>
                    <a:pt x="169" y="40"/>
                  </a:lnTo>
                  <a:lnTo>
                    <a:pt x="179" y="50"/>
                  </a:lnTo>
                  <a:lnTo>
                    <a:pt x="183" y="63"/>
                  </a:lnTo>
                  <a:lnTo>
                    <a:pt x="188" y="76"/>
                  </a:lnTo>
                  <a:lnTo>
                    <a:pt x="192" y="88"/>
                  </a:lnTo>
                  <a:lnTo>
                    <a:pt x="194" y="101"/>
                  </a:lnTo>
                  <a:lnTo>
                    <a:pt x="190" y="118"/>
                  </a:lnTo>
                  <a:lnTo>
                    <a:pt x="188" y="134"/>
                  </a:lnTo>
                  <a:lnTo>
                    <a:pt x="183" y="149"/>
                  </a:lnTo>
                  <a:lnTo>
                    <a:pt x="179" y="164"/>
                  </a:lnTo>
                  <a:lnTo>
                    <a:pt x="169" y="174"/>
                  </a:lnTo>
                  <a:lnTo>
                    <a:pt x="162" y="187"/>
                  </a:lnTo>
                  <a:lnTo>
                    <a:pt x="152" y="195"/>
                  </a:lnTo>
                  <a:lnTo>
                    <a:pt x="143" y="202"/>
                  </a:lnTo>
                  <a:lnTo>
                    <a:pt x="129" y="208"/>
                  </a:lnTo>
                  <a:lnTo>
                    <a:pt x="116" y="212"/>
                  </a:lnTo>
                  <a:lnTo>
                    <a:pt x="103" y="212"/>
                  </a:lnTo>
                  <a:lnTo>
                    <a:pt x="91" y="214"/>
                  </a:lnTo>
                  <a:lnTo>
                    <a:pt x="76" y="214"/>
                  </a:lnTo>
                  <a:lnTo>
                    <a:pt x="63" y="214"/>
                  </a:lnTo>
                  <a:lnTo>
                    <a:pt x="50" y="212"/>
                  </a:lnTo>
                  <a:lnTo>
                    <a:pt x="40" y="208"/>
                  </a:lnTo>
                  <a:lnTo>
                    <a:pt x="29" y="198"/>
                  </a:lnTo>
                  <a:lnTo>
                    <a:pt x="21" y="187"/>
                  </a:lnTo>
                  <a:lnTo>
                    <a:pt x="13" y="176"/>
                  </a:lnTo>
                  <a:lnTo>
                    <a:pt x="10" y="168"/>
                  </a:lnTo>
                  <a:lnTo>
                    <a:pt x="6" y="155"/>
                  </a:lnTo>
                  <a:lnTo>
                    <a:pt x="2" y="143"/>
                  </a:lnTo>
                  <a:lnTo>
                    <a:pt x="0" y="130"/>
                  </a:lnTo>
                  <a:lnTo>
                    <a:pt x="0" y="118"/>
                  </a:lnTo>
                  <a:lnTo>
                    <a:pt x="0" y="99"/>
                  </a:lnTo>
                  <a:lnTo>
                    <a:pt x="2" y="86"/>
                  </a:lnTo>
                  <a:lnTo>
                    <a:pt x="6" y="73"/>
                  </a:lnTo>
                  <a:lnTo>
                    <a:pt x="10" y="61"/>
                  </a:lnTo>
                  <a:lnTo>
                    <a:pt x="15" y="46"/>
                  </a:lnTo>
                  <a:lnTo>
                    <a:pt x="23" y="33"/>
                  </a:lnTo>
                  <a:lnTo>
                    <a:pt x="29" y="21"/>
                  </a:lnTo>
                  <a:lnTo>
                    <a:pt x="40" y="17"/>
                  </a:lnTo>
                  <a:lnTo>
                    <a:pt x="50" y="8"/>
                  </a:lnTo>
                  <a:lnTo>
                    <a:pt x="63" y="4"/>
                  </a:lnTo>
                  <a:lnTo>
                    <a:pt x="76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E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206374" y="2022476"/>
              <a:ext cx="23813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" y="3"/>
                </a:cxn>
                <a:cxn ang="0">
                  <a:pos x="11" y="0"/>
                </a:cxn>
                <a:cxn ang="0">
                  <a:pos x="13" y="0"/>
                </a:cxn>
                <a:cxn ang="0">
                  <a:pos x="15" y="5"/>
                </a:cxn>
                <a:cxn ang="0">
                  <a:pos x="7" y="7"/>
                </a:cxn>
                <a:cxn ang="0">
                  <a:pos x="0" y="11"/>
                </a:cxn>
              </a:cxnLst>
              <a:rect l="0" t="0" r="r" b="b"/>
              <a:pathLst>
                <a:path w="15" h="11">
                  <a:moveTo>
                    <a:pt x="0" y="11"/>
                  </a:moveTo>
                  <a:lnTo>
                    <a:pt x="2" y="3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5"/>
                  </a:lnTo>
                  <a:lnTo>
                    <a:pt x="7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366712" y="1939926"/>
              <a:ext cx="34925" cy="3651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5" y="0"/>
                </a:cxn>
                <a:cxn ang="0">
                  <a:pos x="17" y="0"/>
                </a:cxn>
                <a:cxn ang="0">
                  <a:pos x="21" y="12"/>
                </a:cxn>
                <a:cxn ang="0">
                  <a:pos x="22" y="19"/>
                </a:cxn>
                <a:cxn ang="0">
                  <a:pos x="17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2" y="6"/>
                </a:cxn>
              </a:cxnLst>
              <a:rect l="0" t="0" r="r" b="b"/>
              <a:pathLst>
                <a:path w="22" h="23">
                  <a:moveTo>
                    <a:pt x="2" y="6"/>
                  </a:moveTo>
                  <a:lnTo>
                    <a:pt x="5" y="0"/>
                  </a:lnTo>
                  <a:lnTo>
                    <a:pt x="17" y="0"/>
                  </a:lnTo>
                  <a:lnTo>
                    <a:pt x="21" y="12"/>
                  </a:lnTo>
                  <a:lnTo>
                    <a:pt x="22" y="19"/>
                  </a:lnTo>
                  <a:lnTo>
                    <a:pt x="17" y="23"/>
                  </a:lnTo>
                  <a:lnTo>
                    <a:pt x="7" y="23"/>
                  </a:lnTo>
                  <a:lnTo>
                    <a:pt x="0" y="19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17524" y="1839913"/>
              <a:ext cx="39688" cy="55563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23" y="12"/>
                </a:cxn>
                <a:cxn ang="0">
                  <a:pos x="25" y="25"/>
                </a:cxn>
                <a:cxn ang="0">
                  <a:pos x="15" y="35"/>
                </a:cxn>
                <a:cxn ang="0">
                  <a:pos x="9" y="35"/>
                </a:cxn>
                <a:cxn ang="0">
                  <a:pos x="0" y="27"/>
                </a:cxn>
                <a:cxn ang="0">
                  <a:pos x="4" y="12"/>
                </a:cxn>
              </a:cxnLst>
              <a:rect l="0" t="0" r="r" b="b"/>
              <a:pathLst>
                <a:path w="25" h="35">
                  <a:moveTo>
                    <a:pt x="4" y="12"/>
                  </a:moveTo>
                  <a:lnTo>
                    <a:pt x="11" y="0"/>
                  </a:lnTo>
                  <a:lnTo>
                    <a:pt x="19" y="2"/>
                  </a:lnTo>
                  <a:lnTo>
                    <a:pt x="23" y="12"/>
                  </a:lnTo>
                  <a:lnTo>
                    <a:pt x="25" y="25"/>
                  </a:lnTo>
                  <a:lnTo>
                    <a:pt x="15" y="35"/>
                  </a:lnTo>
                  <a:lnTo>
                    <a:pt x="9" y="35"/>
                  </a:lnTo>
                  <a:lnTo>
                    <a:pt x="0" y="27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617537" y="1785938"/>
              <a:ext cx="34925" cy="301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0"/>
                </a:cxn>
                <a:cxn ang="0">
                  <a:pos x="13" y="2"/>
                </a:cxn>
                <a:cxn ang="0">
                  <a:pos x="19" y="4"/>
                </a:cxn>
                <a:cxn ang="0">
                  <a:pos x="22" y="13"/>
                </a:cxn>
                <a:cxn ang="0">
                  <a:pos x="15" y="19"/>
                </a:cxn>
                <a:cxn ang="0">
                  <a:pos x="7" y="19"/>
                </a:cxn>
                <a:cxn ang="0">
                  <a:pos x="0" y="15"/>
                </a:cxn>
                <a:cxn ang="0">
                  <a:pos x="2" y="8"/>
                </a:cxn>
              </a:cxnLst>
              <a:rect l="0" t="0" r="r" b="b"/>
              <a:pathLst>
                <a:path w="22" h="19">
                  <a:moveTo>
                    <a:pt x="2" y="8"/>
                  </a:moveTo>
                  <a:lnTo>
                    <a:pt x="3" y="0"/>
                  </a:lnTo>
                  <a:lnTo>
                    <a:pt x="13" y="2"/>
                  </a:lnTo>
                  <a:lnTo>
                    <a:pt x="19" y="4"/>
                  </a:lnTo>
                  <a:lnTo>
                    <a:pt x="22" y="13"/>
                  </a:lnTo>
                  <a:lnTo>
                    <a:pt x="15" y="19"/>
                  </a:lnTo>
                  <a:lnTo>
                    <a:pt x="7" y="19"/>
                  </a:lnTo>
                  <a:lnTo>
                    <a:pt x="0" y="15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84174" y="1846263"/>
              <a:ext cx="26988" cy="396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0" y="8"/>
                </a:cxn>
                <a:cxn ang="0">
                  <a:pos x="6" y="0"/>
                </a:cxn>
                <a:cxn ang="0">
                  <a:pos x="17" y="8"/>
                </a:cxn>
                <a:cxn ang="0">
                  <a:pos x="17" y="17"/>
                </a:cxn>
                <a:cxn ang="0">
                  <a:pos x="11" y="25"/>
                </a:cxn>
                <a:cxn ang="0">
                  <a:pos x="2" y="23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0" y="17"/>
                  </a:lnTo>
                  <a:lnTo>
                    <a:pt x="0" y="8"/>
                  </a:lnTo>
                  <a:lnTo>
                    <a:pt x="6" y="0"/>
                  </a:lnTo>
                  <a:lnTo>
                    <a:pt x="17" y="8"/>
                  </a:lnTo>
                  <a:lnTo>
                    <a:pt x="17" y="17"/>
                  </a:lnTo>
                  <a:lnTo>
                    <a:pt x="11" y="25"/>
                  </a:lnTo>
                  <a:lnTo>
                    <a:pt x="2" y="2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242887" y="1879601"/>
              <a:ext cx="38100" cy="39688"/>
            </a:xfrm>
            <a:custGeom>
              <a:avLst/>
              <a:gdLst/>
              <a:ahLst/>
              <a:cxnLst>
                <a:cxn ang="0">
                  <a:pos x="9" y="2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4" y="13"/>
                </a:cxn>
                <a:cxn ang="0">
                  <a:pos x="24" y="21"/>
                </a:cxn>
                <a:cxn ang="0">
                  <a:pos x="15" y="25"/>
                </a:cxn>
                <a:cxn ang="0">
                  <a:pos x="9" y="21"/>
                </a:cxn>
              </a:cxnLst>
              <a:rect l="0" t="0" r="r" b="b"/>
              <a:pathLst>
                <a:path w="24" h="25">
                  <a:moveTo>
                    <a:pt x="9" y="21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4" y="13"/>
                  </a:lnTo>
                  <a:lnTo>
                    <a:pt x="24" y="21"/>
                  </a:lnTo>
                  <a:lnTo>
                    <a:pt x="15" y="25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126999" y="1919288"/>
              <a:ext cx="42863" cy="44450"/>
            </a:xfrm>
            <a:custGeom>
              <a:avLst/>
              <a:gdLst/>
              <a:ahLst/>
              <a:cxnLst>
                <a:cxn ang="0">
                  <a:pos x="10" y="25"/>
                </a:cxn>
                <a:cxn ang="0">
                  <a:pos x="4" y="17"/>
                </a:cxn>
                <a:cxn ang="0">
                  <a:pos x="0" y="9"/>
                </a:cxn>
                <a:cxn ang="0">
                  <a:pos x="6" y="0"/>
                </a:cxn>
                <a:cxn ang="0">
                  <a:pos x="19" y="2"/>
                </a:cxn>
                <a:cxn ang="0">
                  <a:pos x="27" y="17"/>
                </a:cxn>
                <a:cxn ang="0">
                  <a:pos x="25" y="25"/>
                </a:cxn>
                <a:cxn ang="0">
                  <a:pos x="14" y="28"/>
                </a:cxn>
                <a:cxn ang="0">
                  <a:pos x="10" y="25"/>
                </a:cxn>
              </a:cxnLst>
              <a:rect l="0" t="0" r="r" b="b"/>
              <a:pathLst>
                <a:path w="27" h="28">
                  <a:moveTo>
                    <a:pt x="10" y="25"/>
                  </a:moveTo>
                  <a:lnTo>
                    <a:pt x="4" y="17"/>
                  </a:lnTo>
                  <a:lnTo>
                    <a:pt x="0" y="9"/>
                  </a:lnTo>
                  <a:lnTo>
                    <a:pt x="6" y="0"/>
                  </a:lnTo>
                  <a:lnTo>
                    <a:pt x="19" y="2"/>
                  </a:lnTo>
                  <a:lnTo>
                    <a:pt x="27" y="17"/>
                  </a:lnTo>
                  <a:lnTo>
                    <a:pt x="25" y="25"/>
                  </a:lnTo>
                  <a:lnTo>
                    <a:pt x="14" y="28"/>
                  </a:lnTo>
                  <a:lnTo>
                    <a:pt x="10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85724" y="1997076"/>
              <a:ext cx="33338" cy="3333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15" y="4"/>
                </a:cxn>
                <a:cxn ang="0">
                  <a:pos x="19" y="8"/>
                </a:cxn>
                <a:cxn ang="0">
                  <a:pos x="21" y="10"/>
                </a:cxn>
                <a:cxn ang="0">
                  <a:pos x="9" y="16"/>
                </a:cxn>
                <a:cxn ang="0">
                  <a:pos x="0" y="21"/>
                </a:cxn>
                <a:cxn ang="0">
                  <a:pos x="0" y="16"/>
                </a:cxn>
              </a:cxnLst>
              <a:rect l="0" t="0" r="r" b="b"/>
              <a:pathLst>
                <a:path w="21" h="21">
                  <a:moveTo>
                    <a:pt x="0" y="16"/>
                  </a:moveTo>
                  <a:lnTo>
                    <a:pt x="0" y="12"/>
                  </a:lnTo>
                  <a:lnTo>
                    <a:pt x="0" y="10"/>
                  </a:lnTo>
                  <a:lnTo>
                    <a:pt x="5" y="0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9" y="16"/>
                  </a:lnTo>
                  <a:lnTo>
                    <a:pt x="0" y="2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-287338" y="1816101"/>
              <a:ext cx="15875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0" y="11"/>
                </a:cxn>
                <a:cxn ang="0">
                  <a:pos x="6" y="13"/>
                </a:cxn>
                <a:cxn ang="0">
                  <a:pos x="4" y="17"/>
                </a:cxn>
                <a:cxn ang="0">
                  <a:pos x="2" y="8"/>
                </a:cxn>
                <a:cxn ang="0">
                  <a:pos x="0" y="0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lnTo>
                    <a:pt x="6" y="6"/>
                  </a:lnTo>
                  <a:lnTo>
                    <a:pt x="10" y="11"/>
                  </a:lnTo>
                  <a:lnTo>
                    <a:pt x="6" y="13"/>
                  </a:lnTo>
                  <a:lnTo>
                    <a:pt x="4" y="17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-68263" y="1892301"/>
              <a:ext cx="31750" cy="571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0"/>
                </a:cxn>
                <a:cxn ang="0">
                  <a:pos x="15" y="2"/>
                </a:cxn>
                <a:cxn ang="0">
                  <a:pos x="20" y="7"/>
                </a:cxn>
                <a:cxn ang="0">
                  <a:pos x="20" y="19"/>
                </a:cxn>
                <a:cxn ang="0">
                  <a:pos x="17" y="30"/>
                </a:cxn>
                <a:cxn ang="0">
                  <a:pos x="11" y="36"/>
                </a:cxn>
                <a:cxn ang="0">
                  <a:pos x="0" y="26"/>
                </a:cxn>
                <a:cxn ang="0">
                  <a:pos x="0" y="13"/>
                </a:cxn>
              </a:cxnLst>
              <a:rect l="0" t="0" r="r" b="b"/>
              <a:pathLst>
                <a:path w="20" h="36">
                  <a:moveTo>
                    <a:pt x="0" y="13"/>
                  </a:moveTo>
                  <a:lnTo>
                    <a:pt x="7" y="0"/>
                  </a:lnTo>
                  <a:lnTo>
                    <a:pt x="15" y="2"/>
                  </a:lnTo>
                  <a:lnTo>
                    <a:pt x="20" y="7"/>
                  </a:lnTo>
                  <a:lnTo>
                    <a:pt x="20" y="19"/>
                  </a:lnTo>
                  <a:lnTo>
                    <a:pt x="17" y="30"/>
                  </a:lnTo>
                  <a:lnTo>
                    <a:pt x="11" y="36"/>
                  </a:lnTo>
                  <a:lnTo>
                    <a:pt x="0" y="2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-247651" y="1839913"/>
              <a:ext cx="46038" cy="46038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5" y="0"/>
                </a:cxn>
                <a:cxn ang="0">
                  <a:pos x="27" y="2"/>
                </a:cxn>
                <a:cxn ang="0">
                  <a:pos x="29" y="12"/>
                </a:cxn>
                <a:cxn ang="0">
                  <a:pos x="27" y="25"/>
                </a:cxn>
                <a:cxn ang="0">
                  <a:pos x="23" y="27"/>
                </a:cxn>
                <a:cxn ang="0">
                  <a:pos x="21" y="29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0" y="14"/>
                </a:cxn>
                <a:cxn ang="0">
                  <a:pos x="6" y="8"/>
                </a:cxn>
              </a:cxnLst>
              <a:rect l="0" t="0" r="r" b="b"/>
              <a:pathLst>
                <a:path w="29" h="29">
                  <a:moveTo>
                    <a:pt x="6" y="8"/>
                  </a:moveTo>
                  <a:lnTo>
                    <a:pt x="15" y="0"/>
                  </a:lnTo>
                  <a:lnTo>
                    <a:pt x="27" y="2"/>
                  </a:lnTo>
                  <a:lnTo>
                    <a:pt x="29" y="12"/>
                  </a:lnTo>
                  <a:lnTo>
                    <a:pt x="27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12" y="25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36512" y="1833563"/>
              <a:ext cx="33338" cy="365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5" y="6"/>
                </a:cxn>
                <a:cxn ang="0">
                  <a:pos x="19" y="12"/>
                </a:cxn>
                <a:cxn ang="0">
                  <a:pos x="21" y="16"/>
                </a:cxn>
                <a:cxn ang="0">
                  <a:pos x="17" y="18"/>
                </a:cxn>
                <a:cxn ang="0">
                  <a:pos x="10" y="23"/>
                </a:cxn>
                <a:cxn ang="0">
                  <a:pos x="2" y="14"/>
                </a:cxn>
                <a:cxn ang="0">
                  <a:pos x="0" y="6"/>
                </a:cxn>
              </a:cxnLst>
              <a:rect l="0" t="0" r="r" b="b"/>
              <a:pathLst>
                <a:path w="21" h="23">
                  <a:moveTo>
                    <a:pt x="0" y="6"/>
                  </a:moveTo>
                  <a:lnTo>
                    <a:pt x="10" y="0"/>
                  </a:lnTo>
                  <a:lnTo>
                    <a:pt x="15" y="6"/>
                  </a:lnTo>
                  <a:lnTo>
                    <a:pt x="19" y="12"/>
                  </a:lnTo>
                  <a:lnTo>
                    <a:pt x="21" y="16"/>
                  </a:lnTo>
                  <a:lnTo>
                    <a:pt x="17" y="18"/>
                  </a:lnTo>
                  <a:lnTo>
                    <a:pt x="10" y="23"/>
                  </a:lnTo>
                  <a:lnTo>
                    <a:pt x="2" y="1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57162" y="1770063"/>
              <a:ext cx="33338" cy="4603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8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21" y="18"/>
                </a:cxn>
                <a:cxn ang="0">
                  <a:pos x="21" y="25"/>
                </a:cxn>
                <a:cxn ang="0">
                  <a:pos x="16" y="29"/>
                </a:cxn>
                <a:cxn ang="0">
                  <a:pos x="8" y="27"/>
                </a:cxn>
                <a:cxn ang="0">
                  <a:pos x="0" y="18"/>
                </a:cxn>
              </a:cxnLst>
              <a:rect l="0" t="0" r="r" b="b"/>
              <a:pathLst>
                <a:path w="21" h="29">
                  <a:moveTo>
                    <a:pt x="0" y="18"/>
                  </a:moveTo>
                  <a:lnTo>
                    <a:pt x="2" y="8"/>
                  </a:lnTo>
                  <a:lnTo>
                    <a:pt x="12" y="0"/>
                  </a:lnTo>
                  <a:lnTo>
                    <a:pt x="17" y="4"/>
                  </a:lnTo>
                  <a:lnTo>
                    <a:pt x="21" y="18"/>
                  </a:lnTo>
                  <a:lnTo>
                    <a:pt x="21" y="25"/>
                  </a:lnTo>
                  <a:lnTo>
                    <a:pt x="16" y="29"/>
                  </a:lnTo>
                  <a:lnTo>
                    <a:pt x="8" y="2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87337" y="1712913"/>
              <a:ext cx="42863" cy="6667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3" y="0"/>
                </a:cxn>
                <a:cxn ang="0">
                  <a:pos x="21" y="2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17" y="36"/>
                </a:cxn>
                <a:cxn ang="0">
                  <a:pos x="12" y="42"/>
                </a:cxn>
                <a:cxn ang="0">
                  <a:pos x="2" y="33"/>
                </a:cxn>
                <a:cxn ang="0">
                  <a:pos x="0" y="19"/>
                </a:cxn>
              </a:cxnLst>
              <a:rect l="0" t="0" r="r" b="b"/>
              <a:pathLst>
                <a:path w="27" h="42">
                  <a:moveTo>
                    <a:pt x="0" y="19"/>
                  </a:move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5" y="8"/>
                  </a:lnTo>
                  <a:lnTo>
                    <a:pt x="27" y="25"/>
                  </a:lnTo>
                  <a:lnTo>
                    <a:pt x="17" y="36"/>
                  </a:lnTo>
                  <a:lnTo>
                    <a:pt x="12" y="42"/>
                  </a:lnTo>
                  <a:lnTo>
                    <a:pt x="2" y="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433387" y="1709738"/>
              <a:ext cx="31750" cy="42863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5" y="0"/>
                </a:cxn>
                <a:cxn ang="0">
                  <a:pos x="17" y="0"/>
                </a:cxn>
                <a:cxn ang="0">
                  <a:pos x="19" y="10"/>
                </a:cxn>
                <a:cxn ang="0">
                  <a:pos x="20" y="21"/>
                </a:cxn>
                <a:cxn ang="0">
                  <a:pos x="15" y="27"/>
                </a:cxn>
                <a:cxn ang="0">
                  <a:pos x="5" y="27"/>
                </a:cxn>
                <a:cxn ang="0">
                  <a:pos x="0" y="21"/>
                </a:cxn>
                <a:cxn ang="0">
                  <a:pos x="1" y="10"/>
                </a:cxn>
              </a:cxnLst>
              <a:rect l="0" t="0" r="r" b="b"/>
              <a:pathLst>
                <a:path w="20" h="27">
                  <a:moveTo>
                    <a:pt x="1" y="10"/>
                  </a:moveTo>
                  <a:lnTo>
                    <a:pt x="5" y="0"/>
                  </a:lnTo>
                  <a:lnTo>
                    <a:pt x="17" y="0"/>
                  </a:lnTo>
                  <a:lnTo>
                    <a:pt x="19" y="10"/>
                  </a:lnTo>
                  <a:lnTo>
                    <a:pt x="20" y="21"/>
                  </a:lnTo>
                  <a:lnTo>
                    <a:pt x="15" y="27"/>
                  </a:lnTo>
                  <a:lnTo>
                    <a:pt x="5" y="27"/>
                  </a:lnTo>
                  <a:lnTo>
                    <a:pt x="0" y="2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755649" y="1743076"/>
              <a:ext cx="30163" cy="3651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6" y="0"/>
                </a:cxn>
                <a:cxn ang="0">
                  <a:pos x="17" y="6"/>
                </a:cxn>
                <a:cxn ang="0">
                  <a:pos x="19" y="12"/>
                </a:cxn>
                <a:cxn ang="0">
                  <a:pos x="17" y="17"/>
                </a:cxn>
                <a:cxn ang="0">
                  <a:pos x="12" y="23"/>
                </a:cxn>
                <a:cxn ang="0">
                  <a:pos x="8" y="23"/>
                </a:cxn>
                <a:cxn ang="0">
                  <a:pos x="0" y="14"/>
                </a:cxn>
                <a:cxn ang="0">
                  <a:pos x="2" y="6"/>
                </a:cxn>
              </a:cxnLst>
              <a:rect l="0" t="0" r="r" b="b"/>
              <a:pathLst>
                <a:path w="19" h="23">
                  <a:moveTo>
                    <a:pt x="2" y="6"/>
                  </a:moveTo>
                  <a:lnTo>
                    <a:pt x="6" y="0"/>
                  </a:lnTo>
                  <a:lnTo>
                    <a:pt x="17" y="6"/>
                  </a:lnTo>
                  <a:lnTo>
                    <a:pt x="19" y="12"/>
                  </a:lnTo>
                  <a:lnTo>
                    <a:pt x="17" y="17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0" y="14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774699" y="1582738"/>
              <a:ext cx="33338" cy="36513"/>
            </a:xfrm>
            <a:custGeom>
              <a:avLst/>
              <a:gdLst/>
              <a:ahLst/>
              <a:cxnLst>
                <a:cxn ang="0">
                  <a:pos x="5" y="23"/>
                </a:cxn>
                <a:cxn ang="0">
                  <a:pos x="0" y="10"/>
                </a:cxn>
                <a:cxn ang="0">
                  <a:pos x="5" y="6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1" y="12"/>
                </a:cxn>
                <a:cxn ang="0">
                  <a:pos x="15" y="23"/>
                </a:cxn>
                <a:cxn ang="0">
                  <a:pos x="7" y="23"/>
                </a:cxn>
                <a:cxn ang="0">
                  <a:pos x="5" y="23"/>
                </a:cxn>
              </a:cxnLst>
              <a:rect l="0" t="0" r="r" b="b"/>
              <a:pathLst>
                <a:path w="21" h="23">
                  <a:moveTo>
                    <a:pt x="5" y="23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1" y="12"/>
                  </a:lnTo>
                  <a:lnTo>
                    <a:pt x="15" y="23"/>
                  </a:lnTo>
                  <a:lnTo>
                    <a:pt x="7" y="2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668337" y="1555750"/>
              <a:ext cx="33338" cy="7302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17" y="6"/>
                </a:cxn>
                <a:cxn ang="0">
                  <a:pos x="21" y="23"/>
                </a:cxn>
                <a:cxn ang="0">
                  <a:pos x="21" y="38"/>
                </a:cxn>
                <a:cxn ang="0">
                  <a:pos x="15" y="46"/>
                </a:cxn>
                <a:cxn ang="0">
                  <a:pos x="6" y="38"/>
                </a:cxn>
                <a:cxn ang="0">
                  <a:pos x="0" y="23"/>
                </a:cxn>
              </a:cxnLst>
              <a:rect l="0" t="0" r="r" b="b"/>
              <a:pathLst>
                <a:path w="21" h="46">
                  <a:moveTo>
                    <a:pt x="0" y="23"/>
                  </a:moveTo>
                  <a:lnTo>
                    <a:pt x="2" y="6"/>
                  </a:lnTo>
                  <a:lnTo>
                    <a:pt x="11" y="0"/>
                  </a:lnTo>
                  <a:lnTo>
                    <a:pt x="17" y="6"/>
                  </a:lnTo>
                  <a:lnTo>
                    <a:pt x="21" y="23"/>
                  </a:lnTo>
                  <a:lnTo>
                    <a:pt x="21" y="38"/>
                  </a:lnTo>
                  <a:lnTo>
                    <a:pt x="15" y="46"/>
                  </a:lnTo>
                  <a:lnTo>
                    <a:pt x="6" y="3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65149" y="1595438"/>
              <a:ext cx="49213" cy="60325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0" y="15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25" y="9"/>
                </a:cxn>
                <a:cxn ang="0">
                  <a:pos x="31" y="25"/>
                </a:cxn>
                <a:cxn ang="0">
                  <a:pos x="31" y="38"/>
                </a:cxn>
                <a:cxn ang="0">
                  <a:pos x="19" y="38"/>
                </a:cxn>
                <a:cxn ang="0">
                  <a:pos x="10" y="32"/>
                </a:cxn>
              </a:cxnLst>
              <a:rect l="0" t="0" r="r" b="b"/>
              <a:pathLst>
                <a:path w="31" h="38">
                  <a:moveTo>
                    <a:pt x="10" y="32"/>
                  </a:moveTo>
                  <a:lnTo>
                    <a:pt x="0" y="15"/>
                  </a:lnTo>
                  <a:lnTo>
                    <a:pt x="0" y="2"/>
                  </a:lnTo>
                  <a:lnTo>
                    <a:pt x="10" y="0"/>
                  </a:lnTo>
                  <a:lnTo>
                    <a:pt x="25" y="9"/>
                  </a:lnTo>
                  <a:lnTo>
                    <a:pt x="31" y="25"/>
                  </a:lnTo>
                  <a:lnTo>
                    <a:pt x="31" y="38"/>
                  </a:lnTo>
                  <a:lnTo>
                    <a:pt x="19" y="38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401637" y="1538288"/>
              <a:ext cx="46038" cy="53975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2" y="19"/>
                </a:cxn>
                <a:cxn ang="0">
                  <a:pos x="0" y="11"/>
                </a:cxn>
                <a:cxn ang="0">
                  <a:pos x="6" y="0"/>
                </a:cxn>
                <a:cxn ang="0">
                  <a:pos x="21" y="5"/>
                </a:cxn>
                <a:cxn ang="0">
                  <a:pos x="29" y="21"/>
                </a:cxn>
                <a:cxn ang="0">
                  <a:pos x="25" y="34"/>
                </a:cxn>
                <a:cxn ang="0">
                  <a:pos x="18" y="32"/>
                </a:cxn>
                <a:cxn ang="0">
                  <a:pos x="10" y="28"/>
                </a:cxn>
              </a:cxnLst>
              <a:rect l="0" t="0" r="r" b="b"/>
              <a:pathLst>
                <a:path w="29" h="34">
                  <a:moveTo>
                    <a:pt x="10" y="28"/>
                  </a:moveTo>
                  <a:lnTo>
                    <a:pt x="2" y="19"/>
                  </a:lnTo>
                  <a:lnTo>
                    <a:pt x="0" y="11"/>
                  </a:lnTo>
                  <a:lnTo>
                    <a:pt x="6" y="0"/>
                  </a:lnTo>
                  <a:lnTo>
                    <a:pt x="21" y="5"/>
                  </a:lnTo>
                  <a:lnTo>
                    <a:pt x="29" y="21"/>
                  </a:lnTo>
                  <a:lnTo>
                    <a:pt x="25" y="34"/>
                  </a:lnTo>
                  <a:lnTo>
                    <a:pt x="18" y="32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63524" y="1565275"/>
              <a:ext cx="50800" cy="53975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2" y="1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27" y="4"/>
                </a:cxn>
                <a:cxn ang="0">
                  <a:pos x="30" y="13"/>
                </a:cxn>
                <a:cxn ang="0">
                  <a:pos x="32" y="23"/>
                </a:cxn>
                <a:cxn ang="0">
                  <a:pos x="30" y="30"/>
                </a:cxn>
                <a:cxn ang="0">
                  <a:pos x="27" y="34"/>
                </a:cxn>
                <a:cxn ang="0">
                  <a:pos x="17" y="32"/>
                </a:cxn>
                <a:cxn ang="0">
                  <a:pos x="11" y="28"/>
                </a:cxn>
              </a:cxnLst>
              <a:rect l="0" t="0" r="r" b="b"/>
              <a:pathLst>
                <a:path w="32" h="34">
                  <a:moveTo>
                    <a:pt x="11" y="28"/>
                  </a:moveTo>
                  <a:lnTo>
                    <a:pt x="2" y="17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7" y="4"/>
                  </a:lnTo>
                  <a:lnTo>
                    <a:pt x="30" y="13"/>
                  </a:lnTo>
                  <a:lnTo>
                    <a:pt x="32" y="23"/>
                  </a:lnTo>
                  <a:lnTo>
                    <a:pt x="30" y="30"/>
                  </a:lnTo>
                  <a:lnTo>
                    <a:pt x="27" y="34"/>
                  </a:lnTo>
                  <a:lnTo>
                    <a:pt x="17" y="32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14312" y="1655763"/>
              <a:ext cx="33338" cy="33338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21" y="2"/>
                </a:cxn>
                <a:cxn ang="0">
                  <a:pos x="21" y="11"/>
                </a:cxn>
                <a:cxn ang="0">
                  <a:pos x="18" y="19"/>
                </a:cxn>
                <a:cxn ang="0">
                  <a:pos x="10" y="21"/>
                </a:cxn>
              </a:cxnLst>
              <a:rect l="0" t="0" r="r" b="b"/>
              <a:pathLst>
                <a:path w="21" h="21">
                  <a:moveTo>
                    <a:pt x="10" y="21"/>
                  </a:moveTo>
                  <a:lnTo>
                    <a:pt x="2" y="17"/>
                  </a:lnTo>
                  <a:lnTo>
                    <a:pt x="0" y="11"/>
                  </a:lnTo>
                  <a:lnTo>
                    <a:pt x="4" y="2"/>
                  </a:lnTo>
                  <a:lnTo>
                    <a:pt x="10" y="0"/>
                  </a:lnTo>
                  <a:lnTo>
                    <a:pt x="21" y="2"/>
                  </a:lnTo>
                  <a:lnTo>
                    <a:pt x="21" y="11"/>
                  </a:lnTo>
                  <a:lnTo>
                    <a:pt x="18" y="19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6987" y="1682751"/>
              <a:ext cx="42863" cy="33338"/>
            </a:xfrm>
            <a:custGeom>
              <a:avLst/>
              <a:gdLst/>
              <a:ahLst/>
              <a:cxnLst>
                <a:cxn ang="0">
                  <a:pos x="12" y="21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21" y="0"/>
                </a:cxn>
                <a:cxn ang="0">
                  <a:pos x="27" y="6"/>
                </a:cxn>
                <a:cxn ang="0">
                  <a:pos x="27" y="17"/>
                </a:cxn>
                <a:cxn ang="0">
                  <a:pos x="21" y="21"/>
                </a:cxn>
                <a:cxn ang="0">
                  <a:pos x="12" y="21"/>
                </a:cxn>
              </a:cxnLst>
              <a:rect l="0" t="0" r="r" b="b"/>
              <a:pathLst>
                <a:path w="27" h="21">
                  <a:moveTo>
                    <a:pt x="12" y="21"/>
                  </a:moveTo>
                  <a:lnTo>
                    <a:pt x="0" y="13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7" y="6"/>
                  </a:lnTo>
                  <a:lnTo>
                    <a:pt x="27" y="17"/>
                  </a:lnTo>
                  <a:lnTo>
                    <a:pt x="21" y="21"/>
                  </a:lnTo>
                  <a:lnTo>
                    <a:pt x="12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-84138" y="1728788"/>
              <a:ext cx="30163" cy="3651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9"/>
                </a:cxn>
                <a:cxn ang="0">
                  <a:pos x="6" y="5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9" y="11"/>
                </a:cxn>
                <a:cxn ang="0">
                  <a:pos x="15" y="21"/>
                </a:cxn>
                <a:cxn ang="0">
                  <a:pos x="10" y="23"/>
                </a:cxn>
                <a:cxn ang="0">
                  <a:pos x="0" y="21"/>
                </a:cxn>
              </a:cxnLst>
              <a:rect l="0" t="0" r="r" b="b"/>
              <a:pathLst>
                <a:path w="19" h="23">
                  <a:moveTo>
                    <a:pt x="0" y="21"/>
                  </a:moveTo>
                  <a:lnTo>
                    <a:pt x="0" y="9"/>
                  </a:lnTo>
                  <a:lnTo>
                    <a:pt x="6" y="5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9" y="11"/>
                  </a:lnTo>
                  <a:lnTo>
                    <a:pt x="15" y="21"/>
                  </a:lnTo>
                  <a:lnTo>
                    <a:pt x="10" y="2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-150813" y="1836738"/>
              <a:ext cx="33338" cy="301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5" y="4"/>
                </a:cxn>
                <a:cxn ang="0">
                  <a:pos x="19" y="6"/>
                </a:cxn>
                <a:cxn ang="0">
                  <a:pos x="21" y="14"/>
                </a:cxn>
                <a:cxn ang="0">
                  <a:pos x="17" y="19"/>
                </a:cxn>
                <a:cxn ang="0">
                  <a:pos x="12" y="14"/>
                </a:cxn>
                <a:cxn ang="0">
                  <a:pos x="2" y="10"/>
                </a:cxn>
                <a:cxn ang="0">
                  <a:pos x="0" y="4"/>
                </a:cxn>
              </a:cxnLst>
              <a:rect l="0" t="0" r="r" b="b"/>
              <a:pathLst>
                <a:path w="21" h="19">
                  <a:moveTo>
                    <a:pt x="0" y="4"/>
                  </a:moveTo>
                  <a:lnTo>
                    <a:pt x="4" y="0"/>
                  </a:lnTo>
                  <a:lnTo>
                    <a:pt x="15" y="4"/>
                  </a:lnTo>
                  <a:lnTo>
                    <a:pt x="19" y="6"/>
                  </a:lnTo>
                  <a:lnTo>
                    <a:pt x="21" y="14"/>
                  </a:lnTo>
                  <a:lnTo>
                    <a:pt x="17" y="19"/>
                  </a:lnTo>
                  <a:lnTo>
                    <a:pt x="12" y="14"/>
                  </a:lnTo>
                  <a:lnTo>
                    <a:pt x="2" y="1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-284163" y="1662113"/>
              <a:ext cx="36513" cy="3651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8" y="2"/>
                </a:cxn>
                <a:cxn ang="0">
                  <a:pos x="23" y="13"/>
                </a:cxn>
                <a:cxn ang="0">
                  <a:pos x="19" y="23"/>
                </a:cxn>
                <a:cxn ang="0">
                  <a:pos x="14" y="23"/>
                </a:cxn>
                <a:cxn ang="0">
                  <a:pos x="4" y="19"/>
                </a:cxn>
                <a:cxn ang="0">
                  <a:pos x="2" y="13"/>
                </a:cxn>
              </a:cxnLst>
              <a:rect l="0" t="0" r="r" b="b"/>
              <a:pathLst>
                <a:path w="23" h="23">
                  <a:moveTo>
                    <a:pt x="2" y="13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8" y="2"/>
                  </a:lnTo>
                  <a:lnTo>
                    <a:pt x="23" y="13"/>
                  </a:lnTo>
                  <a:lnTo>
                    <a:pt x="19" y="23"/>
                  </a:lnTo>
                  <a:lnTo>
                    <a:pt x="14" y="23"/>
                  </a:lnTo>
                  <a:lnTo>
                    <a:pt x="4" y="19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-411163" y="1635125"/>
              <a:ext cx="33338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9" y="0"/>
                </a:cxn>
                <a:cxn ang="0">
                  <a:pos x="21" y="13"/>
                </a:cxn>
                <a:cxn ang="0">
                  <a:pos x="14" y="17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21" h="17">
                  <a:moveTo>
                    <a:pt x="0" y="0"/>
                  </a:moveTo>
                  <a:lnTo>
                    <a:pt x="4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1" y="13"/>
                  </a:lnTo>
                  <a:lnTo>
                    <a:pt x="14" y="17"/>
                  </a:lnTo>
                  <a:lnTo>
                    <a:pt x="6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-482601" y="1485900"/>
              <a:ext cx="57150" cy="428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6" y="2"/>
                </a:cxn>
                <a:cxn ang="0">
                  <a:pos x="36" y="10"/>
                </a:cxn>
                <a:cxn ang="0">
                  <a:pos x="30" y="21"/>
                </a:cxn>
                <a:cxn ang="0">
                  <a:pos x="21" y="27"/>
                </a:cxn>
                <a:cxn ang="0">
                  <a:pos x="5" y="25"/>
                </a:cxn>
                <a:cxn ang="0">
                  <a:pos x="0" y="17"/>
                </a:cxn>
                <a:cxn ang="0">
                  <a:pos x="2" y="6"/>
                </a:cxn>
                <a:cxn ang="0">
                  <a:pos x="15" y="0"/>
                </a:cxn>
              </a:cxnLst>
              <a:rect l="0" t="0" r="r" b="b"/>
              <a:pathLst>
                <a:path w="36" h="27">
                  <a:moveTo>
                    <a:pt x="15" y="0"/>
                  </a:moveTo>
                  <a:lnTo>
                    <a:pt x="26" y="2"/>
                  </a:lnTo>
                  <a:lnTo>
                    <a:pt x="36" y="10"/>
                  </a:lnTo>
                  <a:lnTo>
                    <a:pt x="30" y="21"/>
                  </a:lnTo>
                  <a:lnTo>
                    <a:pt x="21" y="27"/>
                  </a:lnTo>
                  <a:lnTo>
                    <a:pt x="5" y="25"/>
                  </a:lnTo>
                  <a:lnTo>
                    <a:pt x="0" y="17"/>
                  </a:lnTo>
                  <a:lnTo>
                    <a:pt x="2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-368301" y="1528763"/>
              <a:ext cx="33338" cy="365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5" y="6"/>
                </a:cxn>
                <a:cxn ang="0">
                  <a:pos x="21" y="11"/>
                </a:cxn>
                <a:cxn ang="0">
                  <a:pos x="21" y="23"/>
                </a:cxn>
                <a:cxn ang="0">
                  <a:pos x="17" y="23"/>
                </a:cxn>
                <a:cxn ang="0">
                  <a:pos x="10" y="23"/>
                </a:cxn>
                <a:cxn ang="0">
                  <a:pos x="0" y="15"/>
                </a:cxn>
                <a:cxn ang="0">
                  <a:pos x="0" y="6"/>
                </a:cxn>
              </a:cxnLst>
              <a:rect l="0" t="0" r="r" b="b"/>
              <a:pathLst>
                <a:path w="21" h="23">
                  <a:moveTo>
                    <a:pt x="0" y="6"/>
                  </a:moveTo>
                  <a:lnTo>
                    <a:pt x="8" y="0"/>
                  </a:lnTo>
                  <a:lnTo>
                    <a:pt x="15" y="6"/>
                  </a:lnTo>
                  <a:lnTo>
                    <a:pt x="21" y="11"/>
                  </a:lnTo>
                  <a:lnTo>
                    <a:pt x="21" y="23"/>
                  </a:lnTo>
                  <a:lnTo>
                    <a:pt x="17" y="23"/>
                  </a:lnTo>
                  <a:lnTo>
                    <a:pt x="10" y="23"/>
                  </a:lnTo>
                  <a:lnTo>
                    <a:pt x="0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-401638" y="1328738"/>
              <a:ext cx="33338" cy="301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21" y="13"/>
                </a:cxn>
                <a:cxn ang="0">
                  <a:pos x="17" y="19"/>
                </a:cxn>
                <a:cxn ang="0">
                  <a:pos x="12" y="19"/>
                </a:cxn>
                <a:cxn ang="0">
                  <a:pos x="0" y="15"/>
                </a:cxn>
                <a:cxn ang="0">
                  <a:pos x="0" y="8"/>
                </a:cxn>
              </a:cxnLst>
              <a:rect l="0" t="0" r="r" b="b"/>
              <a:pathLst>
                <a:path w="21" h="19">
                  <a:moveTo>
                    <a:pt x="0" y="8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21" y="13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0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-555626" y="1268413"/>
              <a:ext cx="33338" cy="5080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6" y="2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1" y="23"/>
                </a:cxn>
                <a:cxn ang="0">
                  <a:pos x="13" y="32"/>
                </a:cxn>
                <a:cxn ang="0">
                  <a:pos x="6" y="30"/>
                </a:cxn>
                <a:cxn ang="0">
                  <a:pos x="0" y="19"/>
                </a:cxn>
                <a:cxn ang="0">
                  <a:pos x="0" y="13"/>
                </a:cxn>
              </a:cxnLst>
              <a:rect l="0" t="0" r="r" b="b"/>
              <a:pathLst>
                <a:path w="21" h="32">
                  <a:moveTo>
                    <a:pt x="0" y="13"/>
                  </a:moveTo>
                  <a:lnTo>
                    <a:pt x="6" y="2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1" y="23"/>
                  </a:lnTo>
                  <a:lnTo>
                    <a:pt x="13" y="32"/>
                  </a:lnTo>
                  <a:lnTo>
                    <a:pt x="6" y="30"/>
                  </a:lnTo>
                  <a:lnTo>
                    <a:pt x="0" y="1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-555626" y="1044575"/>
              <a:ext cx="33338" cy="444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15" y="7"/>
                </a:cxn>
                <a:cxn ang="0">
                  <a:pos x="21" y="13"/>
                </a:cxn>
                <a:cxn ang="0">
                  <a:pos x="21" y="23"/>
                </a:cxn>
                <a:cxn ang="0">
                  <a:pos x="15" y="28"/>
                </a:cxn>
                <a:cxn ang="0">
                  <a:pos x="6" y="23"/>
                </a:cxn>
                <a:cxn ang="0">
                  <a:pos x="0" y="13"/>
                </a:cxn>
                <a:cxn ang="0">
                  <a:pos x="0" y="7"/>
                </a:cxn>
              </a:cxnLst>
              <a:rect l="0" t="0" r="r" b="b"/>
              <a:pathLst>
                <a:path w="21" h="28">
                  <a:moveTo>
                    <a:pt x="0" y="7"/>
                  </a:moveTo>
                  <a:lnTo>
                    <a:pt x="8" y="0"/>
                  </a:lnTo>
                  <a:lnTo>
                    <a:pt x="15" y="7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15" y="28"/>
                  </a:lnTo>
                  <a:lnTo>
                    <a:pt x="6" y="23"/>
                  </a:lnTo>
                  <a:lnTo>
                    <a:pt x="0" y="1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-465138" y="1152525"/>
              <a:ext cx="30163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17" y="10"/>
                </a:cxn>
                <a:cxn ang="0">
                  <a:pos x="19" y="23"/>
                </a:cxn>
                <a:cxn ang="0">
                  <a:pos x="12" y="21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17" y="10"/>
                  </a:lnTo>
                  <a:lnTo>
                    <a:pt x="19" y="23"/>
                  </a:lnTo>
                  <a:lnTo>
                    <a:pt x="12" y="21"/>
                  </a:lnTo>
                  <a:lnTo>
                    <a:pt x="4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-531813" y="1401763"/>
              <a:ext cx="33338" cy="269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12" y="2"/>
                </a:cxn>
                <a:cxn ang="0">
                  <a:pos x="16" y="7"/>
                </a:cxn>
                <a:cxn ang="0">
                  <a:pos x="16" y="13"/>
                </a:cxn>
                <a:cxn ang="0">
                  <a:pos x="14" y="17"/>
                </a:cxn>
                <a:cxn ang="0">
                  <a:pos x="21" y="17"/>
                </a:cxn>
                <a:cxn ang="0">
                  <a:pos x="17" y="17"/>
                </a:cxn>
                <a:cxn ang="0">
                  <a:pos x="12" y="17"/>
                </a:cxn>
                <a:cxn ang="0">
                  <a:pos x="2" y="11"/>
                </a:cxn>
                <a:cxn ang="0">
                  <a:pos x="0" y="7"/>
                </a:cxn>
              </a:cxnLst>
              <a:rect l="0" t="0" r="r" b="b"/>
              <a:pathLst>
                <a:path w="21" h="17">
                  <a:moveTo>
                    <a:pt x="0" y="7"/>
                  </a:moveTo>
                  <a:lnTo>
                    <a:pt x="4" y="0"/>
                  </a:lnTo>
                  <a:lnTo>
                    <a:pt x="12" y="2"/>
                  </a:lnTo>
                  <a:lnTo>
                    <a:pt x="16" y="7"/>
                  </a:lnTo>
                  <a:lnTo>
                    <a:pt x="16" y="13"/>
                  </a:lnTo>
                  <a:lnTo>
                    <a:pt x="14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2" y="17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-652463" y="1147763"/>
              <a:ext cx="33338" cy="571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4" y="0"/>
                </a:cxn>
                <a:cxn ang="0">
                  <a:pos x="15" y="3"/>
                </a:cxn>
                <a:cxn ang="0">
                  <a:pos x="19" y="11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6" y="36"/>
                </a:cxn>
                <a:cxn ang="0">
                  <a:pos x="4" y="34"/>
                </a:cxn>
                <a:cxn ang="0">
                  <a:pos x="0" y="32"/>
                </a:cxn>
                <a:cxn ang="0">
                  <a:pos x="0" y="21"/>
                </a:cxn>
                <a:cxn ang="0">
                  <a:pos x="0" y="9"/>
                </a:cxn>
              </a:cxnLst>
              <a:rect l="0" t="0" r="r" b="b"/>
              <a:pathLst>
                <a:path w="21" h="36">
                  <a:moveTo>
                    <a:pt x="0" y="9"/>
                  </a:moveTo>
                  <a:lnTo>
                    <a:pt x="4" y="0"/>
                  </a:lnTo>
                  <a:lnTo>
                    <a:pt x="15" y="3"/>
                  </a:lnTo>
                  <a:lnTo>
                    <a:pt x="19" y="11"/>
                  </a:lnTo>
                  <a:lnTo>
                    <a:pt x="21" y="26"/>
                  </a:lnTo>
                  <a:lnTo>
                    <a:pt x="12" y="32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-254001" y="1452563"/>
              <a:ext cx="49213" cy="60325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21" y="0"/>
                </a:cxn>
                <a:cxn ang="0">
                  <a:pos x="31" y="4"/>
                </a:cxn>
                <a:cxn ang="0">
                  <a:pos x="31" y="15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0" y="38"/>
                </a:cxn>
                <a:cxn ang="0">
                  <a:pos x="0" y="25"/>
                </a:cxn>
                <a:cxn ang="0">
                  <a:pos x="10" y="8"/>
                </a:cxn>
              </a:cxnLst>
              <a:rect l="0" t="0" r="r" b="b"/>
              <a:pathLst>
                <a:path w="31" h="38">
                  <a:moveTo>
                    <a:pt x="10" y="8"/>
                  </a:moveTo>
                  <a:lnTo>
                    <a:pt x="21" y="0"/>
                  </a:lnTo>
                  <a:lnTo>
                    <a:pt x="31" y="4"/>
                  </a:lnTo>
                  <a:lnTo>
                    <a:pt x="31" y="15"/>
                  </a:lnTo>
                  <a:lnTo>
                    <a:pt x="25" y="25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0" y="2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-195263" y="1609725"/>
              <a:ext cx="30163" cy="365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13" y="6"/>
                </a:cxn>
                <a:cxn ang="0">
                  <a:pos x="17" y="10"/>
                </a:cxn>
                <a:cxn ang="0">
                  <a:pos x="19" y="23"/>
                </a:cxn>
                <a:cxn ang="0">
                  <a:pos x="15" y="19"/>
                </a:cxn>
                <a:cxn ang="0">
                  <a:pos x="9" y="16"/>
                </a:cxn>
                <a:cxn ang="0">
                  <a:pos x="0" y="10"/>
                </a:cxn>
                <a:cxn ang="0">
                  <a:pos x="3" y="0"/>
                </a:cxn>
              </a:cxnLst>
              <a:rect l="0" t="0" r="r" b="b"/>
              <a:pathLst>
                <a:path w="19" h="23">
                  <a:moveTo>
                    <a:pt x="3" y="0"/>
                  </a:moveTo>
                  <a:lnTo>
                    <a:pt x="5" y="2"/>
                  </a:lnTo>
                  <a:lnTo>
                    <a:pt x="13" y="6"/>
                  </a:lnTo>
                  <a:lnTo>
                    <a:pt x="17" y="10"/>
                  </a:lnTo>
                  <a:lnTo>
                    <a:pt x="19" y="23"/>
                  </a:lnTo>
                  <a:lnTo>
                    <a:pt x="15" y="19"/>
                  </a:lnTo>
                  <a:lnTo>
                    <a:pt x="9" y="16"/>
                  </a:lnTo>
                  <a:lnTo>
                    <a:pt x="0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-177801" y="1598613"/>
              <a:ext cx="33338" cy="365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0" y="0"/>
                </a:cxn>
                <a:cxn ang="0">
                  <a:pos x="17" y="7"/>
                </a:cxn>
                <a:cxn ang="0">
                  <a:pos x="21" y="17"/>
                </a:cxn>
                <a:cxn ang="0">
                  <a:pos x="17" y="23"/>
                </a:cxn>
                <a:cxn ang="0">
                  <a:pos x="13" y="23"/>
                </a:cxn>
                <a:cxn ang="0">
                  <a:pos x="8" y="23"/>
                </a:cxn>
                <a:cxn ang="0">
                  <a:pos x="0" y="17"/>
                </a:cxn>
                <a:cxn ang="0">
                  <a:pos x="2" y="7"/>
                </a:cxn>
              </a:cxnLst>
              <a:rect l="0" t="0" r="r" b="b"/>
              <a:pathLst>
                <a:path w="21" h="23">
                  <a:moveTo>
                    <a:pt x="2" y="7"/>
                  </a:moveTo>
                  <a:lnTo>
                    <a:pt x="10" y="0"/>
                  </a:lnTo>
                  <a:lnTo>
                    <a:pt x="17" y="7"/>
                  </a:lnTo>
                  <a:lnTo>
                    <a:pt x="21" y="17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0" y="1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-38101" y="1546225"/>
              <a:ext cx="34925" cy="365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5" y="0"/>
                </a:cxn>
                <a:cxn ang="0">
                  <a:pos x="17" y="6"/>
                </a:cxn>
                <a:cxn ang="0">
                  <a:pos x="21" y="12"/>
                </a:cxn>
                <a:cxn ang="0">
                  <a:pos x="22" y="16"/>
                </a:cxn>
                <a:cxn ang="0">
                  <a:pos x="13" y="23"/>
                </a:cxn>
                <a:cxn ang="0">
                  <a:pos x="7" y="23"/>
                </a:cxn>
                <a:cxn ang="0">
                  <a:pos x="0" y="16"/>
                </a:cxn>
                <a:cxn ang="0">
                  <a:pos x="1" y="6"/>
                </a:cxn>
              </a:cxnLst>
              <a:rect l="0" t="0" r="r" b="b"/>
              <a:pathLst>
                <a:path w="22" h="23">
                  <a:moveTo>
                    <a:pt x="1" y="6"/>
                  </a:moveTo>
                  <a:lnTo>
                    <a:pt x="5" y="0"/>
                  </a:lnTo>
                  <a:lnTo>
                    <a:pt x="17" y="6"/>
                  </a:lnTo>
                  <a:lnTo>
                    <a:pt x="21" y="12"/>
                  </a:lnTo>
                  <a:lnTo>
                    <a:pt x="22" y="16"/>
                  </a:lnTo>
                  <a:lnTo>
                    <a:pt x="13" y="23"/>
                  </a:lnTo>
                  <a:lnTo>
                    <a:pt x="7" y="23"/>
                  </a:lnTo>
                  <a:lnTo>
                    <a:pt x="0" y="1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115887" y="1546225"/>
              <a:ext cx="38100" cy="63500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17" y="4"/>
                </a:cxn>
                <a:cxn ang="0">
                  <a:pos x="23" y="16"/>
                </a:cxn>
                <a:cxn ang="0">
                  <a:pos x="24" y="31"/>
                </a:cxn>
                <a:cxn ang="0">
                  <a:pos x="17" y="40"/>
                </a:cxn>
                <a:cxn ang="0">
                  <a:pos x="9" y="33"/>
                </a:cxn>
                <a:cxn ang="0">
                  <a:pos x="2" y="23"/>
                </a:cxn>
              </a:cxnLst>
              <a:rect l="0" t="0" r="r" b="b"/>
              <a:pathLst>
                <a:path w="24" h="40">
                  <a:moveTo>
                    <a:pt x="2" y="23"/>
                  </a:moveTo>
                  <a:lnTo>
                    <a:pt x="0" y="6"/>
                  </a:lnTo>
                  <a:lnTo>
                    <a:pt x="7" y="0"/>
                  </a:lnTo>
                  <a:lnTo>
                    <a:pt x="17" y="4"/>
                  </a:lnTo>
                  <a:lnTo>
                    <a:pt x="23" y="16"/>
                  </a:lnTo>
                  <a:lnTo>
                    <a:pt x="24" y="31"/>
                  </a:lnTo>
                  <a:lnTo>
                    <a:pt x="17" y="40"/>
                  </a:lnTo>
                  <a:lnTo>
                    <a:pt x="9" y="3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393699" y="1349375"/>
              <a:ext cx="41275" cy="365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6" y="12"/>
                </a:cxn>
                <a:cxn ang="0">
                  <a:pos x="23" y="19"/>
                </a:cxn>
                <a:cxn ang="0">
                  <a:pos x="15" y="23"/>
                </a:cxn>
                <a:cxn ang="0">
                  <a:pos x="7" y="21"/>
                </a:cxn>
                <a:cxn ang="0">
                  <a:pos x="0" y="12"/>
                </a:cxn>
              </a:cxnLst>
              <a:rect l="0" t="0" r="r" b="b"/>
              <a:pathLst>
                <a:path w="26" h="23">
                  <a:moveTo>
                    <a:pt x="0" y="12"/>
                  </a:moveTo>
                  <a:lnTo>
                    <a:pt x="4" y="2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6" y="12"/>
                  </a:lnTo>
                  <a:lnTo>
                    <a:pt x="23" y="19"/>
                  </a:lnTo>
                  <a:lnTo>
                    <a:pt x="15" y="23"/>
                  </a:lnTo>
                  <a:lnTo>
                    <a:pt x="7" y="2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44512" y="1412875"/>
              <a:ext cx="39688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5" y="0"/>
                </a:cxn>
                <a:cxn ang="0">
                  <a:pos x="23" y="6"/>
                </a:cxn>
                <a:cxn ang="0">
                  <a:pos x="25" y="14"/>
                </a:cxn>
                <a:cxn ang="0">
                  <a:pos x="17" y="23"/>
                </a:cxn>
                <a:cxn ang="0">
                  <a:pos x="9" y="23"/>
                </a:cxn>
                <a:cxn ang="0">
                  <a:pos x="2" y="16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25" h="23">
                  <a:moveTo>
                    <a:pt x="8" y="0"/>
                  </a:moveTo>
                  <a:lnTo>
                    <a:pt x="15" y="0"/>
                  </a:lnTo>
                  <a:lnTo>
                    <a:pt x="23" y="6"/>
                  </a:lnTo>
                  <a:lnTo>
                    <a:pt x="25" y="14"/>
                  </a:lnTo>
                  <a:lnTo>
                    <a:pt x="17" y="23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242887" y="1325563"/>
              <a:ext cx="44450" cy="87313"/>
            </a:xfrm>
            <a:custGeom>
              <a:avLst/>
              <a:gdLst/>
              <a:ahLst/>
              <a:cxnLst>
                <a:cxn ang="0">
                  <a:pos x="9" y="31"/>
                </a:cxn>
                <a:cxn ang="0">
                  <a:pos x="3" y="21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21" y="8"/>
                </a:cxn>
                <a:cxn ang="0">
                  <a:pos x="28" y="21"/>
                </a:cxn>
                <a:cxn ang="0">
                  <a:pos x="28" y="31"/>
                </a:cxn>
                <a:cxn ang="0">
                  <a:pos x="28" y="44"/>
                </a:cxn>
                <a:cxn ang="0">
                  <a:pos x="26" y="50"/>
                </a:cxn>
                <a:cxn ang="0">
                  <a:pos x="24" y="55"/>
                </a:cxn>
                <a:cxn ang="0">
                  <a:pos x="15" y="46"/>
                </a:cxn>
                <a:cxn ang="0">
                  <a:pos x="9" y="31"/>
                </a:cxn>
              </a:cxnLst>
              <a:rect l="0" t="0" r="r" b="b"/>
              <a:pathLst>
                <a:path w="28" h="55">
                  <a:moveTo>
                    <a:pt x="9" y="31"/>
                  </a:moveTo>
                  <a:lnTo>
                    <a:pt x="3" y="21"/>
                  </a:lnTo>
                  <a:lnTo>
                    <a:pt x="2" y="12"/>
                  </a:lnTo>
                  <a:lnTo>
                    <a:pt x="0" y="6"/>
                  </a:lnTo>
                  <a:lnTo>
                    <a:pt x="3" y="4"/>
                  </a:lnTo>
                  <a:lnTo>
                    <a:pt x="7" y="0"/>
                  </a:lnTo>
                  <a:lnTo>
                    <a:pt x="13" y="2"/>
                  </a:lnTo>
                  <a:lnTo>
                    <a:pt x="21" y="8"/>
                  </a:lnTo>
                  <a:lnTo>
                    <a:pt x="28" y="21"/>
                  </a:lnTo>
                  <a:lnTo>
                    <a:pt x="28" y="31"/>
                  </a:lnTo>
                  <a:lnTo>
                    <a:pt x="28" y="44"/>
                  </a:lnTo>
                  <a:lnTo>
                    <a:pt x="26" y="50"/>
                  </a:lnTo>
                  <a:lnTo>
                    <a:pt x="24" y="55"/>
                  </a:lnTo>
                  <a:lnTo>
                    <a:pt x="15" y="46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176212" y="1368425"/>
              <a:ext cx="36513" cy="44450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0" y="11"/>
                </a:cxn>
                <a:cxn ang="0">
                  <a:pos x="0" y="4"/>
                </a:cxn>
                <a:cxn ang="0">
                  <a:pos x="9" y="0"/>
                </a:cxn>
                <a:cxn ang="0">
                  <a:pos x="19" y="4"/>
                </a:cxn>
                <a:cxn ang="0">
                  <a:pos x="23" y="15"/>
                </a:cxn>
                <a:cxn ang="0">
                  <a:pos x="19" y="28"/>
                </a:cxn>
                <a:cxn ang="0">
                  <a:pos x="9" y="25"/>
                </a:cxn>
                <a:cxn ang="0">
                  <a:pos x="4" y="21"/>
                </a:cxn>
              </a:cxnLst>
              <a:rect l="0" t="0" r="r" b="b"/>
              <a:pathLst>
                <a:path w="23" h="28">
                  <a:moveTo>
                    <a:pt x="4" y="21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9" y="0"/>
                  </a:lnTo>
                  <a:lnTo>
                    <a:pt x="19" y="4"/>
                  </a:lnTo>
                  <a:lnTo>
                    <a:pt x="23" y="15"/>
                  </a:lnTo>
                  <a:lnTo>
                    <a:pt x="19" y="28"/>
                  </a:lnTo>
                  <a:lnTo>
                    <a:pt x="9" y="25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9524" y="1365250"/>
              <a:ext cx="36513" cy="57150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6" y="0"/>
                </a:cxn>
                <a:cxn ang="0">
                  <a:pos x="17" y="2"/>
                </a:cxn>
                <a:cxn ang="0">
                  <a:pos x="21" y="13"/>
                </a:cxn>
                <a:cxn ang="0">
                  <a:pos x="23" y="23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2" y="13"/>
                </a:cxn>
              </a:cxnLst>
              <a:rect l="0" t="0" r="r" b="b"/>
              <a:pathLst>
                <a:path w="23" h="36">
                  <a:moveTo>
                    <a:pt x="2" y="13"/>
                  </a:moveTo>
                  <a:lnTo>
                    <a:pt x="6" y="0"/>
                  </a:lnTo>
                  <a:lnTo>
                    <a:pt x="17" y="2"/>
                  </a:lnTo>
                  <a:lnTo>
                    <a:pt x="21" y="13"/>
                  </a:lnTo>
                  <a:lnTo>
                    <a:pt x="23" y="23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0" y="27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230187" y="1455738"/>
              <a:ext cx="33338" cy="3651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7" y="0"/>
                </a:cxn>
                <a:cxn ang="0">
                  <a:pos x="21" y="13"/>
                </a:cxn>
                <a:cxn ang="0">
                  <a:pos x="19" y="19"/>
                </a:cxn>
                <a:cxn ang="0">
                  <a:pos x="17" y="23"/>
                </a:cxn>
                <a:cxn ang="0">
                  <a:pos x="13" y="23"/>
                </a:cxn>
                <a:cxn ang="0">
                  <a:pos x="6" y="19"/>
                </a:cxn>
                <a:cxn ang="0">
                  <a:pos x="0" y="10"/>
                </a:cxn>
                <a:cxn ang="0">
                  <a:pos x="6" y="2"/>
                </a:cxn>
              </a:cxnLst>
              <a:rect l="0" t="0" r="r" b="b"/>
              <a:pathLst>
                <a:path w="21" h="23">
                  <a:moveTo>
                    <a:pt x="6" y="2"/>
                  </a:moveTo>
                  <a:lnTo>
                    <a:pt x="17" y="0"/>
                  </a:lnTo>
                  <a:lnTo>
                    <a:pt x="21" y="13"/>
                  </a:lnTo>
                  <a:lnTo>
                    <a:pt x="19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6" y="19"/>
                  </a:lnTo>
                  <a:lnTo>
                    <a:pt x="0" y="1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384174" y="1435100"/>
              <a:ext cx="42863" cy="444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7" y="0"/>
                </a:cxn>
                <a:cxn ang="0">
                  <a:pos x="27" y="9"/>
                </a:cxn>
                <a:cxn ang="0">
                  <a:pos x="25" y="19"/>
                </a:cxn>
                <a:cxn ang="0">
                  <a:pos x="21" y="26"/>
                </a:cxn>
                <a:cxn ang="0">
                  <a:pos x="13" y="28"/>
                </a:cxn>
                <a:cxn ang="0">
                  <a:pos x="6" y="26"/>
                </a:cxn>
                <a:cxn ang="0">
                  <a:pos x="0" y="13"/>
                </a:cxn>
                <a:cxn ang="0">
                  <a:pos x="6" y="2"/>
                </a:cxn>
              </a:cxnLst>
              <a:rect l="0" t="0" r="r" b="b"/>
              <a:pathLst>
                <a:path w="27" h="28">
                  <a:moveTo>
                    <a:pt x="6" y="2"/>
                  </a:moveTo>
                  <a:lnTo>
                    <a:pt x="17" y="0"/>
                  </a:lnTo>
                  <a:lnTo>
                    <a:pt x="27" y="9"/>
                  </a:lnTo>
                  <a:lnTo>
                    <a:pt x="25" y="19"/>
                  </a:lnTo>
                  <a:lnTo>
                    <a:pt x="21" y="26"/>
                  </a:lnTo>
                  <a:lnTo>
                    <a:pt x="13" y="28"/>
                  </a:lnTo>
                  <a:lnTo>
                    <a:pt x="6" y="26"/>
                  </a:lnTo>
                  <a:lnTo>
                    <a:pt x="0" y="1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20699" y="1716088"/>
              <a:ext cx="26988" cy="3651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0"/>
                </a:cxn>
                <a:cxn ang="0">
                  <a:pos x="11" y="6"/>
                </a:cxn>
                <a:cxn ang="0">
                  <a:pos x="17" y="10"/>
                </a:cxn>
                <a:cxn ang="0">
                  <a:pos x="17" y="23"/>
                </a:cxn>
                <a:cxn ang="0">
                  <a:pos x="13" y="23"/>
                </a:cxn>
                <a:cxn ang="0">
                  <a:pos x="7" y="23"/>
                </a:cxn>
                <a:cxn ang="0">
                  <a:pos x="0" y="17"/>
                </a:cxn>
                <a:cxn ang="0">
                  <a:pos x="2" y="6"/>
                </a:cxn>
              </a:cxnLst>
              <a:rect l="0" t="0" r="r" b="b"/>
              <a:pathLst>
                <a:path w="17" h="23">
                  <a:moveTo>
                    <a:pt x="2" y="6"/>
                  </a:moveTo>
                  <a:lnTo>
                    <a:pt x="4" y="0"/>
                  </a:lnTo>
                  <a:lnTo>
                    <a:pt x="11" y="6"/>
                  </a:lnTo>
                  <a:lnTo>
                    <a:pt x="17" y="10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7" y="23"/>
                  </a:lnTo>
                  <a:lnTo>
                    <a:pt x="0" y="17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909637" y="1565275"/>
              <a:ext cx="30163" cy="412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9" y="11"/>
                </a:cxn>
                <a:cxn ang="0">
                  <a:pos x="17" y="21"/>
                </a:cxn>
                <a:cxn ang="0">
                  <a:pos x="14" y="26"/>
                </a:cxn>
                <a:cxn ang="0">
                  <a:pos x="8" y="21"/>
                </a:cxn>
                <a:cxn ang="0">
                  <a:pos x="0" y="15"/>
                </a:cxn>
                <a:cxn ang="0">
                  <a:pos x="2" y="4"/>
                </a:cxn>
              </a:cxnLst>
              <a:rect l="0" t="0" r="r" b="b"/>
              <a:pathLst>
                <a:path w="19" h="26">
                  <a:moveTo>
                    <a:pt x="2" y="4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9" y="11"/>
                  </a:lnTo>
                  <a:lnTo>
                    <a:pt x="17" y="21"/>
                  </a:lnTo>
                  <a:lnTo>
                    <a:pt x="14" y="26"/>
                  </a:lnTo>
                  <a:lnTo>
                    <a:pt x="8" y="21"/>
                  </a:lnTo>
                  <a:lnTo>
                    <a:pt x="0" y="15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-93663" y="1401763"/>
              <a:ext cx="42863" cy="746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9"/>
                </a:cxn>
                <a:cxn ang="0">
                  <a:pos x="12" y="0"/>
                </a:cxn>
                <a:cxn ang="0">
                  <a:pos x="19" y="7"/>
                </a:cxn>
                <a:cxn ang="0">
                  <a:pos x="27" y="23"/>
                </a:cxn>
                <a:cxn ang="0">
                  <a:pos x="21" y="32"/>
                </a:cxn>
                <a:cxn ang="0">
                  <a:pos x="17" y="40"/>
                </a:cxn>
                <a:cxn ang="0">
                  <a:pos x="14" y="44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6"/>
                </a:cxn>
                <a:cxn ang="0">
                  <a:pos x="0" y="28"/>
                </a:cxn>
                <a:cxn ang="0">
                  <a:pos x="0" y="23"/>
                </a:cxn>
              </a:cxnLst>
              <a:rect l="0" t="0" r="r" b="b"/>
              <a:pathLst>
                <a:path w="27" h="47">
                  <a:moveTo>
                    <a:pt x="0" y="23"/>
                  </a:moveTo>
                  <a:lnTo>
                    <a:pt x="2" y="9"/>
                  </a:lnTo>
                  <a:lnTo>
                    <a:pt x="12" y="0"/>
                  </a:lnTo>
                  <a:lnTo>
                    <a:pt x="19" y="7"/>
                  </a:lnTo>
                  <a:lnTo>
                    <a:pt x="27" y="23"/>
                  </a:lnTo>
                  <a:lnTo>
                    <a:pt x="21" y="32"/>
                  </a:lnTo>
                  <a:lnTo>
                    <a:pt x="17" y="40"/>
                  </a:lnTo>
                  <a:lnTo>
                    <a:pt x="14" y="44"/>
                  </a:lnTo>
                  <a:lnTo>
                    <a:pt x="12" y="47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-198438" y="1335088"/>
              <a:ext cx="33338" cy="333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5" y="4"/>
                </a:cxn>
                <a:cxn ang="0">
                  <a:pos x="21" y="6"/>
                </a:cxn>
                <a:cxn ang="0">
                  <a:pos x="21" y="15"/>
                </a:cxn>
                <a:cxn ang="0">
                  <a:pos x="17" y="19"/>
                </a:cxn>
                <a:cxn ang="0">
                  <a:pos x="11" y="21"/>
                </a:cxn>
                <a:cxn ang="0">
                  <a:pos x="2" y="11"/>
                </a:cxn>
                <a:cxn ang="0">
                  <a:pos x="0" y="4"/>
                </a:cxn>
              </a:cxnLst>
              <a:rect l="0" t="0" r="r" b="b"/>
              <a:pathLst>
                <a:path w="21" h="21">
                  <a:moveTo>
                    <a:pt x="0" y="4"/>
                  </a:moveTo>
                  <a:lnTo>
                    <a:pt x="4" y="0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15"/>
                  </a:lnTo>
                  <a:lnTo>
                    <a:pt x="17" y="19"/>
                  </a:lnTo>
                  <a:lnTo>
                    <a:pt x="11" y="21"/>
                  </a:lnTo>
                  <a:lnTo>
                    <a:pt x="2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-328613" y="1177925"/>
              <a:ext cx="39688" cy="44450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25" y="11"/>
                </a:cxn>
                <a:cxn ang="0">
                  <a:pos x="21" y="23"/>
                </a:cxn>
                <a:cxn ang="0">
                  <a:pos x="13" y="28"/>
                </a:cxn>
                <a:cxn ang="0">
                  <a:pos x="6" y="23"/>
                </a:cxn>
                <a:cxn ang="0">
                  <a:pos x="0" y="15"/>
                </a:cxn>
                <a:cxn ang="0">
                  <a:pos x="6" y="7"/>
                </a:cxn>
              </a:cxnLst>
              <a:rect l="0" t="0" r="r" b="b"/>
              <a:pathLst>
                <a:path w="25" h="28">
                  <a:moveTo>
                    <a:pt x="6" y="7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5" y="11"/>
                  </a:lnTo>
                  <a:lnTo>
                    <a:pt x="21" y="23"/>
                  </a:lnTo>
                  <a:lnTo>
                    <a:pt x="13" y="28"/>
                  </a:lnTo>
                  <a:lnTo>
                    <a:pt x="6" y="23"/>
                  </a:lnTo>
                  <a:lnTo>
                    <a:pt x="0" y="15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-352426" y="1062038"/>
              <a:ext cx="23813" cy="460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15" y="19"/>
                </a:cxn>
                <a:cxn ang="0">
                  <a:pos x="15" y="25"/>
                </a:cxn>
                <a:cxn ang="0">
                  <a:pos x="15" y="29"/>
                </a:cxn>
                <a:cxn ang="0">
                  <a:pos x="7" y="25"/>
                </a:cxn>
                <a:cxn ang="0">
                  <a:pos x="5" y="19"/>
                </a:cxn>
                <a:cxn ang="0">
                  <a:pos x="0" y="8"/>
                </a:cxn>
                <a:cxn ang="0">
                  <a:pos x="5" y="0"/>
                </a:cxn>
              </a:cxnLst>
              <a:rect l="0" t="0" r="r" b="b"/>
              <a:pathLst>
                <a:path w="15" h="29">
                  <a:moveTo>
                    <a:pt x="5" y="0"/>
                  </a:moveTo>
                  <a:lnTo>
                    <a:pt x="13" y="4"/>
                  </a:lnTo>
                  <a:lnTo>
                    <a:pt x="15" y="19"/>
                  </a:lnTo>
                  <a:lnTo>
                    <a:pt x="15" y="25"/>
                  </a:lnTo>
                  <a:lnTo>
                    <a:pt x="15" y="29"/>
                  </a:lnTo>
                  <a:lnTo>
                    <a:pt x="7" y="25"/>
                  </a:lnTo>
                  <a:lnTo>
                    <a:pt x="5" y="19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-161926" y="1241425"/>
              <a:ext cx="30163" cy="26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7" y="7"/>
                </a:cxn>
                <a:cxn ang="0">
                  <a:pos x="19" y="9"/>
                </a:cxn>
                <a:cxn ang="0">
                  <a:pos x="19" y="17"/>
                </a:cxn>
                <a:cxn ang="0">
                  <a:pos x="9" y="17"/>
                </a:cxn>
                <a:cxn ang="0">
                  <a:pos x="3" y="13"/>
                </a:cxn>
                <a:cxn ang="0">
                  <a:pos x="3" y="0"/>
                </a:cxn>
              </a:cxnLst>
              <a:rect l="0" t="0" r="r" b="b"/>
              <a:pathLst>
                <a:path w="19" h="17">
                  <a:moveTo>
                    <a:pt x="3" y="0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19" y="9"/>
                  </a:lnTo>
                  <a:lnTo>
                    <a:pt x="19" y="17"/>
                  </a:lnTo>
                  <a:lnTo>
                    <a:pt x="9" y="17"/>
                  </a:lnTo>
                  <a:lnTo>
                    <a:pt x="3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-20638" y="1155700"/>
              <a:ext cx="33338" cy="4921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6"/>
                </a:cxn>
                <a:cxn ang="0">
                  <a:pos x="11" y="4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21" y="8"/>
                </a:cxn>
                <a:cxn ang="0">
                  <a:pos x="21" y="21"/>
                </a:cxn>
                <a:cxn ang="0">
                  <a:pos x="15" y="29"/>
                </a:cxn>
                <a:cxn ang="0">
                  <a:pos x="6" y="31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21" h="31">
                  <a:moveTo>
                    <a:pt x="0" y="14"/>
                  </a:moveTo>
                  <a:lnTo>
                    <a:pt x="2" y="6"/>
                  </a:lnTo>
                  <a:lnTo>
                    <a:pt x="11" y="4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1" y="8"/>
                  </a:lnTo>
                  <a:lnTo>
                    <a:pt x="21" y="21"/>
                  </a:lnTo>
                  <a:lnTo>
                    <a:pt x="15" y="29"/>
                  </a:lnTo>
                  <a:lnTo>
                    <a:pt x="6" y="31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-180976" y="1081088"/>
              <a:ext cx="30163" cy="269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0"/>
                </a:cxn>
                <a:cxn ang="0">
                  <a:pos x="10" y="7"/>
                </a:cxn>
                <a:cxn ang="0">
                  <a:pos x="15" y="9"/>
                </a:cxn>
                <a:cxn ang="0">
                  <a:pos x="19" y="17"/>
                </a:cxn>
                <a:cxn ang="0">
                  <a:pos x="15" y="17"/>
                </a:cxn>
                <a:cxn ang="0">
                  <a:pos x="4" y="17"/>
                </a:cxn>
                <a:cxn ang="0">
                  <a:pos x="0" y="13"/>
                </a:cxn>
                <a:cxn ang="0">
                  <a:pos x="0" y="7"/>
                </a:cxn>
              </a:cxnLst>
              <a:rect l="0" t="0" r="r" b="b"/>
              <a:pathLst>
                <a:path w="19" h="17">
                  <a:moveTo>
                    <a:pt x="0" y="7"/>
                  </a:moveTo>
                  <a:lnTo>
                    <a:pt x="2" y="0"/>
                  </a:lnTo>
                  <a:lnTo>
                    <a:pt x="10" y="7"/>
                  </a:lnTo>
                  <a:lnTo>
                    <a:pt x="15" y="9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4" y="17"/>
                  </a:lnTo>
                  <a:lnTo>
                    <a:pt x="0" y="1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-107951" y="1155700"/>
              <a:ext cx="41275" cy="58738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17" y="0"/>
                </a:cxn>
                <a:cxn ang="0">
                  <a:pos x="25" y="4"/>
                </a:cxn>
                <a:cxn ang="0">
                  <a:pos x="26" y="14"/>
                </a:cxn>
                <a:cxn ang="0">
                  <a:pos x="25" y="27"/>
                </a:cxn>
                <a:cxn ang="0">
                  <a:pos x="17" y="33"/>
                </a:cxn>
                <a:cxn ang="0">
                  <a:pos x="4" y="37"/>
                </a:cxn>
                <a:cxn ang="0">
                  <a:pos x="0" y="25"/>
                </a:cxn>
                <a:cxn ang="0">
                  <a:pos x="4" y="10"/>
                </a:cxn>
              </a:cxnLst>
              <a:rect l="0" t="0" r="r" b="b"/>
              <a:pathLst>
                <a:path w="26" h="37">
                  <a:moveTo>
                    <a:pt x="4" y="10"/>
                  </a:moveTo>
                  <a:lnTo>
                    <a:pt x="17" y="0"/>
                  </a:lnTo>
                  <a:lnTo>
                    <a:pt x="25" y="4"/>
                  </a:lnTo>
                  <a:lnTo>
                    <a:pt x="26" y="14"/>
                  </a:lnTo>
                  <a:lnTo>
                    <a:pt x="25" y="27"/>
                  </a:lnTo>
                  <a:lnTo>
                    <a:pt x="17" y="33"/>
                  </a:lnTo>
                  <a:lnTo>
                    <a:pt x="4" y="37"/>
                  </a:lnTo>
                  <a:lnTo>
                    <a:pt x="0" y="25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498474" y="1519238"/>
              <a:ext cx="25400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6" y="8"/>
                </a:cxn>
                <a:cxn ang="0">
                  <a:pos x="16" y="17"/>
                </a:cxn>
                <a:cxn ang="0">
                  <a:pos x="8" y="17"/>
                </a:cxn>
                <a:cxn ang="0">
                  <a:pos x="6" y="1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lnTo>
                    <a:pt x="2" y="0"/>
                  </a:lnTo>
                  <a:lnTo>
                    <a:pt x="10" y="0"/>
                  </a:lnTo>
                  <a:lnTo>
                    <a:pt x="16" y="8"/>
                  </a:lnTo>
                  <a:lnTo>
                    <a:pt x="16" y="17"/>
                  </a:lnTo>
                  <a:lnTo>
                    <a:pt x="8" y="17"/>
                  </a:lnTo>
                  <a:lnTo>
                    <a:pt x="6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798512" y="1465263"/>
              <a:ext cx="39688" cy="4445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0" y="11"/>
                </a:cxn>
                <a:cxn ang="0">
                  <a:pos x="6" y="7"/>
                </a:cxn>
                <a:cxn ang="0">
                  <a:pos x="13" y="0"/>
                </a:cxn>
                <a:cxn ang="0">
                  <a:pos x="21" y="7"/>
                </a:cxn>
                <a:cxn ang="0">
                  <a:pos x="25" y="15"/>
                </a:cxn>
                <a:cxn ang="0">
                  <a:pos x="21" y="23"/>
                </a:cxn>
                <a:cxn ang="0">
                  <a:pos x="9" y="28"/>
                </a:cxn>
                <a:cxn ang="0">
                  <a:pos x="6" y="23"/>
                </a:cxn>
              </a:cxnLst>
              <a:rect l="0" t="0" r="r" b="b"/>
              <a:pathLst>
                <a:path w="25" h="28">
                  <a:moveTo>
                    <a:pt x="6" y="23"/>
                  </a:moveTo>
                  <a:lnTo>
                    <a:pt x="0" y="11"/>
                  </a:lnTo>
                  <a:lnTo>
                    <a:pt x="6" y="7"/>
                  </a:lnTo>
                  <a:lnTo>
                    <a:pt x="13" y="0"/>
                  </a:lnTo>
                  <a:lnTo>
                    <a:pt x="21" y="7"/>
                  </a:lnTo>
                  <a:lnTo>
                    <a:pt x="25" y="15"/>
                  </a:lnTo>
                  <a:lnTo>
                    <a:pt x="21" y="23"/>
                  </a:lnTo>
                  <a:lnTo>
                    <a:pt x="9" y="28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946149" y="1258888"/>
              <a:ext cx="36513" cy="46038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0" y="15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9" y="12"/>
                </a:cxn>
                <a:cxn ang="0">
                  <a:pos x="23" y="23"/>
                </a:cxn>
                <a:cxn ang="0">
                  <a:pos x="19" y="29"/>
                </a:cxn>
                <a:cxn ang="0">
                  <a:pos x="10" y="29"/>
                </a:cxn>
                <a:cxn ang="0">
                  <a:pos x="4" y="23"/>
                </a:cxn>
              </a:cxnLst>
              <a:rect l="0" t="0" r="r" b="b"/>
              <a:pathLst>
                <a:path w="23" h="29">
                  <a:moveTo>
                    <a:pt x="4" y="23"/>
                  </a:moveTo>
                  <a:lnTo>
                    <a:pt x="0" y="15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9" y="12"/>
                  </a:lnTo>
                  <a:lnTo>
                    <a:pt x="23" y="23"/>
                  </a:lnTo>
                  <a:lnTo>
                    <a:pt x="19" y="29"/>
                  </a:lnTo>
                  <a:lnTo>
                    <a:pt x="10" y="29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744537" y="1419225"/>
              <a:ext cx="30163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19" y="6"/>
                </a:cxn>
                <a:cxn ang="0">
                  <a:pos x="19" y="19"/>
                </a:cxn>
                <a:cxn ang="0">
                  <a:pos x="15" y="25"/>
                </a:cxn>
                <a:cxn ang="0">
                  <a:pos x="5" y="25"/>
                </a:cxn>
                <a:cxn ang="0">
                  <a:pos x="0" y="19"/>
                </a:cxn>
              </a:cxnLst>
              <a:rect l="0" t="0" r="r" b="b"/>
              <a:pathLst>
                <a:path w="19" h="25">
                  <a:moveTo>
                    <a:pt x="0" y="19"/>
                  </a:moveTo>
                  <a:lnTo>
                    <a:pt x="0" y="8"/>
                  </a:lnTo>
                  <a:lnTo>
                    <a:pt x="3" y="2"/>
                  </a:lnTo>
                  <a:lnTo>
                    <a:pt x="9" y="0"/>
                  </a:lnTo>
                  <a:lnTo>
                    <a:pt x="19" y="6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5" y="2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774699" y="327025"/>
              <a:ext cx="33338" cy="46038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5" y="25"/>
                </a:cxn>
                <a:cxn ang="0">
                  <a:pos x="0" y="17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3" y="8"/>
                </a:cxn>
                <a:cxn ang="0">
                  <a:pos x="15" y="17"/>
                </a:cxn>
                <a:cxn ang="0">
                  <a:pos x="19" y="17"/>
                </a:cxn>
                <a:cxn ang="0">
                  <a:pos x="21" y="17"/>
                </a:cxn>
                <a:cxn ang="0">
                  <a:pos x="19" y="23"/>
                </a:cxn>
                <a:cxn ang="0">
                  <a:pos x="15" y="29"/>
                </a:cxn>
              </a:cxnLst>
              <a:rect l="0" t="0" r="r" b="b"/>
              <a:pathLst>
                <a:path w="21" h="29">
                  <a:moveTo>
                    <a:pt x="15" y="29"/>
                  </a:moveTo>
                  <a:lnTo>
                    <a:pt x="5" y="25"/>
                  </a:lnTo>
                  <a:lnTo>
                    <a:pt x="0" y="17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3" y="8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19" y="23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969962" y="496888"/>
              <a:ext cx="15875" cy="36513"/>
            </a:xfrm>
            <a:custGeom>
              <a:avLst/>
              <a:gdLst/>
              <a:ahLst/>
              <a:cxnLst>
                <a:cxn ang="0">
                  <a:pos x="10" y="23"/>
                </a:cxn>
                <a:cxn ang="0">
                  <a:pos x="0" y="1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11"/>
                </a:cxn>
                <a:cxn ang="0">
                  <a:pos x="10" y="23"/>
                </a:cxn>
              </a:cxnLst>
              <a:rect l="0" t="0" r="r" b="b"/>
              <a:pathLst>
                <a:path w="10" h="23">
                  <a:moveTo>
                    <a:pt x="10" y="23"/>
                  </a:moveTo>
                  <a:lnTo>
                    <a:pt x="0" y="17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11"/>
                  </a:lnTo>
                  <a:lnTo>
                    <a:pt x="1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1019174" y="596900"/>
              <a:ext cx="39688" cy="50800"/>
            </a:xfrm>
            <a:custGeom>
              <a:avLst/>
              <a:gdLst/>
              <a:ahLst/>
              <a:cxnLst>
                <a:cxn ang="0">
                  <a:pos x="25" y="24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0" y="17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21" y="0"/>
                </a:cxn>
                <a:cxn ang="0">
                  <a:pos x="23" y="3"/>
                </a:cxn>
                <a:cxn ang="0">
                  <a:pos x="25" y="11"/>
                </a:cxn>
                <a:cxn ang="0">
                  <a:pos x="25" y="17"/>
                </a:cxn>
                <a:cxn ang="0">
                  <a:pos x="25" y="24"/>
                </a:cxn>
              </a:cxnLst>
              <a:rect l="0" t="0" r="r" b="b"/>
              <a:pathLst>
                <a:path w="25" h="32">
                  <a:moveTo>
                    <a:pt x="25" y="24"/>
                  </a:moveTo>
                  <a:lnTo>
                    <a:pt x="9" y="32"/>
                  </a:lnTo>
                  <a:lnTo>
                    <a:pt x="4" y="28"/>
                  </a:lnTo>
                  <a:lnTo>
                    <a:pt x="0" y="17"/>
                  </a:lnTo>
                  <a:lnTo>
                    <a:pt x="4" y="7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5" y="11"/>
                  </a:lnTo>
                  <a:lnTo>
                    <a:pt x="25" y="17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1130299" y="865188"/>
              <a:ext cx="9525" cy="2540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6" y="16"/>
                </a:cxn>
              </a:cxnLst>
              <a:rect l="0" t="0" r="r" b="b"/>
              <a:pathLst>
                <a:path w="6" h="16">
                  <a:moveTo>
                    <a:pt x="6" y="16"/>
                  </a:moveTo>
                  <a:lnTo>
                    <a:pt x="0" y="14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985837" y="720725"/>
              <a:ext cx="44450" cy="5715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0" y="11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21" y="13"/>
                </a:cxn>
                <a:cxn ang="0">
                  <a:pos x="28" y="23"/>
                </a:cxn>
                <a:cxn ang="0">
                  <a:pos x="25" y="36"/>
                </a:cxn>
                <a:cxn ang="0">
                  <a:pos x="15" y="34"/>
                </a:cxn>
                <a:cxn ang="0">
                  <a:pos x="6" y="23"/>
                </a:cxn>
              </a:cxnLst>
              <a:rect l="0" t="0" r="r" b="b"/>
              <a:pathLst>
                <a:path w="28" h="36">
                  <a:moveTo>
                    <a:pt x="6" y="23"/>
                  </a:moveTo>
                  <a:lnTo>
                    <a:pt x="0" y="11"/>
                  </a:lnTo>
                  <a:lnTo>
                    <a:pt x="6" y="0"/>
                  </a:lnTo>
                  <a:lnTo>
                    <a:pt x="9" y="0"/>
                  </a:lnTo>
                  <a:lnTo>
                    <a:pt x="21" y="13"/>
                  </a:lnTo>
                  <a:lnTo>
                    <a:pt x="28" y="23"/>
                  </a:lnTo>
                  <a:lnTo>
                    <a:pt x="25" y="36"/>
                  </a:lnTo>
                  <a:lnTo>
                    <a:pt x="15" y="34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909637" y="587375"/>
              <a:ext cx="26988" cy="33338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0" y="9"/>
                </a:cxn>
                <a:cxn ang="0">
                  <a:pos x="8" y="6"/>
                </a:cxn>
                <a:cxn ang="0">
                  <a:pos x="14" y="0"/>
                </a:cxn>
                <a:cxn ang="0">
                  <a:pos x="17" y="6"/>
                </a:cxn>
                <a:cxn ang="0">
                  <a:pos x="17" y="9"/>
                </a:cxn>
                <a:cxn ang="0">
                  <a:pos x="12" y="17"/>
                </a:cxn>
                <a:cxn ang="0">
                  <a:pos x="6" y="21"/>
                </a:cxn>
                <a:cxn ang="0">
                  <a:pos x="2" y="17"/>
                </a:cxn>
              </a:cxnLst>
              <a:rect l="0" t="0" r="r" b="b"/>
              <a:pathLst>
                <a:path w="17" h="21">
                  <a:moveTo>
                    <a:pt x="2" y="17"/>
                  </a:moveTo>
                  <a:lnTo>
                    <a:pt x="0" y="9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17" y="9"/>
                  </a:lnTo>
                  <a:lnTo>
                    <a:pt x="12" y="17"/>
                  </a:lnTo>
                  <a:lnTo>
                    <a:pt x="6" y="21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841374" y="463550"/>
              <a:ext cx="47625" cy="44450"/>
            </a:xfrm>
            <a:custGeom>
              <a:avLst/>
              <a:gdLst/>
              <a:ahLst/>
              <a:cxnLst>
                <a:cxn ang="0">
                  <a:pos x="15" y="28"/>
                </a:cxn>
                <a:cxn ang="0">
                  <a:pos x="1" y="21"/>
                </a:cxn>
                <a:cxn ang="0">
                  <a:pos x="0" y="11"/>
                </a:cxn>
                <a:cxn ang="0">
                  <a:pos x="5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30" y="11"/>
                </a:cxn>
                <a:cxn ang="0">
                  <a:pos x="30" y="15"/>
                </a:cxn>
                <a:cxn ang="0">
                  <a:pos x="30" y="21"/>
                </a:cxn>
                <a:cxn ang="0">
                  <a:pos x="22" y="26"/>
                </a:cxn>
                <a:cxn ang="0">
                  <a:pos x="15" y="28"/>
                </a:cxn>
              </a:cxnLst>
              <a:rect l="0" t="0" r="r" b="b"/>
              <a:pathLst>
                <a:path w="30" h="28">
                  <a:moveTo>
                    <a:pt x="15" y="28"/>
                  </a:moveTo>
                  <a:lnTo>
                    <a:pt x="1" y="21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21"/>
                  </a:lnTo>
                  <a:lnTo>
                    <a:pt x="22" y="26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674687" y="323850"/>
              <a:ext cx="36513" cy="36513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1" y="23"/>
                </a:cxn>
                <a:cxn ang="0">
                  <a:pos x="7" y="19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3" y="15"/>
                </a:cxn>
              </a:cxnLst>
              <a:rect l="0" t="0" r="r" b="b"/>
              <a:pathLst>
                <a:path w="23" h="23">
                  <a:moveTo>
                    <a:pt x="23" y="15"/>
                  </a:moveTo>
                  <a:lnTo>
                    <a:pt x="11" y="23"/>
                  </a:lnTo>
                  <a:lnTo>
                    <a:pt x="7" y="19"/>
                  </a:lnTo>
                  <a:lnTo>
                    <a:pt x="0" y="10"/>
                  </a:lnTo>
                  <a:lnTo>
                    <a:pt x="2" y="8"/>
                  </a:lnTo>
                  <a:lnTo>
                    <a:pt x="4" y="0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592137" y="239713"/>
              <a:ext cx="33338" cy="44450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6" y="24"/>
                </a:cxn>
                <a:cxn ang="0">
                  <a:pos x="2" y="17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8" y="11"/>
                </a:cxn>
                <a:cxn ang="0">
                  <a:pos x="21" y="19"/>
                </a:cxn>
                <a:cxn ang="0">
                  <a:pos x="18" y="28"/>
                </a:cxn>
              </a:cxnLst>
              <a:rect l="0" t="0" r="r" b="b"/>
              <a:pathLst>
                <a:path w="21" h="28">
                  <a:moveTo>
                    <a:pt x="18" y="28"/>
                  </a:moveTo>
                  <a:lnTo>
                    <a:pt x="6" y="24"/>
                  </a:lnTo>
                  <a:lnTo>
                    <a:pt x="2" y="17"/>
                  </a:lnTo>
                  <a:lnTo>
                    <a:pt x="0" y="5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11"/>
                  </a:lnTo>
                  <a:lnTo>
                    <a:pt x="21" y="19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514349" y="193675"/>
              <a:ext cx="33338" cy="26988"/>
            </a:xfrm>
            <a:custGeom>
              <a:avLst/>
              <a:gdLst/>
              <a:ahLst/>
              <a:cxnLst>
                <a:cxn ang="0">
                  <a:pos x="15" y="17"/>
                </a:cxn>
                <a:cxn ang="0">
                  <a:pos x="8" y="13"/>
                </a:cxn>
                <a:cxn ang="0">
                  <a:pos x="0" y="6"/>
                </a:cxn>
                <a:cxn ang="0">
                  <a:pos x="9" y="2"/>
                </a:cxn>
                <a:cxn ang="0">
                  <a:pos x="21" y="0"/>
                </a:cxn>
                <a:cxn ang="0">
                  <a:pos x="21" y="8"/>
                </a:cxn>
                <a:cxn ang="0">
                  <a:pos x="15" y="17"/>
                </a:cxn>
              </a:cxnLst>
              <a:rect l="0" t="0" r="r" b="b"/>
              <a:pathLst>
                <a:path w="21" h="17">
                  <a:moveTo>
                    <a:pt x="15" y="17"/>
                  </a:moveTo>
                  <a:lnTo>
                    <a:pt x="8" y="13"/>
                  </a:lnTo>
                  <a:lnTo>
                    <a:pt x="0" y="6"/>
                  </a:lnTo>
                  <a:lnTo>
                    <a:pt x="9" y="2"/>
                  </a:lnTo>
                  <a:lnTo>
                    <a:pt x="21" y="0"/>
                  </a:lnTo>
                  <a:lnTo>
                    <a:pt x="21" y="8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4"/>
            <p:cNvSpPr>
              <a:spLocks noEditPoints="1"/>
            </p:cNvSpPr>
            <p:nvPr/>
          </p:nvSpPr>
          <p:spPr bwMode="auto">
            <a:xfrm>
              <a:off x="247649" y="123825"/>
              <a:ext cx="33338" cy="2698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2" y="14"/>
                </a:cxn>
                <a:cxn ang="0">
                  <a:pos x="10" y="17"/>
                </a:cxn>
                <a:cxn ang="0">
                  <a:pos x="6" y="17"/>
                </a:cxn>
                <a:cxn ang="0">
                  <a:pos x="12" y="12"/>
                </a:cxn>
                <a:cxn ang="0">
                  <a:pos x="21" y="10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10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12" y="14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12" y="12"/>
                  </a:lnTo>
                  <a:lnTo>
                    <a:pt x="21" y="10"/>
                  </a:lnTo>
                  <a:close/>
                  <a:moveTo>
                    <a:pt x="0" y="1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401637" y="150813"/>
              <a:ext cx="33338" cy="15875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18" y="8"/>
                </a:cxn>
                <a:cxn ang="0">
                  <a:pos x="10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8" y="2"/>
                </a:cxn>
                <a:cxn ang="0">
                  <a:pos x="21" y="4"/>
                </a:cxn>
              </a:cxnLst>
              <a:rect l="0" t="0" r="r" b="b"/>
              <a:pathLst>
                <a:path w="21" h="10">
                  <a:moveTo>
                    <a:pt x="21" y="4"/>
                  </a:moveTo>
                  <a:lnTo>
                    <a:pt x="18" y="8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749299" y="454025"/>
              <a:ext cx="33338" cy="39688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0" y="25"/>
                </a:cxn>
                <a:cxn ang="0">
                  <a:pos x="0" y="23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12" y="0"/>
                </a:cxn>
                <a:cxn ang="0">
                  <a:pos x="18" y="4"/>
                </a:cxn>
                <a:cxn ang="0">
                  <a:pos x="21" y="17"/>
                </a:cxn>
              </a:cxnLst>
              <a:rect l="0" t="0" r="r" b="b"/>
              <a:pathLst>
                <a:path w="21" h="25">
                  <a:moveTo>
                    <a:pt x="21" y="17"/>
                  </a:moveTo>
                  <a:lnTo>
                    <a:pt x="10" y="25"/>
                  </a:lnTo>
                  <a:lnTo>
                    <a:pt x="0" y="2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8" y="4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44499" y="327025"/>
              <a:ext cx="36513" cy="46038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8" y="27"/>
                </a:cxn>
                <a:cxn ang="0">
                  <a:pos x="4" y="17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13" y="0"/>
                </a:cxn>
                <a:cxn ang="0">
                  <a:pos x="19" y="6"/>
                </a:cxn>
                <a:cxn ang="0">
                  <a:pos x="23" y="17"/>
                </a:cxn>
                <a:cxn ang="0">
                  <a:pos x="19" y="29"/>
                </a:cxn>
              </a:cxnLst>
              <a:rect l="0" t="0" r="r" b="b"/>
              <a:pathLst>
                <a:path w="23" h="29">
                  <a:moveTo>
                    <a:pt x="19" y="29"/>
                  </a:moveTo>
                  <a:lnTo>
                    <a:pt x="8" y="27"/>
                  </a:lnTo>
                  <a:lnTo>
                    <a:pt x="4" y="17"/>
                  </a:lnTo>
                  <a:lnTo>
                    <a:pt x="0" y="8"/>
                  </a:lnTo>
                  <a:lnTo>
                    <a:pt x="4" y="0"/>
                  </a:lnTo>
                  <a:lnTo>
                    <a:pt x="13" y="0"/>
                  </a:lnTo>
                  <a:lnTo>
                    <a:pt x="19" y="6"/>
                  </a:lnTo>
                  <a:lnTo>
                    <a:pt x="23" y="17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287337" y="263525"/>
              <a:ext cx="42863" cy="4286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8" y="27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12" y="2"/>
                </a:cxn>
                <a:cxn ang="0">
                  <a:pos x="17" y="0"/>
                </a:cxn>
                <a:cxn ang="0">
                  <a:pos x="27" y="6"/>
                </a:cxn>
                <a:cxn ang="0">
                  <a:pos x="27" y="15"/>
                </a:cxn>
                <a:cxn ang="0">
                  <a:pos x="21" y="23"/>
                </a:cxn>
              </a:cxnLst>
              <a:rect l="0" t="0" r="r" b="b"/>
              <a:pathLst>
                <a:path w="27" h="27">
                  <a:moveTo>
                    <a:pt x="21" y="23"/>
                  </a:moveTo>
                  <a:lnTo>
                    <a:pt x="8" y="27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27" y="15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604837" y="469900"/>
              <a:ext cx="36513" cy="47625"/>
            </a:xfrm>
            <a:custGeom>
              <a:avLst/>
              <a:gdLst/>
              <a:ahLst/>
              <a:cxnLst>
                <a:cxn ang="0">
                  <a:pos x="21" y="24"/>
                </a:cxn>
                <a:cxn ang="0">
                  <a:pos x="17" y="28"/>
                </a:cxn>
                <a:cxn ang="0">
                  <a:pos x="10" y="30"/>
                </a:cxn>
                <a:cxn ang="0">
                  <a:pos x="2" y="2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1" y="0"/>
                </a:cxn>
                <a:cxn ang="0">
                  <a:pos x="23" y="11"/>
                </a:cxn>
                <a:cxn ang="0">
                  <a:pos x="21" y="24"/>
                </a:cxn>
              </a:cxnLst>
              <a:rect l="0" t="0" r="r" b="b"/>
              <a:pathLst>
                <a:path w="23" h="30">
                  <a:moveTo>
                    <a:pt x="21" y="24"/>
                  </a:moveTo>
                  <a:lnTo>
                    <a:pt x="17" y="28"/>
                  </a:lnTo>
                  <a:lnTo>
                    <a:pt x="10" y="30"/>
                  </a:lnTo>
                  <a:lnTo>
                    <a:pt x="2" y="22"/>
                  </a:lnTo>
                  <a:lnTo>
                    <a:pt x="0" y="7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3" y="11"/>
                  </a:lnTo>
                  <a:lnTo>
                    <a:pt x="21" y="2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779462" y="557213"/>
              <a:ext cx="28575" cy="30163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16" y="17"/>
                </a:cxn>
                <a:cxn ang="0">
                  <a:pos x="8" y="15"/>
                </a:cxn>
                <a:cxn ang="0">
                  <a:pos x="0" y="9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2" y="2"/>
                </a:cxn>
                <a:cxn ang="0">
                  <a:pos x="18" y="9"/>
                </a:cxn>
                <a:cxn ang="0">
                  <a:pos x="18" y="19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16" y="17"/>
                  </a:lnTo>
                  <a:lnTo>
                    <a:pt x="8" y="15"/>
                  </a:lnTo>
                  <a:lnTo>
                    <a:pt x="0" y="9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lnTo>
                    <a:pt x="18" y="9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882649" y="674688"/>
              <a:ext cx="42863" cy="57150"/>
            </a:xfrm>
            <a:custGeom>
              <a:avLst/>
              <a:gdLst/>
              <a:ahLst/>
              <a:cxnLst>
                <a:cxn ang="0">
                  <a:pos x="25" y="25"/>
                </a:cxn>
                <a:cxn ang="0">
                  <a:pos x="15" y="36"/>
                </a:cxn>
                <a:cxn ang="0">
                  <a:pos x="10" y="36"/>
                </a:cxn>
                <a:cxn ang="0">
                  <a:pos x="0" y="23"/>
                </a:cxn>
                <a:cxn ang="0">
                  <a:pos x="4" y="12"/>
                </a:cxn>
                <a:cxn ang="0">
                  <a:pos x="13" y="0"/>
                </a:cxn>
                <a:cxn ang="0">
                  <a:pos x="25" y="2"/>
                </a:cxn>
                <a:cxn ang="0">
                  <a:pos x="27" y="10"/>
                </a:cxn>
                <a:cxn ang="0">
                  <a:pos x="25" y="25"/>
                </a:cxn>
              </a:cxnLst>
              <a:rect l="0" t="0" r="r" b="b"/>
              <a:pathLst>
                <a:path w="27" h="36">
                  <a:moveTo>
                    <a:pt x="25" y="25"/>
                  </a:moveTo>
                  <a:lnTo>
                    <a:pt x="15" y="36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3" y="0"/>
                  </a:lnTo>
                  <a:lnTo>
                    <a:pt x="25" y="2"/>
                  </a:lnTo>
                  <a:lnTo>
                    <a:pt x="27" y="1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952499" y="804863"/>
              <a:ext cx="33338" cy="26988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3" y="17"/>
                </a:cxn>
                <a:cxn ang="0">
                  <a:pos x="6" y="17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1" y="17"/>
                </a:cxn>
              </a:cxnLst>
              <a:rect l="0" t="0" r="r" b="b"/>
              <a:pathLst>
                <a:path w="21" h="17">
                  <a:moveTo>
                    <a:pt x="21" y="17"/>
                  </a:moveTo>
                  <a:lnTo>
                    <a:pt x="13" y="17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1100137" y="928688"/>
              <a:ext cx="30163" cy="36513"/>
            </a:xfrm>
            <a:custGeom>
              <a:avLst/>
              <a:gdLst/>
              <a:ahLst/>
              <a:cxnLst>
                <a:cxn ang="0">
                  <a:pos x="10" y="23"/>
                </a:cxn>
                <a:cxn ang="0">
                  <a:pos x="2" y="19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5" y="4"/>
                </a:cxn>
                <a:cxn ang="0">
                  <a:pos x="19" y="16"/>
                </a:cxn>
                <a:cxn ang="0">
                  <a:pos x="15" y="23"/>
                </a:cxn>
                <a:cxn ang="0">
                  <a:pos x="10" y="23"/>
                </a:cxn>
              </a:cxnLst>
              <a:rect l="0" t="0" r="r" b="b"/>
              <a:pathLst>
                <a:path w="19" h="23">
                  <a:moveTo>
                    <a:pt x="10" y="23"/>
                  </a:moveTo>
                  <a:lnTo>
                    <a:pt x="2" y="1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5" y="4"/>
                  </a:lnTo>
                  <a:lnTo>
                    <a:pt x="19" y="16"/>
                  </a:lnTo>
                  <a:lnTo>
                    <a:pt x="15" y="23"/>
                  </a:lnTo>
                  <a:lnTo>
                    <a:pt x="1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1060449" y="1028700"/>
              <a:ext cx="30163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6" y="2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9" y="10"/>
                </a:cxn>
                <a:cxn ang="0">
                  <a:pos x="19" y="21"/>
                </a:cxn>
                <a:cxn ang="0">
                  <a:pos x="10" y="27"/>
                </a:cxn>
              </a:cxnLst>
              <a:rect l="0" t="0" r="r" b="b"/>
              <a:pathLst>
                <a:path w="19" h="27">
                  <a:moveTo>
                    <a:pt x="10" y="27"/>
                  </a:moveTo>
                  <a:lnTo>
                    <a:pt x="0" y="14"/>
                  </a:lnTo>
                  <a:lnTo>
                    <a:pt x="4" y="10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9" y="10"/>
                  </a:lnTo>
                  <a:lnTo>
                    <a:pt x="19" y="21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928687" y="911225"/>
              <a:ext cx="66675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15" y="25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0" y="17"/>
                </a:cxn>
                <a:cxn ang="0">
                  <a:pos x="5" y="8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42" y="6"/>
                </a:cxn>
                <a:cxn ang="0">
                  <a:pos x="36" y="17"/>
                </a:cxn>
                <a:cxn ang="0">
                  <a:pos x="26" y="27"/>
                </a:cxn>
              </a:cxnLst>
              <a:rect l="0" t="0" r="r" b="b"/>
              <a:pathLst>
                <a:path w="42" h="27">
                  <a:moveTo>
                    <a:pt x="26" y="27"/>
                  </a:moveTo>
                  <a:lnTo>
                    <a:pt x="15" y="25"/>
                  </a:lnTo>
                  <a:lnTo>
                    <a:pt x="7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5" y="8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2" y="6"/>
                  </a:lnTo>
                  <a:lnTo>
                    <a:pt x="36" y="1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819149" y="741363"/>
              <a:ext cx="26988" cy="396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8" y="25"/>
                </a:cxn>
                <a:cxn ang="0">
                  <a:pos x="2" y="17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7" y="8"/>
                </a:cxn>
                <a:cxn ang="0">
                  <a:pos x="17" y="23"/>
                </a:cxn>
              </a:cxnLst>
              <a:rect l="0" t="0" r="r" b="b"/>
              <a:pathLst>
                <a:path w="17" h="25">
                  <a:moveTo>
                    <a:pt x="17" y="23"/>
                  </a:moveTo>
                  <a:lnTo>
                    <a:pt x="8" y="25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7" y="8"/>
                  </a:lnTo>
                  <a:lnTo>
                    <a:pt x="17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711199" y="623888"/>
              <a:ext cx="33338" cy="36513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1" y="23"/>
                </a:cxn>
                <a:cxn ang="0">
                  <a:pos x="5" y="1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21" y="4"/>
                </a:cxn>
                <a:cxn ang="0">
                  <a:pos x="21" y="17"/>
                </a:cxn>
              </a:cxnLst>
              <a:rect l="0" t="0" r="r" b="b"/>
              <a:pathLst>
                <a:path w="21" h="23">
                  <a:moveTo>
                    <a:pt x="21" y="17"/>
                  </a:moveTo>
                  <a:lnTo>
                    <a:pt x="11" y="23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1" y="4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557212" y="377825"/>
              <a:ext cx="34925" cy="3651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1" y="23"/>
                </a:cxn>
                <a:cxn ang="0">
                  <a:pos x="5" y="21"/>
                </a:cxn>
                <a:cxn ang="0">
                  <a:pos x="0" y="12"/>
                </a:cxn>
                <a:cxn ang="0">
                  <a:pos x="5" y="4"/>
                </a:cxn>
                <a:cxn ang="0">
                  <a:pos x="7" y="0"/>
                </a:cxn>
                <a:cxn ang="0">
                  <a:pos x="15" y="4"/>
                </a:cxn>
                <a:cxn ang="0">
                  <a:pos x="22" y="8"/>
                </a:cxn>
                <a:cxn ang="0">
                  <a:pos x="21" y="21"/>
                </a:cxn>
              </a:cxnLst>
              <a:rect l="0" t="0" r="r" b="b"/>
              <a:pathLst>
                <a:path w="22" h="23">
                  <a:moveTo>
                    <a:pt x="21" y="21"/>
                  </a:moveTo>
                  <a:lnTo>
                    <a:pt x="11" y="23"/>
                  </a:lnTo>
                  <a:lnTo>
                    <a:pt x="5" y="21"/>
                  </a:lnTo>
                  <a:lnTo>
                    <a:pt x="0" y="12"/>
                  </a:lnTo>
                  <a:lnTo>
                    <a:pt x="5" y="4"/>
                  </a:lnTo>
                  <a:lnTo>
                    <a:pt x="7" y="0"/>
                  </a:lnTo>
                  <a:lnTo>
                    <a:pt x="15" y="4"/>
                  </a:lnTo>
                  <a:lnTo>
                    <a:pt x="22" y="8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01637" y="236538"/>
              <a:ext cx="39688" cy="36513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25" y="7"/>
                </a:cxn>
                <a:cxn ang="0">
                  <a:pos x="25" y="13"/>
                </a:cxn>
                <a:cxn ang="0">
                  <a:pos x="23" y="19"/>
                </a:cxn>
                <a:cxn ang="0">
                  <a:pos x="21" y="23"/>
                </a:cxn>
                <a:cxn ang="0">
                  <a:pos x="12" y="23"/>
                </a:cxn>
                <a:cxn ang="0">
                  <a:pos x="6" y="23"/>
                </a:cxn>
                <a:cxn ang="0">
                  <a:pos x="2" y="15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21" y="2"/>
                </a:cxn>
              </a:cxnLst>
              <a:rect l="0" t="0" r="r" b="b"/>
              <a:pathLst>
                <a:path w="25" h="23">
                  <a:moveTo>
                    <a:pt x="21" y="2"/>
                  </a:moveTo>
                  <a:lnTo>
                    <a:pt x="25" y="7"/>
                  </a:lnTo>
                  <a:lnTo>
                    <a:pt x="25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6" y="0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173037" y="220663"/>
              <a:ext cx="30163" cy="36513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4" y="23"/>
                </a:cxn>
                <a:cxn ang="0">
                  <a:pos x="2" y="1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9" y="17"/>
                </a:cxn>
                <a:cxn ang="0">
                  <a:pos x="17" y="23"/>
                </a:cxn>
              </a:cxnLst>
              <a:rect l="0" t="0" r="r" b="b"/>
              <a:pathLst>
                <a:path w="19" h="23">
                  <a:moveTo>
                    <a:pt x="17" y="23"/>
                  </a:moveTo>
                  <a:lnTo>
                    <a:pt x="4" y="23"/>
                  </a:lnTo>
                  <a:lnTo>
                    <a:pt x="2" y="12"/>
                  </a:lnTo>
                  <a:lnTo>
                    <a:pt x="0" y="2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9" y="17"/>
                  </a:lnTo>
                  <a:lnTo>
                    <a:pt x="17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19049" y="214313"/>
              <a:ext cx="38100" cy="49213"/>
            </a:xfrm>
            <a:custGeom>
              <a:avLst/>
              <a:gdLst/>
              <a:ahLst/>
              <a:cxnLst>
                <a:cxn ang="0">
                  <a:pos x="21" y="27"/>
                </a:cxn>
                <a:cxn ang="0">
                  <a:pos x="11" y="31"/>
                </a:cxn>
                <a:cxn ang="0">
                  <a:pos x="2" y="27"/>
                </a:cxn>
                <a:cxn ang="0">
                  <a:pos x="0" y="14"/>
                </a:cxn>
                <a:cxn ang="0">
                  <a:pos x="5" y="4"/>
                </a:cxn>
                <a:cxn ang="0">
                  <a:pos x="13" y="0"/>
                </a:cxn>
                <a:cxn ang="0">
                  <a:pos x="21" y="4"/>
                </a:cxn>
                <a:cxn ang="0">
                  <a:pos x="24" y="16"/>
                </a:cxn>
                <a:cxn ang="0">
                  <a:pos x="21" y="27"/>
                </a:cxn>
              </a:cxnLst>
              <a:rect l="0" t="0" r="r" b="b"/>
              <a:pathLst>
                <a:path w="24" h="31">
                  <a:moveTo>
                    <a:pt x="21" y="27"/>
                  </a:moveTo>
                  <a:lnTo>
                    <a:pt x="11" y="31"/>
                  </a:lnTo>
                  <a:lnTo>
                    <a:pt x="2" y="27"/>
                  </a:lnTo>
                  <a:lnTo>
                    <a:pt x="0" y="14"/>
                  </a:lnTo>
                  <a:lnTo>
                    <a:pt x="5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4" y="16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317499" y="436563"/>
              <a:ext cx="39688" cy="47625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10" y="30"/>
                </a:cxn>
                <a:cxn ang="0">
                  <a:pos x="2" y="21"/>
                </a:cxn>
                <a:cxn ang="0">
                  <a:pos x="0" y="13"/>
                </a:cxn>
                <a:cxn ang="0">
                  <a:pos x="8" y="5"/>
                </a:cxn>
                <a:cxn ang="0">
                  <a:pos x="15" y="0"/>
                </a:cxn>
                <a:cxn ang="0">
                  <a:pos x="23" y="5"/>
                </a:cxn>
                <a:cxn ang="0">
                  <a:pos x="25" y="15"/>
                </a:cxn>
                <a:cxn ang="0">
                  <a:pos x="17" y="28"/>
                </a:cxn>
              </a:cxnLst>
              <a:rect l="0" t="0" r="r" b="b"/>
              <a:pathLst>
                <a:path w="25" h="30">
                  <a:moveTo>
                    <a:pt x="17" y="28"/>
                  </a:moveTo>
                  <a:lnTo>
                    <a:pt x="10" y="30"/>
                  </a:lnTo>
                  <a:lnTo>
                    <a:pt x="2" y="21"/>
                  </a:lnTo>
                  <a:lnTo>
                    <a:pt x="0" y="13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3" y="5"/>
                  </a:lnTo>
                  <a:lnTo>
                    <a:pt x="25" y="15"/>
                  </a:lnTo>
                  <a:lnTo>
                    <a:pt x="17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60374" y="444500"/>
              <a:ext cx="30163" cy="33338"/>
            </a:xfrm>
            <a:custGeom>
              <a:avLst/>
              <a:gdLst/>
              <a:ahLst/>
              <a:cxnLst>
                <a:cxn ang="0">
                  <a:pos x="19" y="16"/>
                </a:cxn>
                <a:cxn ang="0">
                  <a:pos x="7" y="21"/>
                </a:cxn>
                <a:cxn ang="0">
                  <a:pos x="3" y="21"/>
                </a:cxn>
                <a:cxn ang="0">
                  <a:pos x="2" y="16"/>
                </a:cxn>
                <a:cxn ang="0">
                  <a:pos x="3" y="1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9" y="0"/>
                </a:cxn>
                <a:cxn ang="0">
                  <a:pos x="17" y="6"/>
                </a:cxn>
                <a:cxn ang="0">
                  <a:pos x="19" y="16"/>
                </a:cxn>
              </a:cxnLst>
              <a:rect l="0" t="0" r="r" b="b"/>
              <a:pathLst>
                <a:path w="19" h="21">
                  <a:moveTo>
                    <a:pt x="19" y="16"/>
                  </a:moveTo>
                  <a:lnTo>
                    <a:pt x="7" y="21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9" y="0"/>
                  </a:lnTo>
                  <a:lnTo>
                    <a:pt x="17" y="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130174" y="354013"/>
              <a:ext cx="49213" cy="53975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12" y="34"/>
                </a:cxn>
                <a:cxn ang="0">
                  <a:pos x="2" y="29"/>
                </a:cxn>
                <a:cxn ang="0">
                  <a:pos x="0" y="19"/>
                </a:cxn>
                <a:cxn ang="0">
                  <a:pos x="8" y="6"/>
                </a:cxn>
                <a:cxn ang="0">
                  <a:pos x="17" y="0"/>
                </a:cxn>
                <a:cxn ang="0">
                  <a:pos x="29" y="0"/>
                </a:cxn>
                <a:cxn ang="0">
                  <a:pos x="31" y="12"/>
                </a:cxn>
                <a:cxn ang="0">
                  <a:pos x="23" y="29"/>
                </a:cxn>
              </a:cxnLst>
              <a:rect l="0" t="0" r="r" b="b"/>
              <a:pathLst>
                <a:path w="31" h="34">
                  <a:moveTo>
                    <a:pt x="23" y="29"/>
                  </a:moveTo>
                  <a:lnTo>
                    <a:pt x="12" y="34"/>
                  </a:lnTo>
                  <a:lnTo>
                    <a:pt x="2" y="29"/>
                  </a:lnTo>
                  <a:lnTo>
                    <a:pt x="0" y="19"/>
                  </a:lnTo>
                  <a:lnTo>
                    <a:pt x="8" y="6"/>
                  </a:lnTo>
                  <a:lnTo>
                    <a:pt x="17" y="0"/>
                  </a:lnTo>
                  <a:lnTo>
                    <a:pt x="29" y="0"/>
                  </a:lnTo>
                  <a:lnTo>
                    <a:pt x="31" y="12"/>
                  </a:lnTo>
                  <a:lnTo>
                    <a:pt x="23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-84138" y="193675"/>
              <a:ext cx="46038" cy="46038"/>
            </a:xfrm>
            <a:custGeom>
              <a:avLst/>
              <a:gdLst/>
              <a:ahLst/>
              <a:cxnLst>
                <a:cxn ang="0">
                  <a:pos x="21" y="29"/>
                </a:cxn>
                <a:cxn ang="0">
                  <a:pos x="6" y="29"/>
                </a:cxn>
                <a:cxn ang="0">
                  <a:pos x="0" y="23"/>
                </a:cxn>
                <a:cxn ang="0">
                  <a:pos x="2" y="10"/>
                </a:cxn>
                <a:cxn ang="0">
                  <a:pos x="10" y="6"/>
                </a:cxn>
                <a:cxn ang="0">
                  <a:pos x="17" y="0"/>
                </a:cxn>
                <a:cxn ang="0">
                  <a:pos x="25" y="6"/>
                </a:cxn>
                <a:cxn ang="0">
                  <a:pos x="29" y="17"/>
                </a:cxn>
                <a:cxn ang="0">
                  <a:pos x="21" y="29"/>
                </a:cxn>
              </a:cxnLst>
              <a:rect l="0" t="0" r="r" b="b"/>
              <a:pathLst>
                <a:path w="29" h="29">
                  <a:moveTo>
                    <a:pt x="21" y="29"/>
                  </a:moveTo>
                  <a:lnTo>
                    <a:pt x="6" y="29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10" y="6"/>
                  </a:lnTo>
                  <a:lnTo>
                    <a:pt x="17" y="0"/>
                  </a:lnTo>
                  <a:lnTo>
                    <a:pt x="25" y="6"/>
                  </a:lnTo>
                  <a:lnTo>
                    <a:pt x="29" y="17"/>
                  </a:lnTo>
                  <a:lnTo>
                    <a:pt x="21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6037" y="142875"/>
              <a:ext cx="50800" cy="50800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9" y="32"/>
                </a:cxn>
                <a:cxn ang="0">
                  <a:pos x="0" y="21"/>
                </a:cxn>
                <a:cxn ang="0">
                  <a:pos x="2" y="11"/>
                </a:cxn>
                <a:cxn ang="0">
                  <a:pos x="15" y="5"/>
                </a:cxn>
                <a:cxn ang="0">
                  <a:pos x="21" y="0"/>
                </a:cxn>
                <a:cxn ang="0">
                  <a:pos x="30" y="5"/>
                </a:cxn>
                <a:cxn ang="0">
                  <a:pos x="32" y="9"/>
                </a:cxn>
                <a:cxn ang="0">
                  <a:pos x="32" y="17"/>
                </a:cxn>
                <a:cxn ang="0">
                  <a:pos x="30" y="24"/>
                </a:cxn>
                <a:cxn ang="0">
                  <a:pos x="25" y="32"/>
                </a:cxn>
              </a:cxnLst>
              <a:rect l="0" t="0" r="r" b="b"/>
              <a:pathLst>
                <a:path w="32" h="32">
                  <a:moveTo>
                    <a:pt x="25" y="32"/>
                  </a:moveTo>
                  <a:lnTo>
                    <a:pt x="9" y="32"/>
                  </a:lnTo>
                  <a:lnTo>
                    <a:pt x="0" y="21"/>
                  </a:lnTo>
                  <a:lnTo>
                    <a:pt x="2" y="11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7"/>
                  </a:lnTo>
                  <a:lnTo>
                    <a:pt x="30" y="24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223837" y="314325"/>
              <a:ext cx="36513" cy="42863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23" y="14"/>
                </a:cxn>
                <a:cxn ang="0">
                  <a:pos x="21" y="25"/>
                </a:cxn>
                <a:cxn ang="0">
                  <a:pos x="12" y="27"/>
                </a:cxn>
                <a:cxn ang="0">
                  <a:pos x="4" y="25"/>
                </a:cxn>
                <a:cxn ang="0">
                  <a:pos x="0" y="14"/>
                </a:cxn>
                <a:cxn ang="0">
                  <a:pos x="4" y="4"/>
                </a:cxn>
                <a:cxn ang="0">
                  <a:pos x="12" y="0"/>
                </a:cxn>
                <a:cxn ang="0">
                  <a:pos x="21" y="4"/>
                </a:cxn>
              </a:cxnLst>
              <a:rect l="0" t="0" r="r" b="b"/>
              <a:pathLst>
                <a:path w="23" h="27">
                  <a:moveTo>
                    <a:pt x="21" y="4"/>
                  </a:moveTo>
                  <a:lnTo>
                    <a:pt x="23" y="14"/>
                  </a:lnTo>
                  <a:lnTo>
                    <a:pt x="21" y="25"/>
                  </a:lnTo>
                  <a:lnTo>
                    <a:pt x="12" y="27"/>
                  </a:lnTo>
                  <a:lnTo>
                    <a:pt x="4" y="25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584199" y="608013"/>
              <a:ext cx="44450" cy="460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6" y="14"/>
                </a:cxn>
                <a:cxn ang="0">
                  <a:pos x="28" y="27"/>
                </a:cxn>
                <a:cxn ang="0">
                  <a:pos x="17" y="29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3" y="0"/>
                </a:cxn>
                <a:cxn ang="0">
                  <a:pos x="23" y="4"/>
                </a:cxn>
              </a:cxnLst>
              <a:rect l="0" t="0" r="r" b="b"/>
              <a:pathLst>
                <a:path w="28" h="29">
                  <a:moveTo>
                    <a:pt x="23" y="4"/>
                  </a:moveTo>
                  <a:lnTo>
                    <a:pt x="26" y="14"/>
                  </a:lnTo>
                  <a:lnTo>
                    <a:pt x="28" y="27"/>
                  </a:lnTo>
                  <a:lnTo>
                    <a:pt x="17" y="29"/>
                  </a:lnTo>
                  <a:lnTo>
                    <a:pt x="7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13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735012" y="741363"/>
              <a:ext cx="39688" cy="52388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21" y="25"/>
                </a:cxn>
                <a:cxn ang="0">
                  <a:pos x="15" y="33"/>
                </a:cxn>
                <a:cxn ang="0">
                  <a:pos x="7" y="27"/>
                </a:cxn>
                <a:cxn ang="0">
                  <a:pos x="0" y="17"/>
                </a:cxn>
                <a:cxn ang="0">
                  <a:pos x="2" y="4"/>
                </a:cxn>
                <a:cxn ang="0">
                  <a:pos x="9" y="0"/>
                </a:cxn>
                <a:cxn ang="0">
                  <a:pos x="17" y="2"/>
                </a:cxn>
                <a:cxn ang="0">
                  <a:pos x="25" y="10"/>
                </a:cxn>
              </a:cxnLst>
              <a:rect l="0" t="0" r="r" b="b"/>
              <a:pathLst>
                <a:path w="25" h="33">
                  <a:moveTo>
                    <a:pt x="25" y="10"/>
                  </a:moveTo>
                  <a:lnTo>
                    <a:pt x="21" y="25"/>
                  </a:lnTo>
                  <a:lnTo>
                    <a:pt x="15" y="33"/>
                  </a:lnTo>
                  <a:lnTo>
                    <a:pt x="7" y="27"/>
                  </a:lnTo>
                  <a:lnTo>
                    <a:pt x="0" y="17"/>
                  </a:lnTo>
                  <a:lnTo>
                    <a:pt x="2" y="4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855662" y="920750"/>
              <a:ext cx="33338" cy="30163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19" y="11"/>
                </a:cxn>
                <a:cxn ang="0">
                  <a:pos x="15" y="17"/>
                </a:cxn>
                <a:cxn ang="0">
                  <a:pos x="8" y="19"/>
                </a:cxn>
                <a:cxn ang="0">
                  <a:pos x="0" y="11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7" y="2"/>
                </a:cxn>
                <a:cxn ang="0">
                  <a:pos x="21" y="5"/>
                </a:cxn>
              </a:cxnLst>
              <a:rect l="0" t="0" r="r" b="b"/>
              <a:pathLst>
                <a:path w="21" h="19">
                  <a:moveTo>
                    <a:pt x="21" y="5"/>
                  </a:moveTo>
                  <a:lnTo>
                    <a:pt x="19" y="11"/>
                  </a:lnTo>
                  <a:lnTo>
                    <a:pt x="15" y="17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7" y="2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1003299" y="1084263"/>
              <a:ext cx="52388" cy="68263"/>
            </a:xfrm>
            <a:custGeom>
              <a:avLst/>
              <a:gdLst/>
              <a:ahLst/>
              <a:cxnLst>
                <a:cxn ang="0">
                  <a:pos x="25" y="15"/>
                </a:cxn>
                <a:cxn ang="0">
                  <a:pos x="33" y="30"/>
                </a:cxn>
                <a:cxn ang="0">
                  <a:pos x="31" y="43"/>
                </a:cxn>
                <a:cxn ang="0">
                  <a:pos x="19" y="43"/>
                </a:cxn>
                <a:cxn ang="0">
                  <a:pos x="10" y="32"/>
                </a:cxn>
                <a:cxn ang="0">
                  <a:pos x="0" y="15"/>
                </a:cxn>
                <a:cxn ang="0">
                  <a:pos x="4" y="5"/>
                </a:cxn>
                <a:cxn ang="0">
                  <a:pos x="6" y="0"/>
                </a:cxn>
                <a:cxn ang="0">
                  <a:pos x="12" y="3"/>
                </a:cxn>
                <a:cxn ang="0">
                  <a:pos x="17" y="7"/>
                </a:cxn>
                <a:cxn ang="0">
                  <a:pos x="25" y="15"/>
                </a:cxn>
              </a:cxnLst>
              <a:rect l="0" t="0" r="r" b="b"/>
              <a:pathLst>
                <a:path w="33" h="43">
                  <a:moveTo>
                    <a:pt x="25" y="15"/>
                  </a:moveTo>
                  <a:lnTo>
                    <a:pt x="33" y="30"/>
                  </a:lnTo>
                  <a:lnTo>
                    <a:pt x="31" y="43"/>
                  </a:lnTo>
                  <a:lnTo>
                    <a:pt x="19" y="43"/>
                  </a:lnTo>
                  <a:lnTo>
                    <a:pt x="10" y="32"/>
                  </a:lnTo>
                  <a:lnTo>
                    <a:pt x="0" y="15"/>
                  </a:lnTo>
                  <a:lnTo>
                    <a:pt x="4" y="5"/>
                  </a:lnTo>
                  <a:lnTo>
                    <a:pt x="6" y="0"/>
                  </a:lnTo>
                  <a:lnTo>
                    <a:pt x="12" y="3"/>
                  </a:lnTo>
                  <a:lnTo>
                    <a:pt x="17" y="7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1139824" y="1152525"/>
              <a:ext cx="9525" cy="46038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14"/>
                </a:cxn>
                <a:cxn ang="0">
                  <a:pos x="6" y="29"/>
                </a:cxn>
              </a:cxnLst>
              <a:rect l="0" t="0" r="r" b="b"/>
              <a:pathLst>
                <a:path w="6" h="29">
                  <a:moveTo>
                    <a:pt x="6" y="29"/>
                  </a:moveTo>
                  <a:lnTo>
                    <a:pt x="0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14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84187" y="587375"/>
              <a:ext cx="30163" cy="47625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15" y="25"/>
                </a:cxn>
                <a:cxn ang="0">
                  <a:pos x="9" y="30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5" y="4"/>
                </a:cxn>
                <a:cxn ang="0">
                  <a:pos x="19" y="17"/>
                </a:cxn>
              </a:cxnLst>
              <a:rect l="0" t="0" r="r" b="b"/>
              <a:pathLst>
                <a:path w="19" h="30">
                  <a:moveTo>
                    <a:pt x="19" y="17"/>
                  </a:moveTo>
                  <a:lnTo>
                    <a:pt x="15" y="25"/>
                  </a:lnTo>
                  <a:lnTo>
                    <a:pt x="9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2" y="0"/>
                  </a:lnTo>
                  <a:lnTo>
                    <a:pt x="9" y="0"/>
                  </a:lnTo>
                  <a:lnTo>
                    <a:pt x="15" y="4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604837" y="768350"/>
              <a:ext cx="33338" cy="36513"/>
            </a:xfrm>
            <a:custGeom>
              <a:avLst/>
              <a:gdLst/>
              <a:ahLst/>
              <a:cxnLst>
                <a:cxn ang="0">
                  <a:pos x="21" y="16"/>
                </a:cxn>
                <a:cxn ang="0">
                  <a:pos x="19" y="19"/>
                </a:cxn>
                <a:cxn ang="0">
                  <a:pos x="15" y="23"/>
                </a:cxn>
                <a:cxn ang="0">
                  <a:pos x="4" y="23"/>
                </a:cxn>
                <a:cxn ang="0">
                  <a:pos x="0" y="10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9" y="4"/>
                </a:cxn>
                <a:cxn ang="0">
                  <a:pos x="21" y="16"/>
                </a:cxn>
              </a:cxnLst>
              <a:rect l="0" t="0" r="r" b="b"/>
              <a:pathLst>
                <a:path w="21" h="23">
                  <a:moveTo>
                    <a:pt x="21" y="16"/>
                  </a:moveTo>
                  <a:lnTo>
                    <a:pt x="19" y="19"/>
                  </a:lnTo>
                  <a:lnTo>
                    <a:pt x="15" y="23"/>
                  </a:lnTo>
                  <a:lnTo>
                    <a:pt x="4" y="23"/>
                  </a:lnTo>
                  <a:lnTo>
                    <a:pt x="0" y="10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9" y="4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714374" y="928688"/>
              <a:ext cx="34925" cy="63500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20" y="33"/>
                </a:cxn>
                <a:cxn ang="0">
                  <a:pos x="13" y="40"/>
                </a:cxn>
                <a:cxn ang="0">
                  <a:pos x="5" y="37"/>
                </a:cxn>
                <a:cxn ang="0">
                  <a:pos x="3" y="23"/>
                </a:cxn>
                <a:cxn ang="0">
                  <a:pos x="0" y="10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19" y="8"/>
                </a:cxn>
                <a:cxn ang="0">
                  <a:pos x="22" y="23"/>
                </a:cxn>
              </a:cxnLst>
              <a:rect l="0" t="0" r="r" b="b"/>
              <a:pathLst>
                <a:path w="22" h="40">
                  <a:moveTo>
                    <a:pt x="22" y="23"/>
                  </a:moveTo>
                  <a:lnTo>
                    <a:pt x="20" y="33"/>
                  </a:lnTo>
                  <a:lnTo>
                    <a:pt x="13" y="40"/>
                  </a:lnTo>
                  <a:lnTo>
                    <a:pt x="5" y="37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9" y="8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782637" y="1068388"/>
              <a:ext cx="33338" cy="30163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17" y="17"/>
                </a:cxn>
                <a:cxn ang="0">
                  <a:pos x="10" y="19"/>
                </a:cxn>
                <a:cxn ang="0">
                  <a:pos x="2" y="15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10" y="2"/>
                </a:cxn>
                <a:cxn ang="0">
                  <a:pos x="17" y="4"/>
                </a:cxn>
                <a:cxn ang="0">
                  <a:pos x="21" y="15"/>
                </a:cxn>
              </a:cxnLst>
              <a:rect l="0" t="0" r="r" b="b"/>
              <a:pathLst>
                <a:path w="21" h="19">
                  <a:moveTo>
                    <a:pt x="21" y="15"/>
                  </a:moveTo>
                  <a:lnTo>
                    <a:pt x="17" y="17"/>
                  </a:lnTo>
                  <a:lnTo>
                    <a:pt x="10" y="19"/>
                  </a:lnTo>
                  <a:lnTo>
                    <a:pt x="2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7" y="4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922337" y="1035050"/>
              <a:ext cx="39688" cy="4921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13" y="31"/>
                </a:cxn>
                <a:cxn ang="0">
                  <a:pos x="4" y="29"/>
                </a:cxn>
                <a:cxn ang="0">
                  <a:pos x="0" y="19"/>
                </a:cxn>
                <a:cxn ang="0">
                  <a:pos x="4" y="13"/>
                </a:cxn>
                <a:cxn ang="0">
                  <a:pos x="6" y="2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5" y="23"/>
                </a:cxn>
              </a:cxnLst>
              <a:rect l="0" t="0" r="r" b="b"/>
              <a:pathLst>
                <a:path w="25" h="31">
                  <a:moveTo>
                    <a:pt x="25" y="23"/>
                  </a:moveTo>
                  <a:lnTo>
                    <a:pt x="13" y="31"/>
                  </a:lnTo>
                  <a:lnTo>
                    <a:pt x="4" y="29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6" y="2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590549" y="857250"/>
              <a:ext cx="30163" cy="44450"/>
            </a:xfrm>
            <a:custGeom>
              <a:avLst/>
              <a:gdLst/>
              <a:ahLst/>
              <a:cxnLst>
                <a:cxn ang="0">
                  <a:pos x="15" y="28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9" y="5"/>
                </a:cxn>
                <a:cxn ang="0">
                  <a:pos x="19" y="15"/>
                </a:cxn>
                <a:cxn ang="0">
                  <a:pos x="15" y="28"/>
                </a:cxn>
              </a:cxnLst>
              <a:rect l="0" t="0" r="r" b="b"/>
              <a:pathLst>
                <a:path w="19" h="28">
                  <a:moveTo>
                    <a:pt x="15" y="28"/>
                  </a:moveTo>
                  <a:lnTo>
                    <a:pt x="1" y="24"/>
                  </a:lnTo>
                  <a:lnTo>
                    <a:pt x="0" y="17"/>
                  </a:lnTo>
                  <a:lnTo>
                    <a:pt x="1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9" y="5"/>
                  </a:lnTo>
                  <a:lnTo>
                    <a:pt x="19" y="15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474662" y="750888"/>
              <a:ext cx="39688" cy="42863"/>
            </a:xfrm>
            <a:custGeom>
              <a:avLst/>
              <a:gdLst/>
              <a:ahLst/>
              <a:cxnLst>
                <a:cxn ang="0">
                  <a:pos x="15" y="27"/>
                </a:cxn>
                <a:cxn ang="0">
                  <a:pos x="4" y="23"/>
                </a:cxn>
                <a:cxn ang="0">
                  <a:pos x="0" y="17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9" y="2"/>
                </a:cxn>
                <a:cxn ang="0">
                  <a:pos x="25" y="11"/>
                </a:cxn>
                <a:cxn ang="0">
                  <a:pos x="21" y="19"/>
                </a:cxn>
                <a:cxn ang="0">
                  <a:pos x="15" y="27"/>
                </a:cxn>
              </a:cxnLst>
              <a:rect l="0" t="0" r="r" b="b"/>
              <a:pathLst>
                <a:path w="25" h="27">
                  <a:moveTo>
                    <a:pt x="15" y="27"/>
                  </a:moveTo>
                  <a:lnTo>
                    <a:pt x="4" y="23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9" y="2"/>
                  </a:lnTo>
                  <a:lnTo>
                    <a:pt x="25" y="11"/>
                  </a:lnTo>
                  <a:lnTo>
                    <a:pt x="21" y="19"/>
                  </a:lnTo>
                  <a:lnTo>
                    <a:pt x="15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384174" y="641350"/>
              <a:ext cx="36513" cy="46038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3" y="10"/>
                </a:cxn>
                <a:cxn ang="0">
                  <a:pos x="23" y="17"/>
                </a:cxn>
                <a:cxn ang="0">
                  <a:pos x="19" y="23"/>
                </a:cxn>
                <a:cxn ang="0">
                  <a:pos x="11" y="29"/>
                </a:cxn>
              </a:cxnLst>
              <a:rect l="0" t="0" r="r" b="b"/>
              <a:pathLst>
                <a:path w="23" h="29">
                  <a:moveTo>
                    <a:pt x="11" y="29"/>
                  </a:moveTo>
                  <a:lnTo>
                    <a:pt x="0" y="21"/>
                  </a:lnTo>
                  <a:lnTo>
                    <a:pt x="0" y="12"/>
                  </a:lnTo>
                  <a:lnTo>
                    <a:pt x="2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3" y="10"/>
                  </a:lnTo>
                  <a:lnTo>
                    <a:pt x="23" y="17"/>
                  </a:lnTo>
                  <a:lnTo>
                    <a:pt x="19" y="23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360362" y="544513"/>
              <a:ext cx="41275" cy="36513"/>
            </a:xfrm>
            <a:custGeom>
              <a:avLst/>
              <a:gdLst/>
              <a:ahLst/>
              <a:cxnLst>
                <a:cxn ang="0">
                  <a:pos x="15" y="23"/>
                </a:cxn>
                <a:cxn ang="0">
                  <a:pos x="6" y="19"/>
                </a:cxn>
                <a:cxn ang="0">
                  <a:pos x="0" y="10"/>
                </a:cxn>
                <a:cxn ang="0">
                  <a:pos x="6" y="2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6" y="6"/>
                </a:cxn>
                <a:cxn ang="0">
                  <a:pos x="25" y="14"/>
                </a:cxn>
                <a:cxn ang="0">
                  <a:pos x="15" y="23"/>
                </a:cxn>
              </a:cxnLst>
              <a:rect l="0" t="0" r="r" b="b"/>
              <a:pathLst>
                <a:path w="26" h="23">
                  <a:moveTo>
                    <a:pt x="15" y="23"/>
                  </a:moveTo>
                  <a:lnTo>
                    <a:pt x="6" y="19"/>
                  </a:lnTo>
                  <a:lnTo>
                    <a:pt x="0" y="10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6" y="6"/>
                  </a:lnTo>
                  <a:lnTo>
                    <a:pt x="25" y="14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-11113" y="354013"/>
              <a:ext cx="33338" cy="46038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5" y="29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9" y="0"/>
                </a:cxn>
                <a:cxn ang="0">
                  <a:pos x="17" y="8"/>
                </a:cxn>
                <a:cxn ang="0">
                  <a:pos x="21" y="23"/>
                </a:cxn>
              </a:cxnLst>
              <a:rect l="0" t="0" r="r" b="b"/>
              <a:pathLst>
                <a:path w="21" h="29">
                  <a:moveTo>
                    <a:pt x="21" y="23"/>
                  </a:moveTo>
                  <a:lnTo>
                    <a:pt x="5" y="29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0" y="6"/>
                  </a:lnTo>
                  <a:lnTo>
                    <a:pt x="2" y="2"/>
                  </a:lnTo>
                  <a:lnTo>
                    <a:pt x="9" y="0"/>
                  </a:lnTo>
                  <a:lnTo>
                    <a:pt x="17" y="8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-131763" y="354013"/>
              <a:ext cx="47625" cy="46038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5" y="29"/>
                </a:cxn>
                <a:cxn ang="0">
                  <a:pos x="0" y="23"/>
                </a:cxn>
                <a:cxn ang="0">
                  <a:pos x="1" y="12"/>
                </a:cxn>
                <a:cxn ang="0">
                  <a:pos x="9" y="6"/>
                </a:cxn>
                <a:cxn ang="0">
                  <a:pos x="19" y="0"/>
                </a:cxn>
                <a:cxn ang="0">
                  <a:pos x="30" y="0"/>
                </a:cxn>
                <a:cxn ang="0">
                  <a:pos x="30" y="12"/>
                </a:cxn>
                <a:cxn ang="0">
                  <a:pos x="19" y="29"/>
                </a:cxn>
              </a:cxnLst>
              <a:rect l="0" t="0" r="r" b="b"/>
              <a:pathLst>
                <a:path w="30" h="29">
                  <a:moveTo>
                    <a:pt x="19" y="29"/>
                  </a:moveTo>
                  <a:lnTo>
                    <a:pt x="5" y="29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9" y="6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-174626" y="269875"/>
              <a:ext cx="33338" cy="30163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9" y="19"/>
                </a:cxn>
                <a:cxn ang="0">
                  <a:pos x="6" y="1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1" y="2"/>
                </a:cxn>
                <a:cxn ang="0">
                  <a:pos x="19" y="7"/>
                </a:cxn>
                <a:cxn ang="0">
                  <a:pos x="21" y="19"/>
                </a:cxn>
              </a:cxnLst>
              <a:rect l="0" t="0" r="r" b="b"/>
              <a:pathLst>
                <a:path w="21" h="19">
                  <a:moveTo>
                    <a:pt x="21" y="19"/>
                  </a:moveTo>
                  <a:lnTo>
                    <a:pt x="9" y="19"/>
                  </a:lnTo>
                  <a:lnTo>
                    <a:pt x="6" y="1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11" y="2"/>
                  </a:lnTo>
                  <a:lnTo>
                    <a:pt x="19" y="7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-295276" y="273050"/>
              <a:ext cx="39688" cy="47625"/>
            </a:xfrm>
            <a:custGeom>
              <a:avLst/>
              <a:gdLst/>
              <a:ahLst/>
              <a:cxnLst>
                <a:cxn ang="0">
                  <a:pos x="21" y="30"/>
                </a:cxn>
                <a:cxn ang="0">
                  <a:pos x="9" y="30"/>
                </a:cxn>
                <a:cxn ang="0">
                  <a:pos x="5" y="24"/>
                </a:cxn>
                <a:cxn ang="0">
                  <a:pos x="0" y="17"/>
                </a:cxn>
                <a:cxn ang="0">
                  <a:pos x="5" y="13"/>
                </a:cxn>
                <a:cxn ang="0">
                  <a:pos x="9" y="13"/>
                </a:cxn>
                <a:cxn ang="0">
                  <a:pos x="11" y="7"/>
                </a:cxn>
                <a:cxn ang="0">
                  <a:pos x="15" y="0"/>
                </a:cxn>
                <a:cxn ang="0">
                  <a:pos x="19" y="5"/>
                </a:cxn>
                <a:cxn ang="0">
                  <a:pos x="21" y="7"/>
                </a:cxn>
                <a:cxn ang="0">
                  <a:pos x="25" y="13"/>
                </a:cxn>
                <a:cxn ang="0">
                  <a:pos x="21" y="30"/>
                </a:cxn>
              </a:cxnLst>
              <a:rect l="0" t="0" r="r" b="b"/>
              <a:pathLst>
                <a:path w="25" h="30">
                  <a:moveTo>
                    <a:pt x="21" y="30"/>
                  </a:moveTo>
                  <a:lnTo>
                    <a:pt x="9" y="30"/>
                  </a:lnTo>
                  <a:lnTo>
                    <a:pt x="5" y="24"/>
                  </a:lnTo>
                  <a:lnTo>
                    <a:pt x="0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11" y="7"/>
                  </a:lnTo>
                  <a:lnTo>
                    <a:pt x="15" y="0"/>
                  </a:lnTo>
                  <a:lnTo>
                    <a:pt x="19" y="5"/>
                  </a:lnTo>
                  <a:lnTo>
                    <a:pt x="21" y="7"/>
                  </a:lnTo>
                  <a:lnTo>
                    <a:pt x="25" y="13"/>
                  </a:lnTo>
                  <a:lnTo>
                    <a:pt x="21" y="3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-214313" y="411163"/>
              <a:ext cx="33338" cy="3333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7" y="14"/>
                </a:cxn>
                <a:cxn ang="0">
                  <a:pos x="10" y="21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4"/>
                </a:cxn>
                <a:cxn ang="0">
                  <a:pos x="21" y="10"/>
                </a:cxn>
              </a:cxnLst>
              <a:rect l="0" t="0" r="r" b="b"/>
              <a:pathLst>
                <a:path w="21" h="21">
                  <a:moveTo>
                    <a:pt x="21" y="10"/>
                  </a:moveTo>
                  <a:lnTo>
                    <a:pt x="17" y="14"/>
                  </a:lnTo>
                  <a:lnTo>
                    <a:pt x="10" y="21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-44451" y="481013"/>
              <a:ext cx="33338" cy="2698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7" y="15"/>
                </a:cxn>
                <a:cxn ang="0">
                  <a:pos x="11" y="17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7" y="2"/>
                </a:cxn>
                <a:cxn ang="0">
                  <a:pos x="21" y="10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17" y="15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11" y="0"/>
                  </a:lnTo>
                  <a:lnTo>
                    <a:pt x="17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200024" y="533400"/>
              <a:ext cx="30163" cy="53975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15" y="30"/>
                </a:cxn>
                <a:cxn ang="0">
                  <a:pos x="9" y="34"/>
                </a:cxn>
                <a:cxn ang="0">
                  <a:pos x="2" y="2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5" y="0"/>
                </a:cxn>
                <a:cxn ang="0">
                  <a:pos x="17" y="7"/>
                </a:cxn>
                <a:cxn ang="0">
                  <a:pos x="19" y="17"/>
                </a:cxn>
              </a:cxnLst>
              <a:rect l="0" t="0" r="r" b="b"/>
              <a:pathLst>
                <a:path w="19" h="34">
                  <a:moveTo>
                    <a:pt x="19" y="17"/>
                  </a:moveTo>
                  <a:lnTo>
                    <a:pt x="15" y="30"/>
                  </a:lnTo>
                  <a:lnTo>
                    <a:pt x="9" y="34"/>
                  </a:lnTo>
                  <a:lnTo>
                    <a:pt x="2" y="2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5" y="0"/>
                  </a:lnTo>
                  <a:lnTo>
                    <a:pt x="17" y="7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206374" y="454025"/>
              <a:ext cx="41275" cy="26988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17" y="17"/>
                </a:cxn>
                <a:cxn ang="0">
                  <a:pos x="11" y="17"/>
                </a:cxn>
                <a:cxn ang="0">
                  <a:pos x="2" y="13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6" y="10"/>
                </a:cxn>
              </a:cxnLst>
              <a:rect l="0" t="0" r="r" b="b"/>
              <a:pathLst>
                <a:path w="26" h="17">
                  <a:moveTo>
                    <a:pt x="26" y="10"/>
                  </a:moveTo>
                  <a:lnTo>
                    <a:pt x="17" y="17"/>
                  </a:lnTo>
                  <a:lnTo>
                    <a:pt x="11" y="17"/>
                  </a:lnTo>
                  <a:lnTo>
                    <a:pt x="2" y="13"/>
                  </a:lnTo>
                  <a:lnTo>
                    <a:pt x="0" y="6"/>
                  </a:lnTo>
                  <a:lnTo>
                    <a:pt x="4" y="0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25399" y="463550"/>
              <a:ext cx="34925" cy="69850"/>
            </a:xfrm>
            <a:custGeom>
              <a:avLst/>
              <a:gdLst/>
              <a:ahLst/>
              <a:cxnLst>
                <a:cxn ang="0">
                  <a:pos x="22" y="21"/>
                </a:cxn>
                <a:cxn ang="0">
                  <a:pos x="20" y="36"/>
                </a:cxn>
                <a:cxn ang="0">
                  <a:pos x="13" y="44"/>
                </a:cxn>
                <a:cxn ang="0">
                  <a:pos x="3" y="36"/>
                </a:cxn>
                <a:cxn ang="0">
                  <a:pos x="1" y="21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7" y="7"/>
                </a:cxn>
                <a:cxn ang="0">
                  <a:pos x="22" y="21"/>
                </a:cxn>
              </a:cxnLst>
              <a:rect l="0" t="0" r="r" b="b"/>
              <a:pathLst>
                <a:path w="22" h="44">
                  <a:moveTo>
                    <a:pt x="22" y="21"/>
                  </a:moveTo>
                  <a:lnTo>
                    <a:pt x="20" y="36"/>
                  </a:lnTo>
                  <a:lnTo>
                    <a:pt x="13" y="44"/>
                  </a:lnTo>
                  <a:lnTo>
                    <a:pt x="3" y="36"/>
                  </a:lnTo>
                  <a:lnTo>
                    <a:pt x="1" y="21"/>
                  </a:lnTo>
                  <a:lnTo>
                    <a:pt x="0" y="7"/>
                  </a:lnTo>
                  <a:lnTo>
                    <a:pt x="7" y="0"/>
                  </a:lnTo>
                  <a:lnTo>
                    <a:pt x="17" y="7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273049" y="668338"/>
              <a:ext cx="38100" cy="254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1" y="12"/>
                </a:cxn>
                <a:cxn ang="0">
                  <a:pos x="15" y="16"/>
                </a:cxn>
                <a:cxn ang="0">
                  <a:pos x="3" y="16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21" y="8"/>
                </a:cxn>
                <a:cxn ang="0">
                  <a:pos x="24" y="12"/>
                </a:cxn>
              </a:cxnLst>
              <a:rect l="0" t="0" r="r" b="b"/>
              <a:pathLst>
                <a:path w="24" h="16">
                  <a:moveTo>
                    <a:pt x="24" y="12"/>
                  </a:moveTo>
                  <a:lnTo>
                    <a:pt x="21" y="12"/>
                  </a:lnTo>
                  <a:lnTo>
                    <a:pt x="15" y="16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2" y="0"/>
                  </a:lnTo>
                  <a:lnTo>
                    <a:pt x="9" y="0"/>
                  </a:lnTo>
                  <a:lnTo>
                    <a:pt x="21" y="8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366712" y="784225"/>
              <a:ext cx="34925" cy="47625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13" y="28"/>
                </a:cxn>
                <a:cxn ang="0">
                  <a:pos x="7" y="30"/>
                </a:cxn>
                <a:cxn ang="0">
                  <a:pos x="0" y="17"/>
                </a:cxn>
                <a:cxn ang="0">
                  <a:pos x="2" y="6"/>
                </a:cxn>
                <a:cxn ang="0">
                  <a:pos x="9" y="0"/>
                </a:cxn>
                <a:cxn ang="0">
                  <a:pos x="17" y="6"/>
                </a:cxn>
                <a:cxn ang="0">
                  <a:pos x="21" y="15"/>
                </a:cxn>
                <a:cxn ang="0">
                  <a:pos x="22" y="23"/>
                </a:cxn>
              </a:cxnLst>
              <a:rect l="0" t="0" r="r" b="b"/>
              <a:pathLst>
                <a:path w="22" h="30">
                  <a:moveTo>
                    <a:pt x="22" y="23"/>
                  </a:moveTo>
                  <a:lnTo>
                    <a:pt x="13" y="28"/>
                  </a:lnTo>
                  <a:lnTo>
                    <a:pt x="7" y="30"/>
                  </a:lnTo>
                  <a:lnTo>
                    <a:pt x="0" y="17"/>
                  </a:lnTo>
                  <a:lnTo>
                    <a:pt x="2" y="6"/>
                  </a:lnTo>
                  <a:lnTo>
                    <a:pt x="9" y="0"/>
                  </a:lnTo>
                  <a:lnTo>
                    <a:pt x="17" y="6"/>
                  </a:lnTo>
                  <a:lnTo>
                    <a:pt x="21" y="15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474662" y="901700"/>
              <a:ext cx="33338" cy="63500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15" y="38"/>
                </a:cxn>
                <a:cxn ang="0">
                  <a:pos x="6" y="40"/>
                </a:cxn>
                <a:cxn ang="0">
                  <a:pos x="0" y="31"/>
                </a:cxn>
                <a:cxn ang="0">
                  <a:pos x="0" y="17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9" y="6"/>
                </a:cxn>
                <a:cxn ang="0">
                  <a:pos x="21" y="23"/>
                </a:cxn>
              </a:cxnLst>
              <a:rect l="0" t="0" r="r" b="b"/>
              <a:pathLst>
                <a:path w="21" h="40">
                  <a:moveTo>
                    <a:pt x="21" y="23"/>
                  </a:moveTo>
                  <a:lnTo>
                    <a:pt x="15" y="38"/>
                  </a:lnTo>
                  <a:lnTo>
                    <a:pt x="6" y="40"/>
                  </a:lnTo>
                  <a:lnTo>
                    <a:pt x="0" y="31"/>
                  </a:lnTo>
                  <a:lnTo>
                    <a:pt x="0" y="17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9" y="6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595312" y="1008063"/>
              <a:ext cx="33338" cy="47625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7" y="25"/>
                </a:cxn>
                <a:cxn ang="0">
                  <a:pos x="12" y="30"/>
                </a:cxn>
                <a:cxn ang="0">
                  <a:pos x="2" y="25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12" y="0"/>
                </a:cxn>
                <a:cxn ang="0">
                  <a:pos x="17" y="6"/>
                </a:cxn>
                <a:cxn ang="0">
                  <a:pos x="21" y="17"/>
                </a:cxn>
              </a:cxnLst>
              <a:rect l="0" t="0" r="r" b="b"/>
              <a:pathLst>
                <a:path w="21" h="30">
                  <a:moveTo>
                    <a:pt x="21" y="17"/>
                  </a:moveTo>
                  <a:lnTo>
                    <a:pt x="17" y="25"/>
                  </a:lnTo>
                  <a:lnTo>
                    <a:pt x="12" y="30"/>
                  </a:lnTo>
                  <a:lnTo>
                    <a:pt x="2" y="25"/>
                  </a:lnTo>
                  <a:lnTo>
                    <a:pt x="0" y="13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7" y="6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898524" y="1185863"/>
              <a:ext cx="30163" cy="28575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17" y="12"/>
                </a:cxn>
                <a:cxn ang="0">
                  <a:pos x="15" y="18"/>
                </a:cxn>
                <a:cxn ang="0">
                  <a:pos x="3" y="18"/>
                </a:cxn>
                <a:cxn ang="0">
                  <a:pos x="0" y="12"/>
                </a:cxn>
                <a:cxn ang="0">
                  <a:pos x="2" y="4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19" y="8"/>
                </a:cxn>
              </a:cxnLst>
              <a:rect l="0" t="0" r="r" b="b"/>
              <a:pathLst>
                <a:path w="19" h="18">
                  <a:moveTo>
                    <a:pt x="19" y="8"/>
                  </a:moveTo>
                  <a:lnTo>
                    <a:pt x="17" y="12"/>
                  </a:lnTo>
                  <a:lnTo>
                    <a:pt x="15" y="18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2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1042987" y="1265238"/>
              <a:ext cx="39688" cy="76200"/>
            </a:xfrm>
            <a:custGeom>
              <a:avLst/>
              <a:gdLst/>
              <a:ahLst/>
              <a:cxnLst>
                <a:cxn ang="0">
                  <a:pos x="25" y="25"/>
                </a:cxn>
                <a:cxn ang="0">
                  <a:pos x="23" y="36"/>
                </a:cxn>
                <a:cxn ang="0">
                  <a:pos x="21" y="44"/>
                </a:cxn>
                <a:cxn ang="0">
                  <a:pos x="17" y="48"/>
                </a:cxn>
                <a:cxn ang="0">
                  <a:pos x="15" y="48"/>
                </a:cxn>
                <a:cxn ang="0">
                  <a:pos x="6" y="40"/>
                </a:cxn>
                <a:cxn ang="0">
                  <a:pos x="0" y="25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7" y="4"/>
                </a:cxn>
                <a:cxn ang="0">
                  <a:pos x="21" y="13"/>
                </a:cxn>
                <a:cxn ang="0">
                  <a:pos x="25" y="25"/>
                </a:cxn>
              </a:cxnLst>
              <a:rect l="0" t="0" r="r" b="b"/>
              <a:pathLst>
                <a:path w="25" h="48">
                  <a:moveTo>
                    <a:pt x="25" y="25"/>
                  </a:moveTo>
                  <a:lnTo>
                    <a:pt x="23" y="36"/>
                  </a:lnTo>
                  <a:lnTo>
                    <a:pt x="21" y="44"/>
                  </a:lnTo>
                  <a:lnTo>
                    <a:pt x="17" y="48"/>
                  </a:lnTo>
                  <a:lnTo>
                    <a:pt x="15" y="48"/>
                  </a:lnTo>
                  <a:lnTo>
                    <a:pt x="6" y="40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4"/>
                  </a:lnTo>
                  <a:lnTo>
                    <a:pt x="21" y="13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868362" y="1338263"/>
              <a:ext cx="30163" cy="36513"/>
            </a:xfrm>
            <a:custGeom>
              <a:avLst/>
              <a:gdLst/>
              <a:ahLst/>
              <a:cxnLst>
                <a:cxn ang="0">
                  <a:pos x="19" y="23"/>
                </a:cxn>
                <a:cxn ang="0">
                  <a:pos x="9" y="21"/>
                </a:cxn>
                <a:cxn ang="0">
                  <a:pos x="2" y="19"/>
                </a:cxn>
                <a:cxn ang="0">
                  <a:pos x="0" y="7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9" y="7"/>
                </a:cxn>
                <a:cxn ang="0">
                  <a:pos x="19" y="17"/>
                </a:cxn>
                <a:cxn ang="0">
                  <a:pos x="19" y="23"/>
                </a:cxn>
              </a:cxnLst>
              <a:rect l="0" t="0" r="r" b="b"/>
              <a:pathLst>
                <a:path w="19" h="23">
                  <a:moveTo>
                    <a:pt x="19" y="23"/>
                  </a:moveTo>
                  <a:lnTo>
                    <a:pt x="9" y="21"/>
                  </a:lnTo>
                  <a:lnTo>
                    <a:pt x="2" y="19"/>
                  </a:lnTo>
                  <a:lnTo>
                    <a:pt x="0" y="7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9" y="7"/>
                  </a:lnTo>
                  <a:lnTo>
                    <a:pt x="19" y="17"/>
                  </a:lnTo>
                  <a:lnTo>
                    <a:pt x="19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765174" y="1274763"/>
              <a:ext cx="39688" cy="57150"/>
            </a:xfrm>
            <a:custGeom>
              <a:avLst/>
              <a:gdLst/>
              <a:ahLst/>
              <a:cxnLst>
                <a:cxn ang="0">
                  <a:pos x="21" y="26"/>
                </a:cxn>
                <a:cxn ang="0">
                  <a:pos x="13" y="36"/>
                </a:cxn>
                <a:cxn ang="0">
                  <a:pos x="6" y="36"/>
                </a:cxn>
                <a:cxn ang="0">
                  <a:pos x="0" y="23"/>
                </a:cxn>
                <a:cxn ang="0">
                  <a:pos x="2" y="9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25" y="11"/>
                </a:cxn>
                <a:cxn ang="0">
                  <a:pos x="21" y="26"/>
                </a:cxn>
              </a:cxnLst>
              <a:rect l="0" t="0" r="r" b="b"/>
              <a:pathLst>
                <a:path w="25" h="36">
                  <a:moveTo>
                    <a:pt x="21" y="26"/>
                  </a:moveTo>
                  <a:lnTo>
                    <a:pt x="13" y="36"/>
                  </a:lnTo>
                  <a:lnTo>
                    <a:pt x="6" y="36"/>
                  </a:lnTo>
                  <a:lnTo>
                    <a:pt x="0" y="23"/>
                  </a:lnTo>
                  <a:lnTo>
                    <a:pt x="2" y="9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5" y="11"/>
                  </a:lnTo>
                  <a:lnTo>
                    <a:pt x="21" y="2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677862" y="1192213"/>
              <a:ext cx="57150" cy="39688"/>
            </a:xfrm>
            <a:custGeom>
              <a:avLst/>
              <a:gdLst/>
              <a:ahLst/>
              <a:cxnLst>
                <a:cxn ang="0">
                  <a:pos x="26" y="25"/>
                </a:cxn>
                <a:cxn ang="0">
                  <a:pos x="13" y="25"/>
                </a:cxn>
                <a:cxn ang="0">
                  <a:pos x="5" y="25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15" y="4"/>
                </a:cxn>
                <a:cxn ang="0">
                  <a:pos x="28" y="0"/>
                </a:cxn>
                <a:cxn ang="0">
                  <a:pos x="36" y="8"/>
                </a:cxn>
                <a:cxn ang="0">
                  <a:pos x="36" y="17"/>
                </a:cxn>
                <a:cxn ang="0">
                  <a:pos x="26" y="25"/>
                </a:cxn>
              </a:cxnLst>
              <a:rect l="0" t="0" r="r" b="b"/>
              <a:pathLst>
                <a:path w="36" h="25">
                  <a:moveTo>
                    <a:pt x="26" y="25"/>
                  </a:moveTo>
                  <a:lnTo>
                    <a:pt x="13" y="25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4" y="6"/>
                  </a:lnTo>
                  <a:lnTo>
                    <a:pt x="15" y="4"/>
                  </a:lnTo>
                  <a:lnTo>
                    <a:pt x="28" y="0"/>
                  </a:lnTo>
                  <a:lnTo>
                    <a:pt x="36" y="8"/>
                  </a:lnTo>
                  <a:lnTo>
                    <a:pt x="36" y="17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514349" y="1144588"/>
              <a:ext cx="50800" cy="44450"/>
            </a:xfrm>
            <a:custGeom>
              <a:avLst/>
              <a:gdLst/>
              <a:ahLst/>
              <a:cxnLst>
                <a:cxn ang="0">
                  <a:pos x="21" y="28"/>
                </a:cxn>
                <a:cxn ang="0">
                  <a:pos x="9" y="26"/>
                </a:cxn>
                <a:cxn ang="0">
                  <a:pos x="4" y="21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2" y="11"/>
                </a:cxn>
                <a:cxn ang="0">
                  <a:pos x="32" y="21"/>
                </a:cxn>
                <a:cxn ang="0">
                  <a:pos x="21" y="28"/>
                </a:cxn>
              </a:cxnLst>
              <a:rect l="0" t="0" r="r" b="b"/>
              <a:pathLst>
                <a:path w="32" h="28">
                  <a:moveTo>
                    <a:pt x="21" y="28"/>
                  </a:moveTo>
                  <a:lnTo>
                    <a:pt x="9" y="26"/>
                  </a:lnTo>
                  <a:lnTo>
                    <a:pt x="4" y="21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2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32" y="11"/>
                  </a:lnTo>
                  <a:lnTo>
                    <a:pt x="32" y="21"/>
                  </a:lnTo>
                  <a:lnTo>
                    <a:pt x="21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400049" y="1035050"/>
              <a:ext cx="50800" cy="46038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11" y="27"/>
                </a:cxn>
                <a:cxn ang="0">
                  <a:pos x="3" y="25"/>
                </a:cxn>
                <a:cxn ang="0">
                  <a:pos x="0" y="21"/>
                </a:cxn>
                <a:cxn ang="0">
                  <a:pos x="1" y="17"/>
                </a:cxn>
                <a:cxn ang="0">
                  <a:pos x="5" y="6"/>
                </a:cxn>
                <a:cxn ang="0">
                  <a:pos x="17" y="0"/>
                </a:cxn>
                <a:cxn ang="0">
                  <a:pos x="24" y="0"/>
                </a:cxn>
                <a:cxn ang="0">
                  <a:pos x="32" y="6"/>
                </a:cxn>
                <a:cxn ang="0">
                  <a:pos x="32" y="17"/>
                </a:cxn>
                <a:cxn ang="0">
                  <a:pos x="22" y="29"/>
                </a:cxn>
              </a:cxnLst>
              <a:rect l="0" t="0" r="r" b="b"/>
              <a:pathLst>
                <a:path w="32" h="29">
                  <a:moveTo>
                    <a:pt x="22" y="29"/>
                  </a:moveTo>
                  <a:lnTo>
                    <a:pt x="11" y="27"/>
                  </a:lnTo>
                  <a:lnTo>
                    <a:pt x="3" y="25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6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2" y="6"/>
                  </a:lnTo>
                  <a:lnTo>
                    <a:pt x="32" y="17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384174" y="935038"/>
              <a:ext cx="33338" cy="39688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11" y="2"/>
                </a:cxn>
                <a:cxn ang="0">
                  <a:pos x="17" y="6"/>
                </a:cxn>
                <a:cxn ang="0">
                  <a:pos x="21" y="19"/>
                </a:cxn>
                <a:cxn ang="0">
                  <a:pos x="15" y="25"/>
                </a:cxn>
                <a:cxn ang="0">
                  <a:pos x="6" y="25"/>
                </a:cxn>
              </a:cxnLst>
              <a:rect l="0" t="0" r="r" b="b"/>
              <a:pathLst>
                <a:path w="21" h="25">
                  <a:moveTo>
                    <a:pt x="6" y="25"/>
                  </a:moveTo>
                  <a:lnTo>
                    <a:pt x="0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11" y="2"/>
                  </a:lnTo>
                  <a:lnTo>
                    <a:pt x="17" y="6"/>
                  </a:lnTo>
                  <a:lnTo>
                    <a:pt x="21" y="19"/>
                  </a:lnTo>
                  <a:lnTo>
                    <a:pt x="15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223837" y="793750"/>
              <a:ext cx="39688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2" y="24"/>
                </a:cxn>
                <a:cxn ang="0">
                  <a:pos x="0" y="11"/>
                </a:cxn>
                <a:cxn ang="0">
                  <a:pos x="2" y="3"/>
                </a:cxn>
                <a:cxn ang="0">
                  <a:pos x="15" y="0"/>
                </a:cxn>
                <a:cxn ang="0">
                  <a:pos x="21" y="5"/>
                </a:cxn>
                <a:cxn ang="0">
                  <a:pos x="25" y="17"/>
                </a:cxn>
                <a:cxn ang="0">
                  <a:pos x="21" y="24"/>
                </a:cxn>
                <a:cxn ang="0">
                  <a:pos x="10" y="28"/>
                </a:cxn>
              </a:cxnLst>
              <a:rect l="0" t="0" r="r" b="b"/>
              <a:pathLst>
                <a:path w="25" h="28">
                  <a:moveTo>
                    <a:pt x="10" y="28"/>
                  </a:moveTo>
                  <a:lnTo>
                    <a:pt x="2" y="24"/>
                  </a:lnTo>
                  <a:lnTo>
                    <a:pt x="0" y="11"/>
                  </a:lnTo>
                  <a:lnTo>
                    <a:pt x="2" y="3"/>
                  </a:lnTo>
                  <a:lnTo>
                    <a:pt x="15" y="0"/>
                  </a:lnTo>
                  <a:lnTo>
                    <a:pt x="21" y="5"/>
                  </a:lnTo>
                  <a:lnTo>
                    <a:pt x="25" y="17"/>
                  </a:lnTo>
                  <a:lnTo>
                    <a:pt x="21" y="24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130174" y="677863"/>
              <a:ext cx="36513" cy="42863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10" y="23"/>
                </a:cxn>
                <a:cxn ang="0">
                  <a:pos x="2" y="17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23" y="10"/>
                </a:cxn>
                <a:cxn ang="0">
                  <a:pos x="21" y="19"/>
                </a:cxn>
                <a:cxn ang="0">
                  <a:pos x="17" y="27"/>
                </a:cxn>
              </a:cxnLst>
              <a:rect l="0" t="0" r="r" b="b"/>
              <a:pathLst>
                <a:path w="23" h="27">
                  <a:moveTo>
                    <a:pt x="17" y="27"/>
                  </a:moveTo>
                  <a:lnTo>
                    <a:pt x="10" y="23"/>
                  </a:lnTo>
                  <a:lnTo>
                    <a:pt x="2" y="17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3" y="10"/>
                  </a:lnTo>
                  <a:lnTo>
                    <a:pt x="21" y="19"/>
                  </a:lnTo>
                  <a:lnTo>
                    <a:pt x="17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103187" y="557213"/>
              <a:ext cx="39688" cy="23813"/>
            </a:xfrm>
            <a:custGeom>
              <a:avLst/>
              <a:gdLst/>
              <a:ahLst/>
              <a:cxnLst>
                <a:cxn ang="0">
                  <a:pos x="25" y="15"/>
                </a:cxn>
                <a:cxn ang="0">
                  <a:pos x="17" y="15"/>
                </a:cxn>
                <a:cxn ang="0">
                  <a:pos x="10" y="15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" y="0"/>
                </a:cxn>
                <a:cxn ang="0">
                  <a:pos x="15" y="2"/>
                </a:cxn>
                <a:cxn ang="0">
                  <a:pos x="21" y="4"/>
                </a:cxn>
                <a:cxn ang="0">
                  <a:pos x="25" y="15"/>
                </a:cxn>
              </a:cxnLst>
              <a:rect l="0" t="0" r="r" b="b"/>
              <a:pathLst>
                <a:path w="25" h="15">
                  <a:moveTo>
                    <a:pt x="25" y="15"/>
                  </a:moveTo>
                  <a:lnTo>
                    <a:pt x="17" y="15"/>
                  </a:lnTo>
                  <a:lnTo>
                    <a:pt x="10" y="15"/>
                  </a:lnTo>
                  <a:lnTo>
                    <a:pt x="2" y="11"/>
                  </a:lnTo>
                  <a:lnTo>
                    <a:pt x="0" y="9"/>
                  </a:lnTo>
                  <a:lnTo>
                    <a:pt x="2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-68263" y="623888"/>
              <a:ext cx="31750" cy="36513"/>
            </a:xfrm>
            <a:custGeom>
              <a:avLst/>
              <a:gdLst/>
              <a:ahLst/>
              <a:cxnLst>
                <a:cxn ang="0">
                  <a:pos x="20" y="17"/>
                </a:cxn>
                <a:cxn ang="0">
                  <a:pos x="15" y="21"/>
                </a:cxn>
                <a:cxn ang="0">
                  <a:pos x="5" y="23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20" y="4"/>
                </a:cxn>
                <a:cxn ang="0">
                  <a:pos x="20" y="17"/>
                </a:cxn>
              </a:cxnLst>
              <a:rect l="0" t="0" r="r" b="b"/>
              <a:pathLst>
                <a:path w="20" h="23">
                  <a:moveTo>
                    <a:pt x="20" y="17"/>
                  </a:moveTo>
                  <a:lnTo>
                    <a:pt x="15" y="21"/>
                  </a:lnTo>
                  <a:lnTo>
                    <a:pt x="5" y="2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0" y="4"/>
                  </a:lnTo>
                  <a:lnTo>
                    <a:pt x="20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-190501" y="581025"/>
              <a:ext cx="33338" cy="30163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4" y="19"/>
                </a:cxn>
                <a:cxn ang="0">
                  <a:pos x="6" y="17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8" y="0"/>
                </a:cxn>
                <a:cxn ang="0">
                  <a:pos x="21" y="10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14" y="19"/>
                  </a:lnTo>
                  <a:lnTo>
                    <a:pt x="6" y="17"/>
                  </a:lnTo>
                  <a:lnTo>
                    <a:pt x="2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-311151" y="533400"/>
              <a:ext cx="30163" cy="20638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5" y="11"/>
                </a:cxn>
                <a:cxn ang="0">
                  <a:pos x="10" y="13"/>
                </a:cxn>
                <a:cxn ang="0">
                  <a:pos x="2" y="9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3"/>
                </a:cxn>
                <a:cxn ang="0">
                  <a:pos x="19" y="7"/>
                </a:cxn>
              </a:cxnLst>
              <a:rect l="0" t="0" r="r" b="b"/>
              <a:pathLst>
                <a:path w="19" h="13">
                  <a:moveTo>
                    <a:pt x="19" y="7"/>
                  </a:moveTo>
                  <a:lnTo>
                    <a:pt x="15" y="11"/>
                  </a:lnTo>
                  <a:lnTo>
                    <a:pt x="10" y="13"/>
                  </a:lnTo>
                  <a:lnTo>
                    <a:pt x="2" y="9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3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-401638" y="454025"/>
              <a:ext cx="33338" cy="63500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17" y="32"/>
                </a:cxn>
                <a:cxn ang="0">
                  <a:pos x="15" y="38"/>
                </a:cxn>
                <a:cxn ang="0">
                  <a:pos x="10" y="40"/>
                </a:cxn>
                <a:cxn ang="0">
                  <a:pos x="6" y="40"/>
                </a:cxn>
                <a:cxn ang="0">
                  <a:pos x="0" y="32"/>
                </a:cxn>
                <a:cxn ang="0">
                  <a:pos x="0" y="17"/>
                </a:cxn>
                <a:cxn ang="0">
                  <a:pos x="8" y="4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1" y="23"/>
                </a:cxn>
              </a:cxnLst>
              <a:rect l="0" t="0" r="r" b="b"/>
              <a:pathLst>
                <a:path w="21" h="40">
                  <a:moveTo>
                    <a:pt x="21" y="23"/>
                  </a:moveTo>
                  <a:lnTo>
                    <a:pt x="17" y="32"/>
                  </a:lnTo>
                  <a:lnTo>
                    <a:pt x="15" y="38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17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-569913" y="641350"/>
              <a:ext cx="30163" cy="365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10"/>
                </a:cxn>
                <a:cxn ang="0">
                  <a:pos x="15" y="23"/>
                </a:cxn>
                <a:cxn ang="0">
                  <a:pos x="5" y="21"/>
                </a:cxn>
                <a:cxn ang="0">
                  <a:pos x="0" y="17"/>
                </a:cxn>
                <a:cxn ang="0">
                  <a:pos x="7" y="8"/>
                </a:cxn>
                <a:cxn ang="0">
                  <a:pos x="15" y="0"/>
                </a:cxn>
              </a:cxnLst>
              <a:rect l="0" t="0" r="r" b="b"/>
              <a:pathLst>
                <a:path w="19" h="23">
                  <a:moveTo>
                    <a:pt x="15" y="0"/>
                  </a:moveTo>
                  <a:lnTo>
                    <a:pt x="19" y="10"/>
                  </a:lnTo>
                  <a:lnTo>
                    <a:pt x="15" y="23"/>
                  </a:lnTo>
                  <a:lnTo>
                    <a:pt x="5" y="21"/>
                  </a:lnTo>
                  <a:lnTo>
                    <a:pt x="0" y="17"/>
                  </a:lnTo>
                  <a:lnTo>
                    <a:pt x="7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-465138" y="663575"/>
              <a:ext cx="39688" cy="30163"/>
            </a:xfrm>
            <a:custGeom>
              <a:avLst/>
              <a:gdLst/>
              <a:ahLst/>
              <a:cxnLst>
                <a:cxn ang="0">
                  <a:pos x="25" y="9"/>
                </a:cxn>
                <a:cxn ang="0">
                  <a:pos x="21" y="15"/>
                </a:cxn>
                <a:cxn ang="0">
                  <a:pos x="15" y="19"/>
                </a:cxn>
                <a:cxn ang="0">
                  <a:pos x="4" y="17"/>
                </a:cxn>
                <a:cxn ang="0">
                  <a:pos x="0" y="9"/>
                </a:cxn>
                <a:cxn ang="0">
                  <a:pos x="2" y="0"/>
                </a:cxn>
                <a:cxn ang="0">
                  <a:pos x="15" y="3"/>
                </a:cxn>
                <a:cxn ang="0">
                  <a:pos x="21" y="5"/>
                </a:cxn>
                <a:cxn ang="0">
                  <a:pos x="25" y="9"/>
                </a:cxn>
              </a:cxnLst>
              <a:rect l="0" t="0" r="r" b="b"/>
              <a:pathLst>
                <a:path w="25" h="19">
                  <a:moveTo>
                    <a:pt x="25" y="9"/>
                  </a:moveTo>
                  <a:lnTo>
                    <a:pt x="21" y="15"/>
                  </a:lnTo>
                  <a:lnTo>
                    <a:pt x="15" y="19"/>
                  </a:lnTo>
                  <a:lnTo>
                    <a:pt x="4" y="17"/>
                  </a:lnTo>
                  <a:lnTo>
                    <a:pt x="0" y="9"/>
                  </a:lnTo>
                  <a:lnTo>
                    <a:pt x="2" y="0"/>
                  </a:lnTo>
                  <a:lnTo>
                    <a:pt x="15" y="3"/>
                  </a:lnTo>
                  <a:lnTo>
                    <a:pt x="21" y="5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-298451" y="650875"/>
              <a:ext cx="50800" cy="539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0" y="21"/>
                </a:cxn>
                <a:cxn ang="0">
                  <a:pos x="32" y="34"/>
                </a:cxn>
                <a:cxn ang="0">
                  <a:pos x="21" y="34"/>
                </a:cxn>
                <a:cxn ang="0">
                  <a:pos x="11" y="27"/>
                </a:cxn>
                <a:cxn ang="0">
                  <a:pos x="0" y="17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23" y="6"/>
                </a:cxn>
              </a:cxnLst>
              <a:rect l="0" t="0" r="r" b="b"/>
              <a:pathLst>
                <a:path w="32" h="34">
                  <a:moveTo>
                    <a:pt x="23" y="6"/>
                  </a:moveTo>
                  <a:lnTo>
                    <a:pt x="30" y="21"/>
                  </a:lnTo>
                  <a:lnTo>
                    <a:pt x="32" y="34"/>
                  </a:lnTo>
                  <a:lnTo>
                    <a:pt x="21" y="34"/>
                  </a:lnTo>
                  <a:lnTo>
                    <a:pt x="11" y="27"/>
                  </a:lnTo>
                  <a:lnTo>
                    <a:pt x="0" y="17"/>
                  </a:lnTo>
                  <a:lnTo>
                    <a:pt x="2" y="6"/>
                  </a:lnTo>
                  <a:lnTo>
                    <a:pt x="11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-180976" y="693738"/>
              <a:ext cx="30163" cy="26988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2" y="15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19" y="7"/>
                </a:cxn>
              </a:cxnLst>
              <a:rect l="0" t="0" r="r" b="b"/>
              <a:pathLst>
                <a:path w="19" h="17">
                  <a:moveTo>
                    <a:pt x="19" y="7"/>
                  </a:moveTo>
                  <a:lnTo>
                    <a:pt x="15" y="15"/>
                  </a:lnTo>
                  <a:lnTo>
                    <a:pt x="10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-271463" y="847725"/>
              <a:ext cx="33338" cy="36513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7" y="21"/>
                </a:cxn>
                <a:cxn ang="0">
                  <a:pos x="10" y="23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7" y="9"/>
                </a:cxn>
                <a:cxn ang="0">
                  <a:pos x="21" y="17"/>
                </a:cxn>
              </a:cxnLst>
              <a:rect l="0" t="0" r="r" b="b"/>
              <a:pathLst>
                <a:path w="21" h="23">
                  <a:moveTo>
                    <a:pt x="21" y="17"/>
                  </a:moveTo>
                  <a:lnTo>
                    <a:pt x="17" y="21"/>
                  </a:lnTo>
                  <a:lnTo>
                    <a:pt x="10" y="23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7" y="9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-425451" y="793750"/>
              <a:ext cx="33338" cy="44450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3" y="28"/>
                </a:cxn>
                <a:cxn ang="0">
                  <a:pos x="6" y="28"/>
                </a:cxn>
                <a:cxn ang="0">
                  <a:pos x="0" y="22"/>
                </a:cxn>
                <a:cxn ang="0">
                  <a:pos x="0" y="11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" y="3"/>
                </a:cxn>
                <a:cxn ang="0">
                  <a:pos x="21" y="17"/>
                </a:cxn>
              </a:cxnLst>
              <a:rect l="0" t="0" r="r" b="b"/>
              <a:pathLst>
                <a:path w="21" h="28">
                  <a:moveTo>
                    <a:pt x="21" y="17"/>
                  </a:moveTo>
                  <a:lnTo>
                    <a:pt x="13" y="28"/>
                  </a:lnTo>
                  <a:lnTo>
                    <a:pt x="6" y="28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" y="3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-498476" y="1001713"/>
              <a:ext cx="39688" cy="42863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21" y="19"/>
                </a:cxn>
                <a:cxn ang="0">
                  <a:pos x="15" y="27"/>
                </a:cxn>
                <a:cxn ang="0">
                  <a:pos x="8" y="21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9" y="2"/>
                </a:cxn>
                <a:cxn ang="0">
                  <a:pos x="25" y="10"/>
                </a:cxn>
              </a:cxnLst>
              <a:rect l="0" t="0" r="r" b="b"/>
              <a:pathLst>
                <a:path w="25" h="27">
                  <a:moveTo>
                    <a:pt x="25" y="10"/>
                  </a:moveTo>
                  <a:lnTo>
                    <a:pt x="21" y="19"/>
                  </a:lnTo>
                  <a:lnTo>
                    <a:pt x="15" y="27"/>
                  </a:lnTo>
                  <a:lnTo>
                    <a:pt x="8" y="21"/>
                  </a:lnTo>
                  <a:lnTo>
                    <a:pt x="0" y="10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9" y="2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-382588" y="965200"/>
              <a:ext cx="30163" cy="365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19"/>
                </a:cxn>
                <a:cxn ang="0">
                  <a:pos x="9" y="23"/>
                </a:cxn>
                <a:cxn ang="0">
                  <a:pos x="1" y="21"/>
                </a:cxn>
                <a:cxn ang="0">
                  <a:pos x="0" y="17"/>
                </a:cxn>
                <a:cxn ang="0">
                  <a:pos x="0" y="4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9" y="10"/>
                </a:cxn>
              </a:cxnLst>
              <a:rect l="0" t="0" r="r" b="b"/>
              <a:pathLst>
                <a:path w="19" h="23">
                  <a:moveTo>
                    <a:pt x="19" y="10"/>
                  </a:moveTo>
                  <a:lnTo>
                    <a:pt x="19" y="19"/>
                  </a:lnTo>
                  <a:lnTo>
                    <a:pt x="9" y="23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4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-368301" y="714375"/>
              <a:ext cx="26988" cy="20638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12" y="2"/>
                </a:cxn>
                <a:cxn ang="0">
                  <a:pos x="15" y="4"/>
                </a:cxn>
                <a:cxn ang="0">
                  <a:pos x="12" y="11"/>
                </a:cxn>
                <a:cxn ang="0">
                  <a:pos x="8" y="13"/>
                </a:cxn>
                <a:cxn ang="0">
                  <a:pos x="2" y="11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2"/>
                </a:cxn>
                <a:cxn ang="0">
                  <a:pos x="15" y="4"/>
                </a:cxn>
              </a:cxnLst>
              <a:rect l="0" t="0" r="r" b="b"/>
              <a:pathLst>
                <a:path w="17" h="13">
                  <a:moveTo>
                    <a:pt x="15" y="4"/>
                  </a:moveTo>
                  <a:lnTo>
                    <a:pt x="12" y="2"/>
                  </a:lnTo>
                  <a:lnTo>
                    <a:pt x="15" y="4"/>
                  </a:lnTo>
                  <a:lnTo>
                    <a:pt x="12" y="11"/>
                  </a:lnTo>
                  <a:lnTo>
                    <a:pt x="8" y="13"/>
                  </a:lnTo>
                  <a:lnTo>
                    <a:pt x="2" y="11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2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-555626" y="831850"/>
              <a:ext cx="33338" cy="58738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9" y="33"/>
                </a:cxn>
                <a:cxn ang="0">
                  <a:pos x="12" y="37"/>
                </a:cxn>
                <a:cxn ang="0">
                  <a:pos x="2" y="29"/>
                </a:cxn>
                <a:cxn ang="0">
                  <a:pos x="0" y="16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1" y="21"/>
                </a:cxn>
              </a:cxnLst>
              <a:rect l="0" t="0" r="r" b="b"/>
              <a:pathLst>
                <a:path w="21" h="37">
                  <a:moveTo>
                    <a:pt x="21" y="21"/>
                  </a:moveTo>
                  <a:lnTo>
                    <a:pt x="19" y="33"/>
                  </a:lnTo>
                  <a:lnTo>
                    <a:pt x="12" y="37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4" y="2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-93663" y="808038"/>
              <a:ext cx="39688" cy="66675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25" y="34"/>
                </a:cxn>
                <a:cxn ang="0">
                  <a:pos x="21" y="42"/>
                </a:cxn>
                <a:cxn ang="0">
                  <a:pos x="10" y="40"/>
                </a:cxn>
                <a:cxn ang="0">
                  <a:pos x="6" y="25"/>
                </a:cxn>
                <a:cxn ang="0">
                  <a:pos x="0" y="15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12" y="2"/>
                </a:cxn>
                <a:cxn ang="0">
                  <a:pos x="17" y="6"/>
                </a:cxn>
                <a:cxn ang="0">
                  <a:pos x="21" y="19"/>
                </a:cxn>
              </a:cxnLst>
              <a:rect l="0" t="0" r="r" b="b"/>
              <a:pathLst>
                <a:path w="25" h="42">
                  <a:moveTo>
                    <a:pt x="21" y="19"/>
                  </a:moveTo>
                  <a:lnTo>
                    <a:pt x="25" y="34"/>
                  </a:lnTo>
                  <a:lnTo>
                    <a:pt x="21" y="42"/>
                  </a:lnTo>
                  <a:lnTo>
                    <a:pt x="10" y="40"/>
                  </a:lnTo>
                  <a:lnTo>
                    <a:pt x="6" y="25"/>
                  </a:lnTo>
                  <a:lnTo>
                    <a:pt x="0" y="15"/>
                  </a:lnTo>
                  <a:lnTo>
                    <a:pt x="2" y="6"/>
                  </a:lnTo>
                  <a:lnTo>
                    <a:pt x="4" y="0"/>
                  </a:lnTo>
                  <a:lnTo>
                    <a:pt x="12" y="2"/>
                  </a:lnTo>
                  <a:lnTo>
                    <a:pt x="17" y="6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-3176" y="731838"/>
              <a:ext cx="30163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9" y="0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16" y="8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12699" y="741363"/>
              <a:ext cx="33338" cy="36513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9" y="15"/>
                </a:cxn>
                <a:cxn ang="0">
                  <a:pos x="15" y="23"/>
                </a:cxn>
                <a:cxn ang="0">
                  <a:pos x="4" y="21"/>
                </a:cxn>
                <a:cxn ang="0">
                  <a:pos x="0" y="17"/>
                </a:cxn>
                <a:cxn ang="0">
                  <a:pos x="0" y="4"/>
                </a:cxn>
                <a:cxn ang="0">
                  <a:pos x="9" y="0"/>
                </a:cxn>
                <a:cxn ang="0">
                  <a:pos x="17" y="4"/>
                </a:cxn>
                <a:cxn ang="0">
                  <a:pos x="21" y="6"/>
                </a:cxn>
              </a:cxnLst>
              <a:rect l="0" t="0" r="r" b="b"/>
              <a:pathLst>
                <a:path w="21" h="23">
                  <a:moveTo>
                    <a:pt x="21" y="6"/>
                  </a:moveTo>
                  <a:lnTo>
                    <a:pt x="19" y="15"/>
                  </a:lnTo>
                  <a:lnTo>
                    <a:pt x="15" y="23"/>
                  </a:lnTo>
                  <a:lnTo>
                    <a:pt x="4" y="21"/>
                  </a:lnTo>
                  <a:lnTo>
                    <a:pt x="0" y="17"/>
                  </a:lnTo>
                  <a:lnTo>
                    <a:pt x="0" y="4"/>
                  </a:lnTo>
                  <a:lnTo>
                    <a:pt x="9" y="0"/>
                  </a:lnTo>
                  <a:lnTo>
                    <a:pt x="17" y="4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119062" y="871538"/>
              <a:ext cx="38100" cy="39688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1" y="19"/>
                </a:cxn>
                <a:cxn ang="0">
                  <a:pos x="15" y="25"/>
                </a:cxn>
                <a:cxn ang="0">
                  <a:pos x="3" y="21"/>
                </a:cxn>
                <a:cxn ang="0">
                  <a:pos x="0" y="12"/>
                </a:cxn>
                <a:cxn ang="0">
                  <a:pos x="3" y="0"/>
                </a:cxn>
                <a:cxn ang="0">
                  <a:pos x="15" y="2"/>
                </a:cxn>
                <a:cxn ang="0">
                  <a:pos x="21" y="4"/>
                </a:cxn>
                <a:cxn ang="0">
                  <a:pos x="24" y="12"/>
                </a:cxn>
              </a:cxnLst>
              <a:rect l="0" t="0" r="r" b="b"/>
              <a:pathLst>
                <a:path w="24" h="25">
                  <a:moveTo>
                    <a:pt x="24" y="12"/>
                  </a:moveTo>
                  <a:lnTo>
                    <a:pt x="21" y="19"/>
                  </a:lnTo>
                  <a:lnTo>
                    <a:pt x="15" y="25"/>
                  </a:lnTo>
                  <a:lnTo>
                    <a:pt x="3" y="21"/>
                  </a:lnTo>
                  <a:lnTo>
                    <a:pt x="0" y="12"/>
                  </a:lnTo>
                  <a:lnTo>
                    <a:pt x="3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257174" y="947738"/>
              <a:ext cx="49213" cy="53975"/>
            </a:xfrm>
            <a:custGeom>
              <a:avLst/>
              <a:gdLst/>
              <a:ahLst/>
              <a:cxnLst>
                <a:cxn ang="0">
                  <a:pos x="25" y="28"/>
                </a:cxn>
                <a:cxn ang="0">
                  <a:pos x="15" y="34"/>
                </a:cxn>
                <a:cxn ang="0">
                  <a:pos x="4" y="34"/>
                </a:cxn>
                <a:cxn ang="0">
                  <a:pos x="0" y="21"/>
                </a:cxn>
                <a:cxn ang="0">
                  <a:pos x="10" y="11"/>
                </a:cxn>
                <a:cxn ang="0">
                  <a:pos x="17" y="0"/>
                </a:cxn>
                <a:cxn ang="0">
                  <a:pos x="31" y="4"/>
                </a:cxn>
                <a:cxn ang="0">
                  <a:pos x="29" y="15"/>
                </a:cxn>
                <a:cxn ang="0">
                  <a:pos x="25" y="28"/>
                </a:cxn>
              </a:cxnLst>
              <a:rect l="0" t="0" r="r" b="b"/>
              <a:pathLst>
                <a:path w="31" h="34">
                  <a:moveTo>
                    <a:pt x="25" y="28"/>
                  </a:moveTo>
                  <a:lnTo>
                    <a:pt x="15" y="34"/>
                  </a:lnTo>
                  <a:lnTo>
                    <a:pt x="4" y="34"/>
                  </a:lnTo>
                  <a:lnTo>
                    <a:pt x="0" y="21"/>
                  </a:lnTo>
                  <a:lnTo>
                    <a:pt x="10" y="11"/>
                  </a:lnTo>
                  <a:lnTo>
                    <a:pt x="17" y="0"/>
                  </a:lnTo>
                  <a:lnTo>
                    <a:pt x="31" y="4"/>
                  </a:lnTo>
                  <a:lnTo>
                    <a:pt x="29" y="15"/>
                  </a:lnTo>
                  <a:lnTo>
                    <a:pt x="25" y="28"/>
                  </a:lnTo>
                  <a:close/>
                </a:path>
              </a:pathLst>
            </a:custGeom>
            <a:solidFill>
              <a:srgbClr val="FAD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457199" y="1316038"/>
              <a:ext cx="33338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3" y="23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2" y="4"/>
                </a:cxn>
                <a:cxn ang="0">
                  <a:pos x="7" y="0"/>
                </a:cxn>
                <a:cxn ang="0">
                  <a:pos x="17" y="4"/>
                </a:cxn>
                <a:cxn ang="0">
                  <a:pos x="19" y="12"/>
                </a:cxn>
                <a:cxn ang="0">
                  <a:pos x="21" y="21"/>
                </a:cxn>
              </a:cxnLst>
              <a:rect l="0" t="0" r="r" b="b"/>
              <a:pathLst>
                <a:path w="21" h="27">
                  <a:moveTo>
                    <a:pt x="21" y="21"/>
                  </a:moveTo>
                  <a:lnTo>
                    <a:pt x="13" y="23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2" y="4"/>
                  </a:lnTo>
                  <a:lnTo>
                    <a:pt x="7" y="0"/>
                  </a:lnTo>
                  <a:lnTo>
                    <a:pt x="17" y="4"/>
                  </a:lnTo>
                  <a:lnTo>
                    <a:pt x="19" y="12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608012" y="1349375"/>
              <a:ext cx="36513" cy="46038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10"/>
                </a:cxn>
                <a:cxn ang="0">
                  <a:pos x="23" y="19"/>
                </a:cxn>
                <a:cxn ang="0">
                  <a:pos x="21" y="25"/>
                </a:cxn>
                <a:cxn ang="0">
                  <a:pos x="19" y="29"/>
                </a:cxn>
                <a:cxn ang="0">
                  <a:pos x="9" y="27"/>
                </a:cxn>
                <a:cxn ang="0">
                  <a:pos x="4" y="23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13" y="0"/>
                </a:cxn>
                <a:cxn ang="0">
                  <a:pos x="23" y="6"/>
                </a:cxn>
              </a:cxnLst>
              <a:rect l="0" t="0" r="r" b="b"/>
              <a:pathLst>
                <a:path w="23" h="29">
                  <a:moveTo>
                    <a:pt x="23" y="6"/>
                  </a:moveTo>
                  <a:lnTo>
                    <a:pt x="23" y="10"/>
                  </a:lnTo>
                  <a:lnTo>
                    <a:pt x="23" y="19"/>
                  </a:lnTo>
                  <a:lnTo>
                    <a:pt x="21" y="25"/>
                  </a:lnTo>
                  <a:lnTo>
                    <a:pt x="19" y="29"/>
                  </a:lnTo>
                  <a:lnTo>
                    <a:pt x="9" y="27"/>
                  </a:lnTo>
                  <a:lnTo>
                    <a:pt x="4" y="23"/>
                  </a:lnTo>
                  <a:lnTo>
                    <a:pt x="0" y="10"/>
                  </a:lnTo>
                  <a:lnTo>
                    <a:pt x="4" y="6"/>
                  </a:lnTo>
                  <a:lnTo>
                    <a:pt x="13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311149" y="1211263"/>
              <a:ext cx="58738" cy="63500"/>
            </a:xfrm>
            <a:custGeom>
              <a:avLst/>
              <a:gdLst/>
              <a:ahLst/>
              <a:cxnLst>
                <a:cxn ang="0">
                  <a:pos x="27" y="32"/>
                </a:cxn>
                <a:cxn ang="0">
                  <a:pos x="18" y="36"/>
                </a:cxn>
                <a:cxn ang="0">
                  <a:pos x="8" y="40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23"/>
                </a:cxn>
                <a:cxn ang="0">
                  <a:pos x="12" y="13"/>
                </a:cxn>
                <a:cxn ang="0">
                  <a:pos x="25" y="0"/>
                </a:cxn>
                <a:cxn ang="0">
                  <a:pos x="37" y="2"/>
                </a:cxn>
                <a:cxn ang="0">
                  <a:pos x="37" y="13"/>
                </a:cxn>
                <a:cxn ang="0">
                  <a:pos x="27" y="32"/>
                </a:cxn>
              </a:cxnLst>
              <a:rect l="0" t="0" r="r" b="b"/>
              <a:pathLst>
                <a:path w="37" h="40">
                  <a:moveTo>
                    <a:pt x="27" y="32"/>
                  </a:moveTo>
                  <a:lnTo>
                    <a:pt x="18" y="36"/>
                  </a:lnTo>
                  <a:lnTo>
                    <a:pt x="8" y="40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12" y="13"/>
                  </a:lnTo>
                  <a:lnTo>
                    <a:pt x="25" y="0"/>
                  </a:lnTo>
                  <a:lnTo>
                    <a:pt x="37" y="2"/>
                  </a:lnTo>
                  <a:lnTo>
                    <a:pt x="37" y="13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166687" y="1028700"/>
              <a:ext cx="33338" cy="52388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9" y="29"/>
                </a:cxn>
                <a:cxn ang="0">
                  <a:pos x="10" y="33"/>
                </a:cxn>
                <a:cxn ang="0">
                  <a:pos x="2" y="31"/>
                </a:cxn>
                <a:cxn ang="0">
                  <a:pos x="0" y="17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9" y="6"/>
                </a:cxn>
                <a:cxn ang="0">
                  <a:pos x="21" y="21"/>
                </a:cxn>
              </a:cxnLst>
              <a:rect l="0" t="0" r="r" b="b"/>
              <a:pathLst>
                <a:path w="21" h="33">
                  <a:moveTo>
                    <a:pt x="21" y="21"/>
                  </a:moveTo>
                  <a:lnTo>
                    <a:pt x="19" y="29"/>
                  </a:lnTo>
                  <a:lnTo>
                    <a:pt x="10" y="33"/>
                  </a:lnTo>
                  <a:lnTo>
                    <a:pt x="2" y="31"/>
                  </a:lnTo>
                  <a:lnTo>
                    <a:pt x="0" y="17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9" y="6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336549" y="1117600"/>
              <a:ext cx="33338" cy="4127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11"/>
                </a:cxn>
                <a:cxn ang="0">
                  <a:pos x="21" y="22"/>
                </a:cxn>
                <a:cxn ang="0">
                  <a:pos x="13" y="26"/>
                </a:cxn>
                <a:cxn ang="0">
                  <a:pos x="5" y="22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21" y="5"/>
                </a:cxn>
              </a:cxnLst>
              <a:rect l="0" t="0" r="r" b="b"/>
              <a:pathLst>
                <a:path w="21" h="26">
                  <a:moveTo>
                    <a:pt x="21" y="5"/>
                  </a:moveTo>
                  <a:lnTo>
                    <a:pt x="21" y="11"/>
                  </a:lnTo>
                  <a:lnTo>
                    <a:pt x="21" y="22"/>
                  </a:lnTo>
                  <a:lnTo>
                    <a:pt x="13" y="26"/>
                  </a:lnTo>
                  <a:lnTo>
                    <a:pt x="5" y="22"/>
                  </a:lnTo>
                  <a:lnTo>
                    <a:pt x="0" y="7"/>
                  </a:lnTo>
                  <a:lnTo>
                    <a:pt x="5" y="0"/>
                  </a:lnTo>
                  <a:lnTo>
                    <a:pt x="15" y="3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474662" y="1231900"/>
              <a:ext cx="36513" cy="36513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3" y="15"/>
                </a:cxn>
                <a:cxn ang="0">
                  <a:pos x="21" y="23"/>
                </a:cxn>
                <a:cxn ang="0">
                  <a:pos x="10" y="23"/>
                </a:cxn>
                <a:cxn ang="0">
                  <a:pos x="6" y="1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3" h="23">
                  <a:moveTo>
                    <a:pt x="21" y="6"/>
                  </a:moveTo>
                  <a:lnTo>
                    <a:pt x="23" y="15"/>
                  </a:lnTo>
                  <a:lnTo>
                    <a:pt x="21" y="23"/>
                  </a:lnTo>
                  <a:lnTo>
                    <a:pt x="10" y="23"/>
                  </a:lnTo>
                  <a:lnTo>
                    <a:pt x="6" y="19"/>
                  </a:lnTo>
                  <a:lnTo>
                    <a:pt x="0" y="6"/>
                  </a:lnTo>
                  <a:lnTo>
                    <a:pt x="6" y="0"/>
                  </a:lnTo>
                  <a:lnTo>
                    <a:pt x="15" y="0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674687" y="1062038"/>
              <a:ext cx="36513" cy="36513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19" y="19"/>
                </a:cxn>
                <a:cxn ang="0">
                  <a:pos x="11" y="23"/>
                </a:cxn>
                <a:cxn ang="0">
                  <a:pos x="4" y="17"/>
                </a:cxn>
                <a:cxn ang="0">
                  <a:pos x="2" y="12"/>
                </a:cxn>
                <a:cxn ang="0">
                  <a:pos x="0" y="2"/>
                </a:cxn>
                <a:cxn ang="0">
                  <a:pos x="11" y="0"/>
                </a:cxn>
                <a:cxn ang="0">
                  <a:pos x="19" y="6"/>
                </a:cxn>
                <a:cxn ang="0">
                  <a:pos x="23" y="12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lnTo>
                    <a:pt x="19" y="19"/>
                  </a:lnTo>
                  <a:lnTo>
                    <a:pt x="11" y="23"/>
                  </a:lnTo>
                  <a:lnTo>
                    <a:pt x="4" y="17"/>
                  </a:lnTo>
                  <a:lnTo>
                    <a:pt x="2" y="12"/>
                  </a:lnTo>
                  <a:lnTo>
                    <a:pt x="0" y="2"/>
                  </a:lnTo>
                  <a:lnTo>
                    <a:pt x="11" y="0"/>
                  </a:lnTo>
                  <a:lnTo>
                    <a:pt x="19" y="6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976312" y="1428750"/>
              <a:ext cx="42863" cy="47625"/>
            </a:xfrm>
            <a:custGeom>
              <a:avLst/>
              <a:gdLst/>
              <a:ahLst/>
              <a:cxnLst>
                <a:cxn ang="0">
                  <a:pos x="27" y="13"/>
                </a:cxn>
                <a:cxn ang="0">
                  <a:pos x="23" y="23"/>
                </a:cxn>
                <a:cxn ang="0">
                  <a:pos x="15" y="30"/>
                </a:cxn>
                <a:cxn ang="0">
                  <a:pos x="6" y="23"/>
                </a:cxn>
                <a:cxn ang="0">
                  <a:pos x="0" y="19"/>
                </a:cxn>
                <a:cxn ang="0">
                  <a:pos x="2" y="4"/>
                </a:cxn>
                <a:cxn ang="0">
                  <a:pos x="12" y="0"/>
                </a:cxn>
                <a:cxn ang="0">
                  <a:pos x="21" y="6"/>
                </a:cxn>
                <a:cxn ang="0">
                  <a:pos x="27" y="13"/>
                </a:cxn>
              </a:cxnLst>
              <a:rect l="0" t="0" r="r" b="b"/>
              <a:pathLst>
                <a:path w="27" h="30">
                  <a:moveTo>
                    <a:pt x="27" y="13"/>
                  </a:moveTo>
                  <a:lnTo>
                    <a:pt x="23" y="23"/>
                  </a:lnTo>
                  <a:lnTo>
                    <a:pt x="15" y="30"/>
                  </a:lnTo>
                  <a:lnTo>
                    <a:pt x="6" y="23"/>
                  </a:lnTo>
                  <a:lnTo>
                    <a:pt x="0" y="19"/>
                  </a:lnTo>
                  <a:lnTo>
                    <a:pt x="2" y="4"/>
                  </a:lnTo>
                  <a:lnTo>
                    <a:pt x="12" y="0"/>
                  </a:lnTo>
                  <a:lnTo>
                    <a:pt x="21" y="6"/>
                  </a:lnTo>
                  <a:lnTo>
                    <a:pt x="27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30162" y="938213"/>
              <a:ext cx="39688" cy="63500"/>
            </a:xfrm>
            <a:custGeom>
              <a:avLst/>
              <a:gdLst/>
              <a:ahLst/>
              <a:cxnLst>
                <a:cxn ang="0">
                  <a:pos x="25" y="27"/>
                </a:cxn>
                <a:cxn ang="0">
                  <a:pos x="14" y="40"/>
                </a:cxn>
                <a:cxn ang="0">
                  <a:pos x="4" y="40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4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5" y="6"/>
                </a:cxn>
                <a:cxn ang="0">
                  <a:pos x="25" y="15"/>
                </a:cxn>
                <a:cxn ang="0">
                  <a:pos x="25" y="27"/>
                </a:cxn>
              </a:cxnLst>
              <a:rect l="0" t="0" r="r" b="b"/>
              <a:pathLst>
                <a:path w="25" h="40">
                  <a:moveTo>
                    <a:pt x="25" y="27"/>
                  </a:moveTo>
                  <a:lnTo>
                    <a:pt x="14" y="40"/>
                  </a:lnTo>
                  <a:lnTo>
                    <a:pt x="4" y="40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4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-84138" y="974725"/>
              <a:ext cx="33338" cy="26988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17" y="17"/>
                </a:cxn>
                <a:cxn ang="0">
                  <a:pos x="10" y="17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2"/>
                </a:cxn>
                <a:cxn ang="0">
                  <a:pos x="21" y="11"/>
                </a:cxn>
              </a:cxnLst>
              <a:rect l="0" t="0" r="r" b="b"/>
              <a:pathLst>
                <a:path w="21" h="17">
                  <a:moveTo>
                    <a:pt x="21" y="11"/>
                  </a:moveTo>
                  <a:lnTo>
                    <a:pt x="17" y="17"/>
                  </a:lnTo>
                  <a:lnTo>
                    <a:pt x="10" y="17"/>
                  </a:lnTo>
                  <a:lnTo>
                    <a:pt x="0" y="13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-247651" y="1017588"/>
              <a:ext cx="33338" cy="53975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1" y="24"/>
                </a:cxn>
                <a:cxn ang="0">
                  <a:pos x="15" y="34"/>
                </a:cxn>
                <a:cxn ang="0">
                  <a:pos x="8" y="28"/>
                </a:cxn>
                <a:cxn ang="0">
                  <a:pos x="0" y="17"/>
                </a:cxn>
                <a:cxn ang="0">
                  <a:pos x="0" y="5"/>
                </a:cxn>
                <a:cxn ang="0">
                  <a:pos x="6" y="0"/>
                </a:cxn>
                <a:cxn ang="0">
                  <a:pos x="15" y="2"/>
                </a:cxn>
                <a:cxn ang="0">
                  <a:pos x="21" y="11"/>
                </a:cxn>
              </a:cxnLst>
              <a:rect l="0" t="0" r="r" b="b"/>
              <a:pathLst>
                <a:path w="21" h="34">
                  <a:moveTo>
                    <a:pt x="21" y="11"/>
                  </a:moveTo>
                  <a:lnTo>
                    <a:pt x="21" y="24"/>
                  </a:lnTo>
                  <a:lnTo>
                    <a:pt x="15" y="34"/>
                  </a:lnTo>
                  <a:lnTo>
                    <a:pt x="8" y="28"/>
                  </a:lnTo>
                  <a:lnTo>
                    <a:pt x="0" y="17"/>
                  </a:lnTo>
                  <a:lnTo>
                    <a:pt x="0" y="5"/>
                  </a:lnTo>
                  <a:lnTo>
                    <a:pt x="6" y="0"/>
                  </a:lnTo>
                  <a:lnTo>
                    <a:pt x="15" y="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-307976" y="1108075"/>
              <a:ext cx="30163" cy="36513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9" y="6"/>
                </a:cxn>
                <a:cxn ang="0">
                  <a:pos x="17" y="17"/>
                </a:cxn>
                <a:cxn ang="0">
                  <a:pos x="12" y="23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8" y="6"/>
                </a:cxn>
                <a:cxn ang="0">
                  <a:pos x="13" y="0"/>
                </a:cxn>
                <a:cxn ang="0">
                  <a:pos x="17" y="6"/>
                </a:cxn>
              </a:cxnLst>
              <a:rect l="0" t="0" r="r" b="b"/>
              <a:pathLst>
                <a:path w="19" h="23">
                  <a:moveTo>
                    <a:pt x="17" y="6"/>
                  </a:moveTo>
                  <a:lnTo>
                    <a:pt x="19" y="6"/>
                  </a:lnTo>
                  <a:lnTo>
                    <a:pt x="17" y="17"/>
                  </a:lnTo>
                  <a:lnTo>
                    <a:pt x="12" y="23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8" y="6"/>
                  </a:lnTo>
                  <a:lnTo>
                    <a:pt x="13" y="0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-180976" y="865188"/>
              <a:ext cx="30163" cy="25400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7" y="14"/>
                </a:cxn>
                <a:cxn ang="0">
                  <a:pos x="10" y="16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10" y="6"/>
                </a:cxn>
                <a:cxn ang="0">
                  <a:pos x="15" y="0"/>
                </a:cxn>
                <a:cxn ang="0">
                  <a:pos x="19" y="6"/>
                </a:cxn>
              </a:cxnLst>
              <a:rect l="0" t="0" r="r" b="b"/>
              <a:pathLst>
                <a:path w="19" h="16">
                  <a:moveTo>
                    <a:pt x="19" y="6"/>
                  </a:moveTo>
                  <a:lnTo>
                    <a:pt x="17" y="14"/>
                  </a:lnTo>
                  <a:lnTo>
                    <a:pt x="10" y="16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10" y="6"/>
                  </a:lnTo>
                  <a:lnTo>
                    <a:pt x="15" y="0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139699" y="1225550"/>
              <a:ext cx="36513" cy="42863"/>
            </a:xfrm>
            <a:custGeom>
              <a:avLst/>
              <a:gdLst/>
              <a:ahLst/>
              <a:cxnLst>
                <a:cxn ang="0">
                  <a:pos x="23" y="10"/>
                </a:cxn>
                <a:cxn ang="0">
                  <a:pos x="19" y="23"/>
                </a:cxn>
                <a:cxn ang="0">
                  <a:pos x="11" y="27"/>
                </a:cxn>
                <a:cxn ang="0">
                  <a:pos x="4" y="23"/>
                </a:cxn>
                <a:cxn ang="0">
                  <a:pos x="2" y="17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23" y="10"/>
                </a:cxn>
              </a:cxnLst>
              <a:rect l="0" t="0" r="r" b="b"/>
              <a:pathLst>
                <a:path w="23" h="27">
                  <a:moveTo>
                    <a:pt x="23" y="10"/>
                  </a:moveTo>
                  <a:lnTo>
                    <a:pt x="19" y="23"/>
                  </a:lnTo>
                  <a:lnTo>
                    <a:pt x="11" y="27"/>
                  </a:lnTo>
                  <a:lnTo>
                    <a:pt x="4" y="23"/>
                  </a:lnTo>
                  <a:lnTo>
                    <a:pt x="2" y="17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22224" y="1225550"/>
              <a:ext cx="30163" cy="46038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15" y="25"/>
                </a:cxn>
                <a:cxn ang="0">
                  <a:pos x="13" y="29"/>
                </a:cxn>
                <a:cxn ang="0">
                  <a:pos x="7" y="29"/>
                </a:cxn>
                <a:cxn ang="0">
                  <a:pos x="3" y="27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17" y="2"/>
                </a:cxn>
                <a:cxn ang="0">
                  <a:pos x="19" y="17"/>
                </a:cxn>
              </a:cxnLst>
              <a:rect l="0" t="0" r="r" b="b"/>
              <a:pathLst>
                <a:path w="19" h="29">
                  <a:moveTo>
                    <a:pt x="19" y="17"/>
                  </a:moveTo>
                  <a:lnTo>
                    <a:pt x="15" y="25"/>
                  </a:lnTo>
                  <a:lnTo>
                    <a:pt x="13" y="29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3" y="2"/>
                  </a:lnTo>
                  <a:lnTo>
                    <a:pt x="9" y="0"/>
                  </a:lnTo>
                  <a:lnTo>
                    <a:pt x="17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211"/>
            <p:cNvSpPr>
              <a:spLocks/>
            </p:cNvSpPr>
            <p:nvPr/>
          </p:nvSpPr>
          <p:spPr bwMode="auto">
            <a:xfrm>
              <a:off x="-311150" y="1331913"/>
              <a:ext cx="30163" cy="20638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5" y="13"/>
                </a:cxn>
                <a:cxn ang="0">
                  <a:pos x="10" y="11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9" y="2"/>
                </a:cxn>
                <a:cxn ang="0">
                  <a:pos x="19" y="11"/>
                </a:cxn>
              </a:cxnLst>
              <a:rect l="0" t="0" r="r" b="b"/>
              <a:pathLst>
                <a:path w="19" h="13">
                  <a:moveTo>
                    <a:pt x="19" y="11"/>
                  </a:moveTo>
                  <a:lnTo>
                    <a:pt x="15" y="13"/>
                  </a:lnTo>
                  <a:lnTo>
                    <a:pt x="10" y="11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9" y="2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12"/>
            <p:cNvSpPr>
              <a:spLocks/>
            </p:cNvSpPr>
            <p:nvPr/>
          </p:nvSpPr>
          <p:spPr bwMode="auto">
            <a:xfrm>
              <a:off x="855662" y="1673225"/>
              <a:ext cx="42863" cy="52388"/>
            </a:xfrm>
            <a:custGeom>
              <a:avLst/>
              <a:gdLst/>
              <a:ahLst/>
              <a:cxnLst>
                <a:cxn ang="0">
                  <a:pos x="27" y="16"/>
                </a:cxn>
                <a:cxn ang="0">
                  <a:pos x="27" y="19"/>
                </a:cxn>
                <a:cxn ang="0">
                  <a:pos x="27" y="23"/>
                </a:cxn>
                <a:cxn ang="0">
                  <a:pos x="17" y="27"/>
                </a:cxn>
                <a:cxn ang="0">
                  <a:pos x="10" y="33"/>
                </a:cxn>
                <a:cxn ang="0">
                  <a:pos x="4" y="29"/>
                </a:cxn>
                <a:cxn ang="0">
                  <a:pos x="0" y="23"/>
                </a:cxn>
                <a:cxn ang="0">
                  <a:pos x="2" y="6"/>
                </a:cxn>
                <a:cxn ang="0">
                  <a:pos x="10" y="0"/>
                </a:cxn>
                <a:cxn ang="0">
                  <a:pos x="17" y="4"/>
                </a:cxn>
                <a:cxn ang="0">
                  <a:pos x="27" y="16"/>
                </a:cxn>
              </a:cxnLst>
              <a:rect l="0" t="0" r="r" b="b"/>
              <a:pathLst>
                <a:path w="27" h="33">
                  <a:moveTo>
                    <a:pt x="27" y="16"/>
                  </a:moveTo>
                  <a:lnTo>
                    <a:pt x="27" y="19"/>
                  </a:lnTo>
                  <a:lnTo>
                    <a:pt x="27" y="23"/>
                  </a:lnTo>
                  <a:lnTo>
                    <a:pt x="17" y="27"/>
                  </a:lnTo>
                  <a:lnTo>
                    <a:pt x="10" y="33"/>
                  </a:lnTo>
                  <a:lnTo>
                    <a:pt x="4" y="29"/>
                  </a:lnTo>
                  <a:lnTo>
                    <a:pt x="0" y="23"/>
                  </a:lnTo>
                  <a:lnTo>
                    <a:pt x="2" y="6"/>
                  </a:lnTo>
                  <a:lnTo>
                    <a:pt x="10" y="0"/>
                  </a:lnTo>
                  <a:lnTo>
                    <a:pt x="17" y="4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213"/>
            <p:cNvSpPr>
              <a:spLocks/>
            </p:cNvSpPr>
            <p:nvPr/>
          </p:nvSpPr>
          <p:spPr bwMode="auto">
            <a:xfrm>
              <a:off x="590550" y="1231900"/>
              <a:ext cx="38100" cy="30163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19" y="17"/>
                </a:cxn>
                <a:cxn ang="0">
                  <a:pos x="9" y="19"/>
                </a:cxn>
                <a:cxn ang="0">
                  <a:pos x="1" y="15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4" y="6"/>
                </a:cxn>
              </a:cxnLst>
              <a:rect l="0" t="0" r="r" b="b"/>
              <a:pathLst>
                <a:path w="24" h="19">
                  <a:moveTo>
                    <a:pt x="24" y="6"/>
                  </a:moveTo>
                  <a:lnTo>
                    <a:pt x="19" y="17"/>
                  </a:lnTo>
                  <a:lnTo>
                    <a:pt x="9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8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14"/>
            <p:cNvSpPr>
              <a:spLocks/>
            </p:cNvSpPr>
            <p:nvPr/>
          </p:nvSpPr>
          <p:spPr bwMode="auto">
            <a:xfrm>
              <a:off x="-1535113" y="3071813"/>
              <a:ext cx="661988" cy="544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16" y="0"/>
                </a:cxn>
                <a:cxn ang="0">
                  <a:pos x="153" y="6"/>
                </a:cxn>
                <a:cxn ang="0">
                  <a:pos x="195" y="17"/>
                </a:cxn>
                <a:cxn ang="0">
                  <a:pos x="242" y="36"/>
                </a:cxn>
                <a:cxn ang="0">
                  <a:pos x="286" y="61"/>
                </a:cxn>
                <a:cxn ang="0">
                  <a:pos x="330" y="97"/>
                </a:cxn>
                <a:cxn ang="0">
                  <a:pos x="366" y="141"/>
                </a:cxn>
                <a:cxn ang="0">
                  <a:pos x="392" y="197"/>
                </a:cxn>
                <a:cxn ang="0">
                  <a:pos x="408" y="248"/>
                </a:cxn>
                <a:cxn ang="0">
                  <a:pos x="417" y="288"/>
                </a:cxn>
                <a:cxn ang="0">
                  <a:pos x="417" y="315"/>
                </a:cxn>
                <a:cxn ang="0">
                  <a:pos x="413" y="334"/>
                </a:cxn>
                <a:cxn ang="0">
                  <a:pos x="400" y="340"/>
                </a:cxn>
                <a:cxn ang="0">
                  <a:pos x="381" y="343"/>
                </a:cxn>
                <a:cxn ang="0">
                  <a:pos x="354" y="336"/>
                </a:cxn>
                <a:cxn ang="0">
                  <a:pos x="322" y="326"/>
                </a:cxn>
                <a:cxn ang="0">
                  <a:pos x="276" y="305"/>
                </a:cxn>
                <a:cxn ang="0">
                  <a:pos x="221" y="271"/>
                </a:cxn>
                <a:cxn ang="0">
                  <a:pos x="162" y="231"/>
                </a:cxn>
                <a:cxn ang="0">
                  <a:pos x="105" y="187"/>
                </a:cxn>
                <a:cxn ang="0">
                  <a:pos x="54" y="141"/>
                </a:cxn>
                <a:cxn ang="0">
                  <a:pos x="17" y="101"/>
                </a:cxn>
                <a:cxn ang="0">
                  <a:pos x="0" y="69"/>
                </a:cxn>
                <a:cxn ang="0">
                  <a:pos x="10" y="50"/>
                </a:cxn>
                <a:cxn ang="0">
                  <a:pos x="31" y="38"/>
                </a:cxn>
                <a:cxn ang="0">
                  <a:pos x="50" y="27"/>
                </a:cxn>
                <a:cxn ang="0">
                  <a:pos x="63" y="19"/>
                </a:cxn>
                <a:cxn ang="0">
                  <a:pos x="75" y="12"/>
                </a:cxn>
                <a:cxn ang="0">
                  <a:pos x="88" y="2"/>
                </a:cxn>
                <a:cxn ang="0">
                  <a:pos x="92" y="0"/>
                </a:cxn>
              </a:cxnLst>
              <a:rect l="0" t="0" r="r" b="b"/>
              <a:pathLst>
                <a:path w="417" h="343">
                  <a:moveTo>
                    <a:pt x="92" y="0"/>
                  </a:moveTo>
                  <a:lnTo>
                    <a:pt x="116" y="0"/>
                  </a:lnTo>
                  <a:lnTo>
                    <a:pt x="153" y="6"/>
                  </a:lnTo>
                  <a:lnTo>
                    <a:pt x="195" y="17"/>
                  </a:lnTo>
                  <a:lnTo>
                    <a:pt x="242" y="36"/>
                  </a:lnTo>
                  <a:lnTo>
                    <a:pt x="286" y="61"/>
                  </a:lnTo>
                  <a:lnTo>
                    <a:pt x="330" y="97"/>
                  </a:lnTo>
                  <a:lnTo>
                    <a:pt x="366" y="141"/>
                  </a:lnTo>
                  <a:lnTo>
                    <a:pt x="392" y="197"/>
                  </a:lnTo>
                  <a:lnTo>
                    <a:pt x="408" y="248"/>
                  </a:lnTo>
                  <a:lnTo>
                    <a:pt x="417" y="288"/>
                  </a:lnTo>
                  <a:lnTo>
                    <a:pt x="417" y="315"/>
                  </a:lnTo>
                  <a:lnTo>
                    <a:pt x="413" y="334"/>
                  </a:lnTo>
                  <a:lnTo>
                    <a:pt x="400" y="340"/>
                  </a:lnTo>
                  <a:lnTo>
                    <a:pt x="381" y="343"/>
                  </a:lnTo>
                  <a:lnTo>
                    <a:pt x="354" y="336"/>
                  </a:lnTo>
                  <a:lnTo>
                    <a:pt x="322" y="326"/>
                  </a:lnTo>
                  <a:lnTo>
                    <a:pt x="276" y="305"/>
                  </a:lnTo>
                  <a:lnTo>
                    <a:pt x="221" y="271"/>
                  </a:lnTo>
                  <a:lnTo>
                    <a:pt x="162" y="231"/>
                  </a:lnTo>
                  <a:lnTo>
                    <a:pt x="105" y="187"/>
                  </a:lnTo>
                  <a:lnTo>
                    <a:pt x="54" y="141"/>
                  </a:lnTo>
                  <a:lnTo>
                    <a:pt x="17" y="101"/>
                  </a:lnTo>
                  <a:lnTo>
                    <a:pt x="0" y="69"/>
                  </a:lnTo>
                  <a:lnTo>
                    <a:pt x="10" y="50"/>
                  </a:lnTo>
                  <a:lnTo>
                    <a:pt x="31" y="38"/>
                  </a:lnTo>
                  <a:lnTo>
                    <a:pt x="50" y="27"/>
                  </a:lnTo>
                  <a:lnTo>
                    <a:pt x="63" y="19"/>
                  </a:lnTo>
                  <a:lnTo>
                    <a:pt x="75" y="12"/>
                  </a:lnTo>
                  <a:lnTo>
                    <a:pt x="88" y="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B78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15"/>
            <p:cNvSpPr>
              <a:spLocks/>
            </p:cNvSpPr>
            <p:nvPr/>
          </p:nvSpPr>
          <p:spPr bwMode="auto">
            <a:xfrm>
              <a:off x="-1535113" y="3114675"/>
              <a:ext cx="638175" cy="520700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107" y="0"/>
                </a:cxn>
                <a:cxn ang="0">
                  <a:pos x="141" y="4"/>
                </a:cxn>
                <a:cxn ang="0">
                  <a:pos x="181" y="13"/>
                </a:cxn>
                <a:cxn ang="0">
                  <a:pos x="227" y="30"/>
                </a:cxn>
                <a:cxn ang="0">
                  <a:pos x="269" y="51"/>
                </a:cxn>
                <a:cxn ang="0">
                  <a:pos x="311" y="82"/>
                </a:cxn>
                <a:cxn ang="0">
                  <a:pos x="345" y="122"/>
                </a:cxn>
                <a:cxn ang="0">
                  <a:pos x="372" y="175"/>
                </a:cxn>
                <a:cxn ang="0">
                  <a:pos x="387" y="225"/>
                </a:cxn>
                <a:cxn ang="0">
                  <a:pos x="398" y="265"/>
                </a:cxn>
                <a:cxn ang="0">
                  <a:pos x="402" y="292"/>
                </a:cxn>
                <a:cxn ang="0">
                  <a:pos x="402" y="313"/>
                </a:cxn>
                <a:cxn ang="0">
                  <a:pos x="392" y="324"/>
                </a:cxn>
                <a:cxn ang="0">
                  <a:pos x="377" y="328"/>
                </a:cxn>
                <a:cxn ang="0">
                  <a:pos x="354" y="324"/>
                </a:cxn>
                <a:cxn ang="0">
                  <a:pos x="326" y="316"/>
                </a:cxn>
                <a:cxn ang="0">
                  <a:pos x="284" y="295"/>
                </a:cxn>
                <a:cxn ang="0">
                  <a:pos x="231" y="263"/>
                </a:cxn>
                <a:cxn ang="0">
                  <a:pos x="172" y="223"/>
                </a:cxn>
                <a:cxn ang="0">
                  <a:pos x="113" y="179"/>
                </a:cxn>
                <a:cxn ang="0">
                  <a:pos x="59" y="133"/>
                </a:cxn>
                <a:cxn ang="0">
                  <a:pos x="21" y="93"/>
                </a:cxn>
                <a:cxn ang="0">
                  <a:pos x="0" y="59"/>
                </a:cxn>
                <a:cxn ang="0">
                  <a:pos x="10" y="40"/>
                </a:cxn>
                <a:cxn ang="0">
                  <a:pos x="27" y="27"/>
                </a:cxn>
                <a:cxn ang="0">
                  <a:pos x="44" y="19"/>
                </a:cxn>
                <a:cxn ang="0">
                  <a:pos x="56" y="11"/>
                </a:cxn>
                <a:cxn ang="0">
                  <a:pos x="67" y="6"/>
                </a:cxn>
                <a:cxn ang="0">
                  <a:pos x="80" y="0"/>
                </a:cxn>
                <a:cxn ang="0">
                  <a:pos x="86" y="0"/>
                </a:cxn>
              </a:cxnLst>
              <a:rect l="0" t="0" r="r" b="b"/>
              <a:pathLst>
                <a:path w="402" h="328">
                  <a:moveTo>
                    <a:pt x="86" y="0"/>
                  </a:moveTo>
                  <a:lnTo>
                    <a:pt x="107" y="0"/>
                  </a:lnTo>
                  <a:lnTo>
                    <a:pt x="141" y="4"/>
                  </a:lnTo>
                  <a:lnTo>
                    <a:pt x="181" y="13"/>
                  </a:lnTo>
                  <a:lnTo>
                    <a:pt x="227" y="30"/>
                  </a:lnTo>
                  <a:lnTo>
                    <a:pt x="269" y="51"/>
                  </a:lnTo>
                  <a:lnTo>
                    <a:pt x="311" y="82"/>
                  </a:lnTo>
                  <a:lnTo>
                    <a:pt x="345" y="122"/>
                  </a:lnTo>
                  <a:lnTo>
                    <a:pt x="372" y="175"/>
                  </a:lnTo>
                  <a:lnTo>
                    <a:pt x="387" y="225"/>
                  </a:lnTo>
                  <a:lnTo>
                    <a:pt x="398" y="265"/>
                  </a:lnTo>
                  <a:lnTo>
                    <a:pt x="402" y="292"/>
                  </a:lnTo>
                  <a:lnTo>
                    <a:pt x="402" y="313"/>
                  </a:lnTo>
                  <a:lnTo>
                    <a:pt x="392" y="324"/>
                  </a:lnTo>
                  <a:lnTo>
                    <a:pt x="377" y="328"/>
                  </a:lnTo>
                  <a:lnTo>
                    <a:pt x="354" y="324"/>
                  </a:lnTo>
                  <a:lnTo>
                    <a:pt x="326" y="316"/>
                  </a:lnTo>
                  <a:lnTo>
                    <a:pt x="284" y="295"/>
                  </a:lnTo>
                  <a:lnTo>
                    <a:pt x="231" y="263"/>
                  </a:lnTo>
                  <a:lnTo>
                    <a:pt x="172" y="223"/>
                  </a:lnTo>
                  <a:lnTo>
                    <a:pt x="113" y="179"/>
                  </a:lnTo>
                  <a:lnTo>
                    <a:pt x="59" y="133"/>
                  </a:lnTo>
                  <a:lnTo>
                    <a:pt x="21" y="93"/>
                  </a:lnTo>
                  <a:lnTo>
                    <a:pt x="0" y="59"/>
                  </a:lnTo>
                  <a:lnTo>
                    <a:pt x="10" y="40"/>
                  </a:lnTo>
                  <a:lnTo>
                    <a:pt x="27" y="27"/>
                  </a:lnTo>
                  <a:lnTo>
                    <a:pt x="44" y="19"/>
                  </a:lnTo>
                  <a:lnTo>
                    <a:pt x="56" y="11"/>
                  </a:lnTo>
                  <a:lnTo>
                    <a:pt x="67" y="6"/>
                  </a:lnTo>
                  <a:lnTo>
                    <a:pt x="80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D170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16"/>
            <p:cNvSpPr>
              <a:spLocks/>
            </p:cNvSpPr>
            <p:nvPr/>
          </p:nvSpPr>
          <p:spPr bwMode="auto">
            <a:xfrm>
              <a:off x="-1539875" y="3141663"/>
              <a:ext cx="622300" cy="517525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2" y="0"/>
                </a:cxn>
                <a:cxn ang="0">
                  <a:pos x="135" y="6"/>
                </a:cxn>
                <a:cxn ang="0">
                  <a:pos x="173" y="15"/>
                </a:cxn>
                <a:cxn ang="0">
                  <a:pos x="217" y="31"/>
                </a:cxn>
                <a:cxn ang="0">
                  <a:pos x="257" y="50"/>
                </a:cxn>
                <a:cxn ang="0">
                  <a:pos x="295" y="82"/>
                </a:cxn>
                <a:cxn ang="0">
                  <a:pos x="327" y="120"/>
                </a:cxn>
                <a:cxn ang="0">
                  <a:pos x="350" y="170"/>
                </a:cxn>
                <a:cxn ang="0">
                  <a:pos x="365" y="214"/>
                </a:cxn>
                <a:cxn ang="0">
                  <a:pos x="378" y="252"/>
                </a:cxn>
                <a:cxn ang="0">
                  <a:pos x="386" y="282"/>
                </a:cxn>
                <a:cxn ang="0">
                  <a:pos x="392" y="305"/>
                </a:cxn>
                <a:cxn ang="0">
                  <a:pos x="388" y="317"/>
                </a:cxn>
                <a:cxn ang="0">
                  <a:pos x="380" y="326"/>
                </a:cxn>
                <a:cxn ang="0">
                  <a:pos x="363" y="326"/>
                </a:cxn>
                <a:cxn ang="0">
                  <a:pos x="340" y="322"/>
                </a:cxn>
                <a:cxn ang="0">
                  <a:pos x="298" y="301"/>
                </a:cxn>
                <a:cxn ang="0">
                  <a:pos x="245" y="267"/>
                </a:cxn>
                <a:cxn ang="0">
                  <a:pos x="182" y="225"/>
                </a:cxn>
                <a:cxn ang="0">
                  <a:pos x="121" y="181"/>
                </a:cxn>
                <a:cxn ang="0">
                  <a:pos x="64" y="132"/>
                </a:cxn>
                <a:cxn ang="0">
                  <a:pos x="22" y="92"/>
                </a:cxn>
                <a:cxn ang="0">
                  <a:pos x="0" y="59"/>
                </a:cxn>
                <a:cxn ang="0">
                  <a:pos x="7" y="40"/>
                </a:cxn>
                <a:cxn ang="0">
                  <a:pos x="24" y="27"/>
                </a:cxn>
                <a:cxn ang="0">
                  <a:pos x="41" y="21"/>
                </a:cxn>
                <a:cxn ang="0">
                  <a:pos x="55" y="13"/>
                </a:cxn>
                <a:cxn ang="0">
                  <a:pos x="66" y="8"/>
                </a:cxn>
                <a:cxn ang="0">
                  <a:pos x="78" y="0"/>
                </a:cxn>
                <a:cxn ang="0">
                  <a:pos x="83" y="0"/>
                </a:cxn>
              </a:cxnLst>
              <a:rect l="0" t="0" r="r" b="b"/>
              <a:pathLst>
                <a:path w="392" h="326">
                  <a:moveTo>
                    <a:pt x="83" y="0"/>
                  </a:moveTo>
                  <a:lnTo>
                    <a:pt x="102" y="0"/>
                  </a:lnTo>
                  <a:lnTo>
                    <a:pt x="135" y="6"/>
                  </a:lnTo>
                  <a:lnTo>
                    <a:pt x="173" y="15"/>
                  </a:lnTo>
                  <a:lnTo>
                    <a:pt x="217" y="31"/>
                  </a:lnTo>
                  <a:lnTo>
                    <a:pt x="257" y="50"/>
                  </a:lnTo>
                  <a:lnTo>
                    <a:pt x="295" y="82"/>
                  </a:lnTo>
                  <a:lnTo>
                    <a:pt x="327" y="120"/>
                  </a:lnTo>
                  <a:lnTo>
                    <a:pt x="350" y="170"/>
                  </a:lnTo>
                  <a:lnTo>
                    <a:pt x="365" y="214"/>
                  </a:lnTo>
                  <a:lnTo>
                    <a:pt x="378" y="252"/>
                  </a:lnTo>
                  <a:lnTo>
                    <a:pt x="386" y="282"/>
                  </a:lnTo>
                  <a:lnTo>
                    <a:pt x="392" y="305"/>
                  </a:lnTo>
                  <a:lnTo>
                    <a:pt x="388" y="317"/>
                  </a:lnTo>
                  <a:lnTo>
                    <a:pt x="380" y="326"/>
                  </a:lnTo>
                  <a:lnTo>
                    <a:pt x="363" y="326"/>
                  </a:lnTo>
                  <a:lnTo>
                    <a:pt x="340" y="322"/>
                  </a:lnTo>
                  <a:lnTo>
                    <a:pt x="298" y="301"/>
                  </a:lnTo>
                  <a:lnTo>
                    <a:pt x="245" y="267"/>
                  </a:lnTo>
                  <a:lnTo>
                    <a:pt x="182" y="225"/>
                  </a:lnTo>
                  <a:lnTo>
                    <a:pt x="121" y="181"/>
                  </a:lnTo>
                  <a:lnTo>
                    <a:pt x="64" y="132"/>
                  </a:lnTo>
                  <a:lnTo>
                    <a:pt x="22" y="92"/>
                  </a:lnTo>
                  <a:lnTo>
                    <a:pt x="0" y="59"/>
                  </a:lnTo>
                  <a:lnTo>
                    <a:pt x="7" y="40"/>
                  </a:lnTo>
                  <a:lnTo>
                    <a:pt x="24" y="27"/>
                  </a:lnTo>
                  <a:lnTo>
                    <a:pt x="41" y="21"/>
                  </a:lnTo>
                  <a:lnTo>
                    <a:pt x="55" y="13"/>
                  </a:lnTo>
                  <a:lnTo>
                    <a:pt x="66" y="8"/>
                  </a:lnTo>
                  <a:lnTo>
                    <a:pt x="78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CC690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17"/>
            <p:cNvSpPr>
              <a:spLocks/>
            </p:cNvSpPr>
            <p:nvPr/>
          </p:nvSpPr>
          <p:spPr bwMode="auto">
            <a:xfrm>
              <a:off x="-1543050" y="3178175"/>
              <a:ext cx="612775" cy="50800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01" y="0"/>
                </a:cxn>
                <a:cxn ang="0">
                  <a:pos x="131" y="4"/>
                </a:cxn>
                <a:cxn ang="0">
                  <a:pos x="165" y="13"/>
                </a:cxn>
                <a:cxn ang="0">
                  <a:pos x="205" y="27"/>
                </a:cxn>
                <a:cxn ang="0">
                  <a:pos x="243" y="46"/>
                </a:cxn>
                <a:cxn ang="0">
                  <a:pos x="279" y="72"/>
                </a:cxn>
                <a:cxn ang="0">
                  <a:pos x="308" y="105"/>
                </a:cxn>
                <a:cxn ang="0">
                  <a:pos x="331" y="151"/>
                </a:cxn>
                <a:cxn ang="0">
                  <a:pos x="346" y="194"/>
                </a:cxn>
                <a:cxn ang="0">
                  <a:pos x="361" y="231"/>
                </a:cxn>
                <a:cxn ang="0">
                  <a:pos x="373" y="263"/>
                </a:cxn>
                <a:cxn ang="0">
                  <a:pos x="384" y="290"/>
                </a:cxn>
                <a:cxn ang="0">
                  <a:pos x="386" y="307"/>
                </a:cxn>
                <a:cxn ang="0">
                  <a:pos x="384" y="318"/>
                </a:cxn>
                <a:cxn ang="0">
                  <a:pos x="371" y="320"/>
                </a:cxn>
                <a:cxn ang="0">
                  <a:pos x="352" y="316"/>
                </a:cxn>
                <a:cxn ang="0">
                  <a:pos x="312" y="294"/>
                </a:cxn>
                <a:cxn ang="0">
                  <a:pos x="257" y="263"/>
                </a:cxn>
                <a:cxn ang="0">
                  <a:pos x="192" y="221"/>
                </a:cxn>
                <a:cxn ang="0">
                  <a:pos x="129" y="177"/>
                </a:cxn>
                <a:cxn ang="0">
                  <a:pos x="70" y="128"/>
                </a:cxn>
                <a:cxn ang="0">
                  <a:pos x="24" y="88"/>
                </a:cxn>
                <a:cxn ang="0">
                  <a:pos x="0" y="57"/>
                </a:cxn>
                <a:cxn ang="0">
                  <a:pos x="3" y="40"/>
                </a:cxn>
                <a:cxn ang="0">
                  <a:pos x="19" y="27"/>
                </a:cxn>
                <a:cxn ang="0">
                  <a:pos x="36" y="21"/>
                </a:cxn>
                <a:cxn ang="0">
                  <a:pos x="47" y="13"/>
                </a:cxn>
                <a:cxn ang="0">
                  <a:pos x="61" y="8"/>
                </a:cxn>
                <a:cxn ang="0">
                  <a:pos x="76" y="0"/>
                </a:cxn>
                <a:cxn ang="0">
                  <a:pos x="81" y="0"/>
                </a:cxn>
              </a:cxnLst>
              <a:rect l="0" t="0" r="r" b="b"/>
              <a:pathLst>
                <a:path w="386" h="320">
                  <a:moveTo>
                    <a:pt x="81" y="0"/>
                  </a:moveTo>
                  <a:lnTo>
                    <a:pt x="101" y="0"/>
                  </a:lnTo>
                  <a:lnTo>
                    <a:pt x="131" y="4"/>
                  </a:lnTo>
                  <a:lnTo>
                    <a:pt x="165" y="13"/>
                  </a:lnTo>
                  <a:lnTo>
                    <a:pt x="205" y="27"/>
                  </a:lnTo>
                  <a:lnTo>
                    <a:pt x="243" y="46"/>
                  </a:lnTo>
                  <a:lnTo>
                    <a:pt x="279" y="72"/>
                  </a:lnTo>
                  <a:lnTo>
                    <a:pt x="308" y="105"/>
                  </a:lnTo>
                  <a:lnTo>
                    <a:pt x="331" y="151"/>
                  </a:lnTo>
                  <a:lnTo>
                    <a:pt x="346" y="194"/>
                  </a:lnTo>
                  <a:lnTo>
                    <a:pt x="361" y="231"/>
                  </a:lnTo>
                  <a:lnTo>
                    <a:pt x="373" y="263"/>
                  </a:lnTo>
                  <a:lnTo>
                    <a:pt x="384" y="290"/>
                  </a:lnTo>
                  <a:lnTo>
                    <a:pt x="386" y="307"/>
                  </a:lnTo>
                  <a:lnTo>
                    <a:pt x="384" y="318"/>
                  </a:lnTo>
                  <a:lnTo>
                    <a:pt x="371" y="320"/>
                  </a:lnTo>
                  <a:lnTo>
                    <a:pt x="352" y="316"/>
                  </a:lnTo>
                  <a:lnTo>
                    <a:pt x="312" y="294"/>
                  </a:lnTo>
                  <a:lnTo>
                    <a:pt x="257" y="263"/>
                  </a:lnTo>
                  <a:lnTo>
                    <a:pt x="192" y="221"/>
                  </a:lnTo>
                  <a:lnTo>
                    <a:pt x="129" y="177"/>
                  </a:lnTo>
                  <a:lnTo>
                    <a:pt x="70" y="128"/>
                  </a:lnTo>
                  <a:lnTo>
                    <a:pt x="24" y="8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9" y="27"/>
                  </a:lnTo>
                  <a:lnTo>
                    <a:pt x="36" y="21"/>
                  </a:lnTo>
                  <a:lnTo>
                    <a:pt x="47" y="13"/>
                  </a:lnTo>
                  <a:lnTo>
                    <a:pt x="61" y="8"/>
                  </a:lnTo>
                  <a:lnTo>
                    <a:pt x="76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4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18"/>
            <p:cNvSpPr>
              <a:spLocks/>
            </p:cNvSpPr>
            <p:nvPr/>
          </p:nvSpPr>
          <p:spPr bwMode="auto">
            <a:xfrm>
              <a:off x="-1476375" y="3221038"/>
              <a:ext cx="498475" cy="41751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9" y="0"/>
                </a:cxn>
                <a:cxn ang="0">
                  <a:pos x="102" y="5"/>
                </a:cxn>
                <a:cxn ang="0">
                  <a:pos x="131" y="9"/>
                </a:cxn>
                <a:cxn ang="0">
                  <a:pos x="165" y="21"/>
                </a:cxn>
                <a:cxn ang="0">
                  <a:pos x="196" y="36"/>
                </a:cxn>
                <a:cxn ang="0">
                  <a:pos x="226" y="57"/>
                </a:cxn>
                <a:cxn ang="0">
                  <a:pos x="251" y="87"/>
                </a:cxn>
                <a:cxn ang="0">
                  <a:pos x="268" y="124"/>
                </a:cxn>
                <a:cxn ang="0">
                  <a:pos x="279" y="158"/>
                </a:cxn>
                <a:cxn ang="0">
                  <a:pos x="293" y="190"/>
                </a:cxn>
                <a:cxn ang="0">
                  <a:pos x="302" y="217"/>
                </a:cxn>
                <a:cxn ang="0">
                  <a:pos x="312" y="238"/>
                </a:cxn>
                <a:cxn ang="0">
                  <a:pos x="314" y="253"/>
                </a:cxn>
                <a:cxn ang="0">
                  <a:pos x="312" y="261"/>
                </a:cxn>
                <a:cxn ang="0">
                  <a:pos x="302" y="263"/>
                </a:cxn>
                <a:cxn ang="0">
                  <a:pos x="285" y="261"/>
                </a:cxn>
                <a:cxn ang="0">
                  <a:pos x="251" y="244"/>
                </a:cxn>
                <a:cxn ang="0">
                  <a:pos x="207" y="217"/>
                </a:cxn>
                <a:cxn ang="0">
                  <a:pos x="156" y="181"/>
                </a:cxn>
                <a:cxn ang="0">
                  <a:pos x="104" y="143"/>
                </a:cxn>
                <a:cxn ang="0">
                  <a:pos x="55" y="103"/>
                </a:cxn>
                <a:cxn ang="0">
                  <a:pos x="19" y="70"/>
                </a:cxn>
                <a:cxn ang="0">
                  <a:pos x="0" y="42"/>
                </a:cxn>
                <a:cxn ang="0">
                  <a:pos x="3" y="30"/>
                </a:cxn>
                <a:cxn ang="0">
                  <a:pos x="15" y="19"/>
                </a:cxn>
                <a:cxn ang="0">
                  <a:pos x="28" y="13"/>
                </a:cxn>
                <a:cxn ang="0">
                  <a:pos x="38" y="9"/>
                </a:cxn>
                <a:cxn ang="0">
                  <a:pos x="47" y="5"/>
                </a:cxn>
                <a:cxn ang="0">
                  <a:pos x="59" y="0"/>
                </a:cxn>
                <a:cxn ang="0">
                  <a:pos x="64" y="0"/>
                </a:cxn>
              </a:cxnLst>
              <a:rect l="0" t="0" r="r" b="b"/>
              <a:pathLst>
                <a:path w="314" h="263">
                  <a:moveTo>
                    <a:pt x="64" y="0"/>
                  </a:moveTo>
                  <a:lnTo>
                    <a:pt x="79" y="0"/>
                  </a:lnTo>
                  <a:lnTo>
                    <a:pt x="102" y="5"/>
                  </a:lnTo>
                  <a:lnTo>
                    <a:pt x="131" y="9"/>
                  </a:lnTo>
                  <a:lnTo>
                    <a:pt x="165" y="21"/>
                  </a:lnTo>
                  <a:lnTo>
                    <a:pt x="196" y="36"/>
                  </a:lnTo>
                  <a:lnTo>
                    <a:pt x="226" y="57"/>
                  </a:lnTo>
                  <a:lnTo>
                    <a:pt x="251" y="87"/>
                  </a:lnTo>
                  <a:lnTo>
                    <a:pt x="268" y="124"/>
                  </a:lnTo>
                  <a:lnTo>
                    <a:pt x="279" y="158"/>
                  </a:lnTo>
                  <a:lnTo>
                    <a:pt x="293" y="190"/>
                  </a:lnTo>
                  <a:lnTo>
                    <a:pt x="302" y="217"/>
                  </a:lnTo>
                  <a:lnTo>
                    <a:pt x="312" y="238"/>
                  </a:lnTo>
                  <a:lnTo>
                    <a:pt x="314" y="253"/>
                  </a:lnTo>
                  <a:lnTo>
                    <a:pt x="312" y="261"/>
                  </a:lnTo>
                  <a:lnTo>
                    <a:pt x="302" y="263"/>
                  </a:lnTo>
                  <a:lnTo>
                    <a:pt x="285" y="261"/>
                  </a:lnTo>
                  <a:lnTo>
                    <a:pt x="251" y="244"/>
                  </a:lnTo>
                  <a:lnTo>
                    <a:pt x="207" y="217"/>
                  </a:lnTo>
                  <a:lnTo>
                    <a:pt x="156" y="181"/>
                  </a:lnTo>
                  <a:lnTo>
                    <a:pt x="104" y="143"/>
                  </a:lnTo>
                  <a:lnTo>
                    <a:pt x="55" y="103"/>
                  </a:lnTo>
                  <a:lnTo>
                    <a:pt x="19" y="70"/>
                  </a:lnTo>
                  <a:lnTo>
                    <a:pt x="0" y="42"/>
                  </a:lnTo>
                  <a:lnTo>
                    <a:pt x="3" y="30"/>
                  </a:lnTo>
                  <a:lnTo>
                    <a:pt x="15" y="19"/>
                  </a:lnTo>
                  <a:lnTo>
                    <a:pt x="28" y="13"/>
                  </a:lnTo>
                  <a:lnTo>
                    <a:pt x="38" y="9"/>
                  </a:lnTo>
                  <a:lnTo>
                    <a:pt x="47" y="5"/>
                  </a:lnTo>
                  <a:lnTo>
                    <a:pt x="59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A5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-1428750" y="3259138"/>
              <a:ext cx="414338" cy="3429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7" y="0"/>
                </a:cxn>
                <a:cxn ang="0">
                  <a:pos x="88" y="2"/>
                </a:cxn>
                <a:cxn ang="0">
                  <a:pos x="110" y="6"/>
                </a:cxn>
                <a:cxn ang="0">
                  <a:pos x="139" y="14"/>
                </a:cxn>
                <a:cxn ang="0">
                  <a:pos x="164" y="25"/>
                </a:cxn>
                <a:cxn ang="0">
                  <a:pos x="188" y="44"/>
                </a:cxn>
                <a:cxn ang="0">
                  <a:pos x="207" y="69"/>
                </a:cxn>
                <a:cxn ang="0">
                  <a:pos x="223" y="100"/>
                </a:cxn>
                <a:cxn ang="0">
                  <a:pos x="232" y="130"/>
                </a:cxn>
                <a:cxn ang="0">
                  <a:pos x="244" y="155"/>
                </a:cxn>
                <a:cxn ang="0">
                  <a:pos x="253" y="176"/>
                </a:cxn>
                <a:cxn ang="0">
                  <a:pos x="261" y="195"/>
                </a:cxn>
                <a:cxn ang="0">
                  <a:pos x="261" y="206"/>
                </a:cxn>
                <a:cxn ang="0">
                  <a:pos x="261" y="214"/>
                </a:cxn>
                <a:cxn ang="0">
                  <a:pos x="251" y="216"/>
                </a:cxn>
                <a:cxn ang="0">
                  <a:pos x="238" y="214"/>
                </a:cxn>
                <a:cxn ang="0">
                  <a:pos x="211" y="197"/>
                </a:cxn>
                <a:cxn ang="0">
                  <a:pos x="173" y="174"/>
                </a:cxn>
                <a:cxn ang="0">
                  <a:pos x="129" y="145"/>
                </a:cxn>
                <a:cxn ang="0">
                  <a:pos x="88" y="115"/>
                </a:cxn>
                <a:cxn ang="0">
                  <a:pos x="46" y="84"/>
                </a:cxn>
                <a:cxn ang="0">
                  <a:pos x="17" y="56"/>
                </a:cxn>
                <a:cxn ang="0">
                  <a:pos x="0" y="33"/>
                </a:cxn>
                <a:cxn ang="0">
                  <a:pos x="4" y="23"/>
                </a:cxn>
                <a:cxn ang="0">
                  <a:pos x="13" y="16"/>
                </a:cxn>
                <a:cxn ang="0">
                  <a:pos x="25" y="10"/>
                </a:cxn>
                <a:cxn ang="0">
                  <a:pos x="34" y="6"/>
                </a:cxn>
                <a:cxn ang="0">
                  <a:pos x="42" y="4"/>
                </a:cxn>
                <a:cxn ang="0">
                  <a:pos x="51" y="0"/>
                </a:cxn>
                <a:cxn ang="0">
                  <a:pos x="55" y="0"/>
                </a:cxn>
              </a:cxnLst>
              <a:rect l="0" t="0" r="r" b="b"/>
              <a:pathLst>
                <a:path w="261" h="216">
                  <a:moveTo>
                    <a:pt x="55" y="0"/>
                  </a:moveTo>
                  <a:lnTo>
                    <a:pt x="67" y="0"/>
                  </a:lnTo>
                  <a:lnTo>
                    <a:pt x="88" y="2"/>
                  </a:lnTo>
                  <a:lnTo>
                    <a:pt x="110" y="6"/>
                  </a:lnTo>
                  <a:lnTo>
                    <a:pt x="139" y="14"/>
                  </a:lnTo>
                  <a:lnTo>
                    <a:pt x="164" y="25"/>
                  </a:lnTo>
                  <a:lnTo>
                    <a:pt x="188" y="44"/>
                  </a:lnTo>
                  <a:lnTo>
                    <a:pt x="207" y="69"/>
                  </a:lnTo>
                  <a:lnTo>
                    <a:pt x="223" y="100"/>
                  </a:lnTo>
                  <a:lnTo>
                    <a:pt x="232" y="130"/>
                  </a:lnTo>
                  <a:lnTo>
                    <a:pt x="244" y="155"/>
                  </a:lnTo>
                  <a:lnTo>
                    <a:pt x="253" y="176"/>
                  </a:lnTo>
                  <a:lnTo>
                    <a:pt x="261" y="195"/>
                  </a:lnTo>
                  <a:lnTo>
                    <a:pt x="261" y="206"/>
                  </a:lnTo>
                  <a:lnTo>
                    <a:pt x="261" y="214"/>
                  </a:lnTo>
                  <a:lnTo>
                    <a:pt x="251" y="216"/>
                  </a:lnTo>
                  <a:lnTo>
                    <a:pt x="238" y="214"/>
                  </a:lnTo>
                  <a:lnTo>
                    <a:pt x="211" y="197"/>
                  </a:lnTo>
                  <a:lnTo>
                    <a:pt x="173" y="174"/>
                  </a:lnTo>
                  <a:lnTo>
                    <a:pt x="129" y="145"/>
                  </a:lnTo>
                  <a:lnTo>
                    <a:pt x="88" y="115"/>
                  </a:lnTo>
                  <a:lnTo>
                    <a:pt x="46" y="84"/>
                  </a:lnTo>
                  <a:lnTo>
                    <a:pt x="17" y="56"/>
                  </a:lnTo>
                  <a:lnTo>
                    <a:pt x="0" y="33"/>
                  </a:lnTo>
                  <a:lnTo>
                    <a:pt x="4" y="23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34" y="6"/>
                  </a:lnTo>
                  <a:lnTo>
                    <a:pt x="42" y="4"/>
                  </a:lnTo>
                  <a:lnTo>
                    <a:pt x="51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34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-1385888" y="3284538"/>
              <a:ext cx="341313" cy="28098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5" y="0"/>
                </a:cxn>
                <a:cxn ang="0">
                  <a:pos x="72" y="2"/>
                </a:cxn>
                <a:cxn ang="0">
                  <a:pos x="91" y="5"/>
                </a:cxn>
                <a:cxn ang="0">
                  <a:pos x="114" y="13"/>
                </a:cxn>
                <a:cxn ang="0">
                  <a:pos x="135" y="23"/>
                </a:cxn>
                <a:cxn ang="0">
                  <a:pos x="156" y="38"/>
                </a:cxn>
                <a:cxn ang="0">
                  <a:pos x="173" y="57"/>
                </a:cxn>
                <a:cxn ang="0">
                  <a:pos x="186" y="84"/>
                </a:cxn>
                <a:cxn ang="0">
                  <a:pos x="192" y="108"/>
                </a:cxn>
                <a:cxn ang="0">
                  <a:pos x="201" y="129"/>
                </a:cxn>
                <a:cxn ang="0">
                  <a:pos x="207" y="145"/>
                </a:cxn>
                <a:cxn ang="0">
                  <a:pos x="213" y="160"/>
                </a:cxn>
                <a:cxn ang="0">
                  <a:pos x="215" y="169"/>
                </a:cxn>
                <a:cxn ang="0">
                  <a:pos x="213" y="177"/>
                </a:cxn>
                <a:cxn ang="0">
                  <a:pos x="207" y="177"/>
                </a:cxn>
                <a:cxn ang="0">
                  <a:pos x="196" y="175"/>
                </a:cxn>
                <a:cxn ang="0">
                  <a:pos x="173" y="162"/>
                </a:cxn>
                <a:cxn ang="0">
                  <a:pos x="142" y="143"/>
                </a:cxn>
                <a:cxn ang="0">
                  <a:pos x="108" y="120"/>
                </a:cxn>
                <a:cxn ang="0">
                  <a:pos x="74" y="95"/>
                </a:cxn>
                <a:cxn ang="0">
                  <a:pos x="40" y="70"/>
                </a:cxn>
                <a:cxn ang="0">
                  <a:pos x="15" y="47"/>
                </a:cxn>
                <a:cxn ang="0">
                  <a:pos x="0" y="30"/>
                </a:cxn>
                <a:cxn ang="0">
                  <a:pos x="2" y="23"/>
                </a:cxn>
                <a:cxn ang="0">
                  <a:pos x="11" y="17"/>
                </a:cxn>
                <a:cxn ang="0">
                  <a:pos x="21" y="11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0"/>
                </a:cxn>
                <a:cxn ang="0">
                  <a:pos x="43" y="0"/>
                </a:cxn>
              </a:cxnLst>
              <a:rect l="0" t="0" r="r" b="b"/>
              <a:pathLst>
                <a:path w="215" h="177">
                  <a:moveTo>
                    <a:pt x="43" y="0"/>
                  </a:moveTo>
                  <a:lnTo>
                    <a:pt x="55" y="0"/>
                  </a:lnTo>
                  <a:lnTo>
                    <a:pt x="72" y="2"/>
                  </a:lnTo>
                  <a:lnTo>
                    <a:pt x="91" y="5"/>
                  </a:lnTo>
                  <a:lnTo>
                    <a:pt x="114" y="13"/>
                  </a:lnTo>
                  <a:lnTo>
                    <a:pt x="135" y="23"/>
                  </a:lnTo>
                  <a:lnTo>
                    <a:pt x="156" y="38"/>
                  </a:lnTo>
                  <a:lnTo>
                    <a:pt x="173" y="57"/>
                  </a:lnTo>
                  <a:lnTo>
                    <a:pt x="186" y="84"/>
                  </a:lnTo>
                  <a:lnTo>
                    <a:pt x="192" y="108"/>
                  </a:lnTo>
                  <a:lnTo>
                    <a:pt x="201" y="129"/>
                  </a:lnTo>
                  <a:lnTo>
                    <a:pt x="207" y="145"/>
                  </a:lnTo>
                  <a:lnTo>
                    <a:pt x="213" y="160"/>
                  </a:lnTo>
                  <a:lnTo>
                    <a:pt x="215" y="169"/>
                  </a:lnTo>
                  <a:lnTo>
                    <a:pt x="213" y="177"/>
                  </a:lnTo>
                  <a:lnTo>
                    <a:pt x="207" y="177"/>
                  </a:lnTo>
                  <a:lnTo>
                    <a:pt x="196" y="175"/>
                  </a:lnTo>
                  <a:lnTo>
                    <a:pt x="173" y="162"/>
                  </a:lnTo>
                  <a:lnTo>
                    <a:pt x="142" y="143"/>
                  </a:lnTo>
                  <a:lnTo>
                    <a:pt x="108" y="120"/>
                  </a:lnTo>
                  <a:lnTo>
                    <a:pt x="74" y="95"/>
                  </a:lnTo>
                  <a:lnTo>
                    <a:pt x="40" y="70"/>
                  </a:lnTo>
                  <a:lnTo>
                    <a:pt x="15" y="47"/>
                  </a:lnTo>
                  <a:lnTo>
                    <a:pt x="0" y="30"/>
                  </a:lnTo>
                  <a:lnTo>
                    <a:pt x="2" y="23"/>
                  </a:lnTo>
                  <a:lnTo>
                    <a:pt x="11" y="17"/>
                  </a:lnTo>
                  <a:lnTo>
                    <a:pt x="21" y="11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84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-1344613" y="3311525"/>
              <a:ext cx="273050" cy="22383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73" y="2"/>
                </a:cxn>
                <a:cxn ang="0">
                  <a:pos x="92" y="11"/>
                </a:cxn>
                <a:cxn ang="0">
                  <a:pos x="107" y="17"/>
                </a:cxn>
                <a:cxn ang="0">
                  <a:pos x="124" y="30"/>
                </a:cxn>
                <a:cxn ang="0">
                  <a:pos x="139" y="44"/>
                </a:cxn>
                <a:cxn ang="0">
                  <a:pos x="151" y="67"/>
                </a:cxn>
                <a:cxn ang="0">
                  <a:pos x="156" y="84"/>
                </a:cxn>
                <a:cxn ang="0">
                  <a:pos x="162" y="103"/>
                </a:cxn>
                <a:cxn ang="0">
                  <a:pos x="166" y="116"/>
                </a:cxn>
                <a:cxn ang="0">
                  <a:pos x="172" y="128"/>
                </a:cxn>
                <a:cxn ang="0">
                  <a:pos x="172" y="135"/>
                </a:cxn>
                <a:cxn ang="0">
                  <a:pos x="170" y="141"/>
                </a:cxn>
                <a:cxn ang="0">
                  <a:pos x="164" y="141"/>
                </a:cxn>
                <a:cxn ang="0">
                  <a:pos x="154" y="141"/>
                </a:cxn>
                <a:cxn ang="0">
                  <a:pos x="137" y="131"/>
                </a:cxn>
                <a:cxn ang="0">
                  <a:pos x="114" y="118"/>
                </a:cxn>
                <a:cxn ang="0">
                  <a:pos x="86" y="97"/>
                </a:cxn>
                <a:cxn ang="0">
                  <a:pos x="57" y="78"/>
                </a:cxn>
                <a:cxn ang="0">
                  <a:pos x="31" y="55"/>
                </a:cxn>
                <a:cxn ang="0">
                  <a:pos x="12" y="38"/>
                </a:cxn>
                <a:cxn ang="0">
                  <a:pos x="0" y="23"/>
                </a:cxn>
                <a:cxn ang="0">
                  <a:pos x="2" y="17"/>
                </a:cxn>
                <a:cxn ang="0">
                  <a:pos x="14" y="6"/>
                </a:cxn>
                <a:cxn ang="0">
                  <a:pos x="25" y="2"/>
                </a:cxn>
                <a:cxn ang="0">
                  <a:pos x="29" y="0"/>
                </a:cxn>
                <a:cxn ang="0">
                  <a:pos x="33" y="0"/>
                </a:cxn>
              </a:cxnLst>
              <a:rect l="0" t="0" r="r" b="b"/>
              <a:pathLst>
                <a:path w="172" h="141">
                  <a:moveTo>
                    <a:pt x="33" y="0"/>
                  </a:moveTo>
                  <a:lnTo>
                    <a:pt x="40" y="0"/>
                  </a:lnTo>
                  <a:lnTo>
                    <a:pt x="55" y="0"/>
                  </a:lnTo>
                  <a:lnTo>
                    <a:pt x="73" y="2"/>
                  </a:lnTo>
                  <a:lnTo>
                    <a:pt x="92" y="11"/>
                  </a:lnTo>
                  <a:lnTo>
                    <a:pt x="107" y="17"/>
                  </a:lnTo>
                  <a:lnTo>
                    <a:pt x="124" y="30"/>
                  </a:lnTo>
                  <a:lnTo>
                    <a:pt x="139" y="44"/>
                  </a:lnTo>
                  <a:lnTo>
                    <a:pt x="151" y="67"/>
                  </a:lnTo>
                  <a:lnTo>
                    <a:pt x="156" y="84"/>
                  </a:lnTo>
                  <a:lnTo>
                    <a:pt x="162" y="103"/>
                  </a:lnTo>
                  <a:lnTo>
                    <a:pt x="166" y="116"/>
                  </a:lnTo>
                  <a:lnTo>
                    <a:pt x="172" y="128"/>
                  </a:lnTo>
                  <a:lnTo>
                    <a:pt x="172" y="135"/>
                  </a:lnTo>
                  <a:lnTo>
                    <a:pt x="170" y="141"/>
                  </a:lnTo>
                  <a:lnTo>
                    <a:pt x="164" y="141"/>
                  </a:lnTo>
                  <a:lnTo>
                    <a:pt x="154" y="141"/>
                  </a:lnTo>
                  <a:lnTo>
                    <a:pt x="137" y="131"/>
                  </a:lnTo>
                  <a:lnTo>
                    <a:pt x="114" y="118"/>
                  </a:lnTo>
                  <a:lnTo>
                    <a:pt x="86" y="97"/>
                  </a:lnTo>
                  <a:lnTo>
                    <a:pt x="57" y="78"/>
                  </a:lnTo>
                  <a:lnTo>
                    <a:pt x="31" y="55"/>
                  </a:lnTo>
                  <a:lnTo>
                    <a:pt x="12" y="3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14" y="6"/>
                  </a:lnTo>
                  <a:lnTo>
                    <a:pt x="25" y="2"/>
                  </a:lnTo>
                  <a:lnTo>
                    <a:pt x="29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E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-1352550" y="3298825"/>
              <a:ext cx="304800" cy="273050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7" y="42"/>
                </a:cxn>
                <a:cxn ang="0">
                  <a:pos x="15" y="59"/>
                </a:cxn>
                <a:cxn ang="0">
                  <a:pos x="24" y="75"/>
                </a:cxn>
                <a:cxn ang="0">
                  <a:pos x="34" y="94"/>
                </a:cxn>
                <a:cxn ang="0">
                  <a:pos x="38" y="115"/>
                </a:cxn>
                <a:cxn ang="0">
                  <a:pos x="38" y="124"/>
                </a:cxn>
                <a:cxn ang="0">
                  <a:pos x="38" y="134"/>
                </a:cxn>
                <a:cxn ang="0">
                  <a:pos x="40" y="145"/>
                </a:cxn>
                <a:cxn ang="0">
                  <a:pos x="43" y="157"/>
                </a:cxn>
                <a:cxn ang="0">
                  <a:pos x="51" y="172"/>
                </a:cxn>
                <a:cxn ang="0">
                  <a:pos x="62" y="172"/>
                </a:cxn>
                <a:cxn ang="0">
                  <a:pos x="66" y="166"/>
                </a:cxn>
                <a:cxn ang="0">
                  <a:pos x="78" y="160"/>
                </a:cxn>
                <a:cxn ang="0">
                  <a:pos x="89" y="155"/>
                </a:cxn>
                <a:cxn ang="0">
                  <a:pos x="104" y="153"/>
                </a:cxn>
                <a:cxn ang="0">
                  <a:pos x="119" y="149"/>
                </a:cxn>
                <a:cxn ang="0">
                  <a:pos x="135" y="149"/>
                </a:cxn>
                <a:cxn ang="0">
                  <a:pos x="146" y="149"/>
                </a:cxn>
                <a:cxn ang="0">
                  <a:pos x="159" y="149"/>
                </a:cxn>
                <a:cxn ang="0">
                  <a:pos x="173" y="145"/>
                </a:cxn>
                <a:cxn ang="0">
                  <a:pos x="188" y="141"/>
                </a:cxn>
                <a:cxn ang="0">
                  <a:pos x="192" y="132"/>
                </a:cxn>
                <a:cxn ang="0">
                  <a:pos x="186" y="122"/>
                </a:cxn>
                <a:cxn ang="0">
                  <a:pos x="169" y="109"/>
                </a:cxn>
                <a:cxn ang="0">
                  <a:pos x="158" y="97"/>
                </a:cxn>
                <a:cxn ang="0">
                  <a:pos x="154" y="84"/>
                </a:cxn>
                <a:cxn ang="0">
                  <a:pos x="156" y="75"/>
                </a:cxn>
                <a:cxn ang="0">
                  <a:pos x="154" y="59"/>
                </a:cxn>
                <a:cxn ang="0">
                  <a:pos x="148" y="42"/>
                </a:cxn>
                <a:cxn ang="0">
                  <a:pos x="139" y="29"/>
                </a:cxn>
                <a:cxn ang="0">
                  <a:pos x="125" y="31"/>
                </a:cxn>
                <a:cxn ang="0">
                  <a:pos x="104" y="36"/>
                </a:cxn>
                <a:cxn ang="0">
                  <a:pos x="87" y="33"/>
                </a:cxn>
                <a:cxn ang="0">
                  <a:pos x="74" y="27"/>
                </a:cxn>
                <a:cxn ang="0">
                  <a:pos x="68" y="14"/>
                </a:cxn>
                <a:cxn ang="0">
                  <a:pos x="59" y="2"/>
                </a:cxn>
                <a:cxn ang="0">
                  <a:pos x="43" y="0"/>
                </a:cxn>
                <a:cxn ang="0">
                  <a:pos x="26" y="4"/>
                </a:cxn>
                <a:cxn ang="0">
                  <a:pos x="13" y="14"/>
                </a:cxn>
              </a:cxnLst>
              <a:rect l="0" t="0" r="r" b="b"/>
              <a:pathLst>
                <a:path w="192" h="172">
                  <a:moveTo>
                    <a:pt x="13" y="14"/>
                  </a:moveTo>
                  <a:lnTo>
                    <a:pt x="3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7" y="42"/>
                  </a:lnTo>
                  <a:lnTo>
                    <a:pt x="15" y="59"/>
                  </a:lnTo>
                  <a:lnTo>
                    <a:pt x="24" y="75"/>
                  </a:lnTo>
                  <a:lnTo>
                    <a:pt x="34" y="94"/>
                  </a:lnTo>
                  <a:lnTo>
                    <a:pt x="38" y="115"/>
                  </a:lnTo>
                  <a:lnTo>
                    <a:pt x="38" y="124"/>
                  </a:lnTo>
                  <a:lnTo>
                    <a:pt x="38" y="134"/>
                  </a:lnTo>
                  <a:lnTo>
                    <a:pt x="40" y="145"/>
                  </a:lnTo>
                  <a:lnTo>
                    <a:pt x="43" y="157"/>
                  </a:lnTo>
                  <a:lnTo>
                    <a:pt x="51" y="172"/>
                  </a:lnTo>
                  <a:lnTo>
                    <a:pt x="62" y="172"/>
                  </a:lnTo>
                  <a:lnTo>
                    <a:pt x="66" y="166"/>
                  </a:lnTo>
                  <a:lnTo>
                    <a:pt x="78" y="160"/>
                  </a:lnTo>
                  <a:lnTo>
                    <a:pt x="89" y="155"/>
                  </a:lnTo>
                  <a:lnTo>
                    <a:pt x="104" y="153"/>
                  </a:lnTo>
                  <a:lnTo>
                    <a:pt x="119" y="149"/>
                  </a:lnTo>
                  <a:lnTo>
                    <a:pt x="135" y="149"/>
                  </a:lnTo>
                  <a:lnTo>
                    <a:pt x="146" y="149"/>
                  </a:lnTo>
                  <a:lnTo>
                    <a:pt x="159" y="149"/>
                  </a:lnTo>
                  <a:lnTo>
                    <a:pt x="173" y="145"/>
                  </a:lnTo>
                  <a:lnTo>
                    <a:pt x="188" y="141"/>
                  </a:lnTo>
                  <a:lnTo>
                    <a:pt x="192" y="132"/>
                  </a:lnTo>
                  <a:lnTo>
                    <a:pt x="186" y="122"/>
                  </a:lnTo>
                  <a:lnTo>
                    <a:pt x="169" y="109"/>
                  </a:lnTo>
                  <a:lnTo>
                    <a:pt x="158" y="97"/>
                  </a:lnTo>
                  <a:lnTo>
                    <a:pt x="154" y="84"/>
                  </a:lnTo>
                  <a:lnTo>
                    <a:pt x="156" y="75"/>
                  </a:lnTo>
                  <a:lnTo>
                    <a:pt x="154" y="59"/>
                  </a:lnTo>
                  <a:lnTo>
                    <a:pt x="148" y="42"/>
                  </a:lnTo>
                  <a:lnTo>
                    <a:pt x="139" y="29"/>
                  </a:lnTo>
                  <a:lnTo>
                    <a:pt x="125" y="31"/>
                  </a:lnTo>
                  <a:lnTo>
                    <a:pt x="104" y="36"/>
                  </a:lnTo>
                  <a:lnTo>
                    <a:pt x="87" y="33"/>
                  </a:lnTo>
                  <a:lnTo>
                    <a:pt x="74" y="27"/>
                  </a:lnTo>
                  <a:lnTo>
                    <a:pt x="68" y="1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26" y="4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125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23"/>
            <p:cNvSpPr>
              <a:spLocks/>
            </p:cNvSpPr>
            <p:nvPr/>
          </p:nvSpPr>
          <p:spPr bwMode="auto">
            <a:xfrm>
              <a:off x="-1344613" y="3321050"/>
              <a:ext cx="273050" cy="241300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4" y="15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8" y="40"/>
                </a:cxn>
                <a:cxn ang="0">
                  <a:pos x="14" y="53"/>
                </a:cxn>
                <a:cxn ang="0">
                  <a:pos x="23" y="68"/>
                </a:cxn>
                <a:cxn ang="0">
                  <a:pos x="29" y="83"/>
                </a:cxn>
                <a:cxn ang="0">
                  <a:pos x="33" y="101"/>
                </a:cxn>
                <a:cxn ang="0">
                  <a:pos x="35" y="116"/>
                </a:cxn>
                <a:cxn ang="0">
                  <a:pos x="40" y="137"/>
                </a:cxn>
                <a:cxn ang="0">
                  <a:pos x="46" y="150"/>
                </a:cxn>
                <a:cxn ang="0">
                  <a:pos x="54" y="152"/>
                </a:cxn>
                <a:cxn ang="0">
                  <a:pos x="57" y="146"/>
                </a:cxn>
                <a:cxn ang="0">
                  <a:pos x="67" y="139"/>
                </a:cxn>
                <a:cxn ang="0">
                  <a:pos x="78" y="135"/>
                </a:cxn>
                <a:cxn ang="0">
                  <a:pos x="92" y="133"/>
                </a:cxn>
                <a:cxn ang="0">
                  <a:pos x="105" y="129"/>
                </a:cxn>
                <a:cxn ang="0">
                  <a:pos x="118" y="129"/>
                </a:cxn>
                <a:cxn ang="0">
                  <a:pos x="128" y="129"/>
                </a:cxn>
                <a:cxn ang="0">
                  <a:pos x="139" y="129"/>
                </a:cxn>
                <a:cxn ang="0">
                  <a:pos x="153" y="127"/>
                </a:cxn>
                <a:cxn ang="0">
                  <a:pos x="166" y="125"/>
                </a:cxn>
                <a:cxn ang="0">
                  <a:pos x="172" y="116"/>
                </a:cxn>
                <a:cxn ang="0">
                  <a:pos x="166" y="108"/>
                </a:cxn>
                <a:cxn ang="0">
                  <a:pos x="151" y="95"/>
                </a:cxn>
                <a:cxn ang="0">
                  <a:pos x="141" y="83"/>
                </a:cxn>
                <a:cxn ang="0">
                  <a:pos x="135" y="72"/>
                </a:cxn>
                <a:cxn ang="0">
                  <a:pos x="135" y="68"/>
                </a:cxn>
                <a:cxn ang="0">
                  <a:pos x="135" y="53"/>
                </a:cxn>
                <a:cxn ang="0">
                  <a:pos x="134" y="38"/>
                </a:cxn>
                <a:cxn ang="0">
                  <a:pos x="124" y="26"/>
                </a:cxn>
                <a:cxn ang="0">
                  <a:pos x="109" y="28"/>
                </a:cxn>
                <a:cxn ang="0">
                  <a:pos x="92" y="30"/>
                </a:cxn>
                <a:cxn ang="0">
                  <a:pos x="80" y="30"/>
                </a:cxn>
                <a:cxn ang="0">
                  <a:pos x="69" y="24"/>
                </a:cxn>
                <a:cxn ang="0">
                  <a:pos x="63" y="11"/>
                </a:cxn>
                <a:cxn ang="0">
                  <a:pos x="54" y="0"/>
                </a:cxn>
                <a:cxn ang="0">
                  <a:pos x="38" y="0"/>
                </a:cxn>
                <a:cxn ang="0">
                  <a:pos x="23" y="3"/>
                </a:cxn>
                <a:cxn ang="0">
                  <a:pos x="12" y="11"/>
                </a:cxn>
              </a:cxnLst>
              <a:rect l="0" t="0" r="r" b="b"/>
              <a:pathLst>
                <a:path w="172" h="152">
                  <a:moveTo>
                    <a:pt x="12" y="11"/>
                  </a:moveTo>
                  <a:lnTo>
                    <a:pt x="4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8" y="40"/>
                  </a:lnTo>
                  <a:lnTo>
                    <a:pt x="14" y="53"/>
                  </a:lnTo>
                  <a:lnTo>
                    <a:pt x="23" y="68"/>
                  </a:lnTo>
                  <a:lnTo>
                    <a:pt x="29" y="83"/>
                  </a:lnTo>
                  <a:lnTo>
                    <a:pt x="33" y="101"/>
                  </a:lnTo>
                  <a:lnTo>
                    <a:pt x="35" y="116"/>
                  </a:lnTo>
                  <a:lnTo>
                    <a:pt x="40" y="137"/>
                  </a:lnTo>
                  <a:lnTo>
                    <a:pt x="46" y="150"/>
                  </a:lnTo>
                  <a:lnTo>
                    <a:pt x="54" y="152"/>
                  </a:lnTo>
                  <a:lnTo>
                    <a:pt x="57" y="146"/>
                  </a:lnTo>
                  <a:lnTo>
                    <a:pt x="67" y="139"/>
                  </a:lnTo>
                  <a:lnTo>
                    <a:pt x="78" y="135"/>
                  </a:lnTo>
                  <a:lnTo>
                    <a:pt x="92" y="133"/>
                  </a:lnTo>
                  <a:lnTo>
                    <a:pt x="105" y="129"/>
                  </a:lnTo>
                  <a:lnTo>
                    <a:pt x="118" y="129"/>
                  </a:lnTo>
                  <a:lnTo>
                    <a:pt x="128" y="129"/>
                  </a:lnTo>
                  <a:lnTo>
                    <a:pt x="139" y="129"/>
                  </a:lnTo>
                  <a:lnTo>
                    <a:pt x="153" y="127"/>
                  </a:lnTo>
                  <a:lnTo>
                    <a:pt x="166" y="125"/>
                  </a:lnTo>
                  <a:lnTo>
                    <a:pt x="172" y="116"/>
                  </a:lnTo>
                  <a:lnTo>
                    <a:pt x="166" y="108"/>
                  </a:lnTo>
                  <a:lnTo>
                    <a:pt x="151" y="95"/>
                  </a:lnTo>
                  <a:lnTo>
                    <a:pt x="141" y="83"/>
                  </a:lnTo>
                  <a:lnTo>
                    <a:pt x="135" y="72"/>
                  </a:lnTo>
                  <a:lnTo>
                    <a:pt x="135" y="68"/>
                  </a:lnTo>
                  <a:lnTo>
                    <a:pt x="135" y="53"/>
                  </a:lnTo>
                  <a:lnTo>
                    <a:pt x="134" y="38"/>
                  </a:lnTo>
                  <a:lnTo>
                    <a:pt x="124" y="26"/>
                  </a:lnTo>
                  <a:lnTo>
                    <a:pt x="109" y="28"/>
                  </a:lnTo>
                  <a:lnTo>
                    <a:pt x="92" y="30"/>
                  </a:lnTo>
                  <a:lnTo>
                    <a:pt x="80" y="30"/>
                  </a:lnTo>
                  <a:lnTo>
                    <a:pt x="69" y="24"/>
                  </a:lnTo>
                  <a:lnTo>
                    <a:pt x="63" y="11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23" y="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2661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24"/>
            <p:cNvSpPr>
              <a:spLocks/>
            </p:cNvSpPr>
            <p:nvPr/>
          </p:nvSpPr>
          <p:spPr bwMode="auto">
            <a:xfrm>
              <a:off x="-1331913" y="3344863"/>
              <a:ext cx="230188" cy="200025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0" y="17"/>
                </a:cxn>
                <a:cxn ang="0">
                  <a:pos x="4" y="30"/>
                </a:cxn>
                <a:cxn ang="0">
                  <a:pos x="11" y="42"/>
                </a:cxn>
                <a:cxn ang="0">
                  <a:pos x="21" y="55"/>
                </a:cxn>
                <a:cxn ang="0">
                  <a:pos x="27" y="68"/>
                </a:cxn>
                <a:cxn ang="0">
                  <a:pos x="30" y="86"/>
                </a:cxn>
                <a:cxn ang="0">
                  <a:pos x="30" y="101"/>
                </a:cxn>
                <a:cxn ang="0">
                  <a:pos x="34" y="116"/>
                </a:cxn>
                <a:cxn ang="0">
                  <a:pos x="40" y="124"/>
                </a:cxn>
                <a:cxn ang="0">
                  <a:pos x="46" y="126"/>
                </a:cxn>
                <a:cxn ang="0">
                  <a:pos x="49" y="120"/>
                </a:cxn>
                <a:cxn ang="0">
                  <a:pos x="57" y="118"/>
                </a:cxn>
                <a:cxn ang="0">
                  <a:pos x="67" y="114"/>
                </a:cxn>
                <a:cxn ang="0">
                  <a:pos x="78" y="112"/>
                </a:cxn>
                <a:cxn ang="0">
                  <a:pos x="89" y="110"/>
                </a:cxn>
                <a:cxn ang="0">
                  <a:pos x="101" y="110"/>
                </a:cxn>
                <a:cxn ang="0">
                  <a:pos x="110" y="110"/>
                </a:cxn>
                <a:cxn ang="0">
                  <a:pos x="122" y="110"/>
                </a:cxn>
                <a:cxn ang="0">
                  <a:pos x="131" y="107"/>
                </a:cxn>
                <a:cxn ang="0">
                  <a:pos x="143" y="103"/>
                </a:cxn>
                <a:cxn ang="0">
                  <a:pos x="145" y="97"/>
                </a:cxn>
                <a:cxn ang="0">
                  <a:pos x="137" y="93"/>
                </a:cxn>
                <a:cxn ang="0">
                  <a:pos x="126" y="82"/>
                </a:cxn>
                <a:cxn ang="0">
                  <a:pos x="118" y="72"/>
                </a:cxn>
                <a:cxn ang="0">
                  <a:pos x="114" y="59"/>
                </a:cxn>
                <a:cxn ang="0">
                  <a:pos x="116" y="53"/>
                </a:cxn>
                <a:cxn ang="0">
                  <a:pos x="116" y="42"/>
                </a:cxn>
                <a:cxn ang="0">
                  <a:pos x="114" y="32"/>
                </a:cxn>
                <a:cxn ang="0">
                  <a:pos x="106" y="21"/>
                </a:cxn>
                <a:cxn ang="0">
                  <a:pos x="97" y="25"/>
                </a:cxn>
                <a:cxn ang="0">
                  <a:pos x="80" y="25"/>
                </a:cxn>
                <a:cxn ang="0">
                  <a:pos x="67" y="25"/>
                </a:cxn>
                <a:cxn ang="0">
                  <a:pos x="55" y="19"/>
                </a:cxn>
                <a:cxn ang="0">
                  <a:pos x="49" y="13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7" y="2"/>
                </a:cxn>
                <a:cxn ang="0">
                  <a:pos x="9" y="7"/>
                </a:cxn>
              </a:cxnLst>
              <a:rect l="0" t="0" r="r" b="b"/>
              <a:pathLst>
                <a:path w="145" h="126">
                  <a:moveTo>
                    <a:pt x="9" y="7"/>
                  </a:moveTo>
                  <a:lnTo>
                    <a:pt x="0" y="17"/>
                  </a:lnTo>
                  <a:lnTo>
                    <a:pt x="4" y="30"/>
                  </a:lnTo>
                  <a:lnTo>
                    <a:pt x="11" y="42"/>
                  </a:lnTo>
                  <a:lnTo>
                    <a:pt x="21" y="55"/>
                  </a:lnTo>
                  <a:lnTo>
                    <a:pt x="27" y="68"/>
                  </a:lnTo>
                  <a:lnTo>
                    <a:pt x="30" y="86"/>
                  </a:lnTo>
                  <a:lnTo>
                    <a:pt x="30" y="101"/>
                  </a:lnTo>
                  <a:lnTo>
                    <a:pt x="34" y="116"/>
                  </a:lnTo>
                  <a:lnTo>
                    <a:pt x="40" y="124"/>
                  </a:lnTo>
                  <a:lnTo>
                    <a:pt x="46" y="126"/>
                  </a:lnTo>
                  <a:lnTo>
                    <a:pt x="49" y="120"/>
                  </a:lnTo>
                  <a:lnTo>
                    <a:pt x="57" y="118"/>
                  </a:lnTo>
                  <a:lnTo>
                    <a:pt x="67" y="114"/>
                  </a:lnTo>
                  <a:lnTo>
                    <a:pt x="78" y="112"/>
                  </a:lnTo>
                  <a:lnTo>
                    <a:pt x="89" y="110"/>
                  </a:lnTo>
                  <a:lnTo>
                    <a:pt x="101" y="110"/>
                  </a:lnTo>
                  <a:lnTo>
                    <a:pt x="110" y="110"/>
                  </a:lnTo>
                  <a:lnTo>
                    <a:pt x="122" y="110"/>
                  </a:lnTo>
                  <a:lnTo>
                    <a:pt x="131" y="107"/>
                  </a:lnTo>
                  <a:lnTo>
                    <a:pt x="143" y="103"/>
                  </a:lnTo>
                  <a:lnTo>
                    <a:pt x="145" y="97"/>
                  </a:lnTo>
                  <a:lnTo>
                    <a:pt x="137" y="93"/>
                  </a:lnTo>
                  <a:lnTo>
                    <a:pt x="126" y="82"/>
                  </a:lnTo>
                  <a:lnTo>
                    <a:pt x="118" y="72"/>
                  </a:lnTo>
                  <a:lnTo>
                    <a:pt x="114" y="59"/>
                  </a:lnTo>
                  <a:lnTo>
                    <a:pt x="116" y="53"/>
                  </a:lnTo>
                  <a:lnTo>
                    <a:pt x="116" y="42"/>
                  </a:lnTo>
                  <a:lnTo>
                    <a:pt x="114" y="32"/>
                  </a:lnTo>
                  <a:lnTo>
                    <a:pt x="106" y="21"/>
                  </a:lnTo>
                  <a:lnTo>
                    <a:pt x="97" y="25"/>
                  </a:lnTo>
                  <a:lnTo>
                    <a:pt x="80" y="25"/>
                  </a:lnTo>
                  <a:lnTo>
                    <a:pt x="67" y="25"/>
                  </a:lnTo>
                  <a:lnTo>
                    <a:pt x="55" y="19"/>
                  </a:lnTo>
                  <a:lnTo>
                    <a:pt x="49" y="13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17" y="2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3B7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25"/>
            <p:cNvSpPr>
              <a:spLocks/>
            </p:cNvSpPr>
            <p:nvPr/>
          </p:nvSpPr>
          <p:spPr bwMode="auto">
            <a:xfrm>
              <a:off x="-1320800" y="3371850"/>
              <a:ext cx="185738" cy="163513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0" y="13"/>
                </a:cxn>
                <a:cxn ang="0">
                  <a:pos x="8" y="25"/>
                </a:cxn>
                <a:cxn ang="0">
                  <a:pos x="12" y="36"/>
                </a:cxn>
                <a:cxn ang="0">
                  <a:pos x="16" y="46"/>
                </a:cxn>
                <a:cxn ang="0">
                  <a:pos x="20" y="57"/>
                </a:cxn>
                <a:cxn ang="0">
                  <a:pos x="23" y="69"/>
                </a:cxn>
                <a:cxn ang="0">
                  <a:pos x="23" y="78"/>
                </a:cxn>
                <a:cxn ang="0">
                  <a:pos x="27" y="93"/>
                </a:cxn>
                <a:cxn ang="0">
                  <a:pos x="33" y="101"/>
                </a:cxn>
                <a:cxn ang="0">
                  <a:pos x="39" y="103"/>
                </a:cxn>
                <a:cxn ang="0">
                  <a:pos x="48" y="95"/>
                </a:cxn>
                <a:cxn ang="0">
                  <a:pos x="65" y="90"/>
                </a:cxn>
                <a:cxn ang="0">
                  <a:pos x="84" y="86"/>
                </a:cxn>
                <a:cxn ang="0">
                  <a:pos x="99" y="86"/>
                </a:cxn>
                <a:cxn ang="0">
                  <a:pos x="105" y="84"/>
                </a:cxn>
                <a:cxn ang="0">
                  <a:pos x="113" y="82"/>
                </a:cxn>
                <a:cxn ang="0">
                  <a:pos x="117" y="78"/>
                </a:cxn>
                <a:cxn ang="0">
                  <a:pos x="115" y="76"/>
                </a:cxn>
                <a:cxn ang="0">
                  <a:pos x="103" y="65"/>
                </a:cxn>
                <a:cxn ang="0">
                  <a:pos x="98" y="57"/>
                </a:cxn>
                <a:cxn ang="0">
                  <a:pos x="94" y="48"/>
                </a:cxn>
                <a:cxn ang="0">
                  <a:pos x="94" y="42"/>
                </a:cxn>
                <a:cxn ang="0">
                  <a:pos x="94" y="34"/>
                </a:cxn>
                <a:cxn ang="0">
                  <a:pos x="94" y="25"/>
                </a:cxn>
                <a:cxn ang="0">
                  <a:pos x="86" y="17"/>
                </a:cxn>
                <a:cxn ang="0">
                  <a:pos x="79" y="19"/>
                </a:cxn>
                <a:cxn ang="0">
                  <a:pos x="67" y="19"/>
                </a:cxn>
                <a:cxn ang="0">
                  <a:pos x="56" y="19"/>
                </a:cxn>
                <a:cxn ang="0">
                  <a:pos x="46" y="13"/>
                </a:cxn>
                <a:cxn ang="0">
                  <a:pos x="42" y="8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8" y="2"/>
                </a:cxn>
                <a:cxn ang="0">
                  <a:pos x="12" y="8"/>
                </a:cxn>
              </a:cxnLst>
              <a:rect l="0" t="0" r="r" b="b"/>
              <a:pathLst>
                <a:path w="117" h="103">
                  <a:moveTo>
                    <a:pt x="12" y="8"/>
                  </a:moveTo>
                  <a:lnTo>
                    <a:pt x="0" y="13"/>
                  </a:lnTo>
                  <a:lnTo>
                    <a:pt x="8" y="25"/>
                  </a:lnTo>
                  <a:lnTo>
                    <a:pt x="12" y="36"/>
                  </a:lnTo>
                  <a:lnTo>
                    <a:pt x="16" y="46"/>
                  </a:lnTo>
                  <a:lnTo>
                    <a:pt x="20" y="57"/>
                  </a:lnTo>
                  <a:lnTo>
                    <a:pt x="23" y="69"/>
                  </a:lnTo>
                  <a:lnTo>
                    <a:pt x="23" y="78"/>
                  </a:lnTo>
                  <a:lnTo>
                    <a:pt x="27" y="93"/>
                  </a:lnTo>
                  <a:lnTo>
                    <a:pt x="33" y="101"/>
                  </a:lnTo>
                  <a:lnTo>
                    <a:pt x="39" y="103"/>
                  </a:lnTo>
                  <a:lnTo>
                    <a:pt x="48" y="95"/>
                  </a:lnTo>
                  <a:lnTo>
                    <a:pt x="65" y="90"/>
                  </a:lnTo>
                  <a:lnTo>
                    <a:pt x="84" y="86"/>
                  </a:lnTo>
                  <a:lnTo>
                    <a:pt x="99" y="86"/>
                  </a:lnTo>
                  <a:lnTo>
                    <a:pt x="105" y="84"/>
                  </a:lnTo>
                  <a:lnTo>
                    <a:pt x="113" y="82"/>
                  </a:lnTo>
                  <a:lnTo>
                    <a:pt x="117" y="78"/>
                  </a:lnTo>
                  <a:lnTo>
                    <a:pt x="115" y="76"/>
                  </a:lnTo>
                  <a:lnTo>
                    <a:pt x="103" y="65"/>
                  </a:lnTo>
                  <a:lnTo>
                    <a:pt x="98" y="57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94" y="34"/>
                  </a:lnTo>
                  <a:lnTo>
                    <a:pt x="94" y="25"/>
                  </a:lnTo>
                  <a:lnTo>
                    <a:pt x="86" y="17"/>
                  </a:lnTo>
                  <a:lnTo>
                    <a:pt x="79" y="19"/>
                  </a:lnTo>
                  <a:lnTo>
                    <a:pt x="67" y="19"/>
                  </a:lnTo>
                  <a:lnTo>
                    <a:pt x="56" y="19"/>
                  </a:lnTo>
                  <a:lnTo>
                    <a:pt x="46" y="13"/>
                  </a:lnTo>
                  <a:lnTo>
                    <a:pt x="42" y="8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8" y="2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4F80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26"/>
            <p:cNvSpPr>
              <a:spLocks/>
            </p:cNvSpPr>
            <p:nvPr/>
          </p:nvSpPr>
          <p:spPr bwMode="auto">
            <a:xfrm>
              <a:off x="-1304925" y="3398838"/>
              <a:ext cx="136525" cy="1206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0" y="12"/>
                </a:cxn>
                <a:cxn ang="0">
                  <a:pos x="2" y="19"/>
                </a:cxn>
                <a:cxn ang="0">
                  <a:pos x="11" y="36"/>
                </a:cxn>
                <a:cxn ang="0">
                  <a:pos x="17" y="52"/>
                </a:cxn>
                <a:cxn ang="0">
                  <a:pos x="17" y="57"/>
                </a:cxn>
                <a:cxn ang="0">
                  <a:pos x="19" y="67"/>
                </a:cxn>
                <a:cxn ang="0">
                  <a:pos x="23" y="73"/>
                </a:cxn>
                <a:cxn ang="0">
                  <a:pos x="29" y="76"/>
                </a:cxn>
                <a:cxn ang="0">
                  <a:pos x="34" y="69"/>
                </a:cxn>
                <a:cxn ang="0">
                  <a:pos x="48" y="65"/>
                </a:cxn>
                <a:cxn ang="0">
                  <a:pos x="59" y="63"/>
                </a:cxn>
                <a:cxn ang="0">
                  <a:pos x="69" y="63"/>
                </a:cxn>
                <a:cxn ang="0">
                  <a:pos x="76" y="61"/>
                </a:cxn>
                <a:cxn ang="0">
                  <a:pos x="84" y="61"/>
                </a:cxn>
                <a:cxn ang="0">
                  <a:pos x="86" y="57"/>
                </a:cxn>
                <a:cxn ang="0">
                  <a:pos x="84" y="52"/>
                </a:cxn>
                <a:cxn ang="0">
                  <a:pos x="72" y="40"/>
                </a:cxn>
                <a:cxn ang="0">
                  <a:pos x="69" y="36"/>
                </a:cxn>
                <a:cxn ang="0">
                  <a:pos x="67" y="27"/>
                </a:cxn>
                <a:cxn ang="0">
                  <a:pos x="67" y="19"/>
                </a:cxn>
                <a:cxn ang="0">
                  <a:pos x="63" y="12"/>
                </a:cxn>
                <a:cxn ang="0">
                  <a:pos x="59" y="12"/>
                </a:cxn>
                <a:cxn ang="0">
                  <a:pos x="50" y="15"/>
                </a:cxn>
                <a:cxn ang="0">
                  <a:pos x="40" y="17"/>
                </a:cxn>
                <a:cxn ang="0">
                  <a:pos x="34" y="12"/>
                </a:cxn>
                <a:cxn ang="0">
                  <a:pos x="32" y="8"/>
                </a:cxn>
                <a:cxn ang="0">
                  <a:pos x="27" y="0"/>
                </a:cxn>
                <a:cxn ang="0">
                  <a:pos x="19" y="0"/>
                </a:cxn>
                <a:cxn ang="0">
                  <a:pos x="11" y="2"/>
                </a:cxn>
                <a:cxn ang="0">
                  <a:pos x="8" y="8"/>
                </a:cxn>
              </a:cxnLst>
              <a:rect l="0" t="0" r="r" b="b"/>
              <a:pathLst>
                <a:path w="86" h="76">
                  <a:moveTo>
                    <a:pt x="8" y="8"/>
                  </a:moveTo>
                  <a:lnTo>
                    <a:pt x="0" y="12"/>
                  </a:lnTo>
                  <a:lnTo>
                    <a:pt x="2" y="19"/>
                  </a:lnTo>
                  <a:lnTo>
                    <a:pt x="11" y="36"/>
                  </a:lnTo>
                  <a:lnTo>
                    <a:pt x="17" y="52"/>
                  </a:lnTo>
                  <a:lnTo>
                    <a:pt x="17" y="57"/>
                  </a:lnTo>
                  <a:lnTo>
                    <a:pt x="19" y="67"/>
                  </a:lnTo>
                  <a:lnTo>
                    <a:pt x="23" y="73"/>
                  </a:lnTo>
                  <a:lnTo>
                    <a:pt x="29" y="76"/>
                  </a:lnTo>
                  <a:lnTo>
                    <a:pt x="34" y="69"/>
                  </a:lnTo>
                  <a:lnTo>
                    <a:pt x="48" y="65"/>
                  </a:lnTo>
                  <a:lnTo>
                    <a:pt x="59" y="63"/>
                  </a:lnTo>
                  <a:lnTo>
                    <a:pt x="69" y="63"/>
                  </a:lnTo>
                  <a:lnTo>
                    <a:pt x="76" y="61"/>
                  </a:lnTo>
                  <a:lnTo>
                    <a:pt x="84" y="61"/>
                  </a:lnTo>
                  <a:lnTo>
                    <a:pt x="86" y="57"/>
                  </a:lnTo>
                  <a:lnTo>
                    <a:pt x="84" y="52"/>
                  </a:lnTo>
                  <a:lnTo>
                    <a:pt x="72" y="40"/>
                  </a:lnTo>
                  <a:lnTo>
                    <a:pt x="69" y="36"/>
                  </a:lnTo>
                  <a:lnTo>
                    <a:pt x="67" y="27"/>
                  </a:lnTo>
                  <a:lnTo>
                    <a:pt x="67" y="19"/>
                  </a:lnTo>
                  <a:lnTo>
                    <a:pt x="63" y="12"/>
                  </a:lnTo>
                  <a:lnTo>
                    <a:pt x="59" y="12"/>
                  </a:lnTo>
                  <a:lnTo>
                    <a:pt x="50" y="15"/>
                  </a:lnTo>
                  <a:lnTo>
                    <a:pt x="40" y="17"/>
                  </a:lnTo>
                  <a:lnTo>
                    <a:pt x="34" y="12"/>
                  </a:lnTo>
                  <a:lnTo>
                    <a:pt x="32" y="8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618C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8" name="Picture 4" descr="C:\Documents and Settings\loveme\Local Settings\Temporary Internet Files\Content.IE5\KUHFGUPO\j043689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5429264"/>
            <a:ext cx="571504" cy="571504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34" name="Picture 39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3214686"/>
            <a:ext cx="857256" cy="5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35" name="Picture 397" descr="C:\Documents and Settings\loveme\Local Settings\Temporary Internet Files\Content.IE5\TW9KM4MP\j0436911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8" y="2357430"/>
            <a:ext cx="642942" cy="642942"/>
          </a:xfrm>
          <a:prstGeom prst="rect">
            <a:avLst/>
          </a:prstGeom>
          <a:noFill/>
        </p:spPr>
      </p:pic>
      <p:pic>
        <p:nvPicPr>
          <p:cNvPr id="236" name="Picture 398" descr="C:\Documents and Settings\loveme\Local Settings\Temporary Internet Files\Content.IE5\WC3RRYD3\j0436905[1]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29190" y="2000240"/>
            <a:ext cx="642942" cy="642942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grpSp>
        <p:nvGrpSpPr>
          <p:cNvPr id="237" name="Group 402"/>
          <p:cNvGrpSpPr>
            <a:grpSpLocks noChangeAspect="1"/>
          </p:cNvGrpSpPr>
          <p:nvPr/>
        </p:nvGrpSpPr>
        <p:grpSpPr bwMode="auto">
          <a:xfrm>
            <a:off x="5429256" y="4786322"/>
            <a:ext cx="962574" cy="789337"/>
            <a:chOff x="-1356" y="-486"/>
            <a:chExt cx="6351" cy="5208"/>
          </a:xfrm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grpSpPr>
        <p:sp>
          <p:nvSpPr>
            <p:cNvPr id="238" name="AutoShape 401"/>
            <p:cNvSpPr>
              <a:spLocks noChangeAspect="1" noChangeArrowheads="1" noTextEdit="1"/>
            </p:cNvSpPr>
            <p:nvPr/>
          </p:nvSpPr>
          <p:spPr bwMode="auto">
            <a:xfrm>
              <a:off x="-1356" y="-486"/>
              <a:ext cx="6351" cy="5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05"/>
            <p:cNvSpPr>
              <a:spLocks/>
            </p:cNvSpPr>
            <p:nvPr/>
          </p:nvSpPr>
          <p:spPr bwMode="auto">
            <a:xfrm>
              <a:off x="716" y="879"/>
              <a:ext cx="3762" cy="3400"/>
            </a:xfrm>
            <a:custGeom>
              <a:avLst/>
              <a:gdLst/>
              <a:ahLst/>
              <a:cxnLst>
                <a:cxn ang="0">
                  <a:pos x="1372" y="95"/>
                </a:cxn>
                <a:cxn ang="0">
                  <a:pos x="1485" y="73"/>
                </a:cxn>
                <a:cxn ang="0">
                  <a:pos x="1641" y="45"/>
                </a:cxn>
                <a:cxn ang="0">
                  <a:pos x="1828" y="23"/>
                </a:cxn>
                <a:cxn ang="0">
                  <a:pos x="2034" y="6"/>
                </a:cxn>
                <a:cxn ang="0">
                  <a:pos x="2258" y="0"/>
                </a:cxn>
                <a:cxn ang="0">
                  <a:pos x="2477" y="17"/>
                </a:cxn>
                <a:cxn ang="0">
                  <a:pos x="2689" y="62"/>
                </a:cxn>
                <a:cxn ang="0">
                  <a:pos x="2882" y="123"/>
                </a:cxn>
                <a:cxn ang="0">
                  <a:pos x="3057" y="212"/>
                </a:cxn>
                <a:cxn ang="0">
                  <a:pos x="3219" y="323"/>
                </a:cxn>
                <a:cxn ang="0">
                  <a:pos x="3357" y="457"/>
                </a:cxn>
                <a:cxn ang="0">
                  <a:pos x="3475" y="602"/>
                </a:cxn>
                <a:cxn ang="0">
                  <a:pos x="3575" y="769"/>
                </a:cxn>
                <a:cxn ang="0">
                  <a:pos x="3656" y="953"/>
                </a:cxn>
                <a:cxn ang="0">
                  <a:pos x="3718" y="1148"/>
                </a:cxn>
                <a:cxn ang="0">
                  <a:pos x="3750" y="1343"/>
                </a:cxn>
                <a:cxn ang="0">
                  <a:pos x="3762" y="1533"/>
                </a:cxn>
                <a:cxn ang="0">
                  <a:pos x="3750" y="1722"/>
                </a:cxn>
                <a:cxn ang="0">
                  <a:pos x="3718" y="1912"/>
                </a:cxn>
                <a:cxn ang="0">
                  <a:pos x="3669" y="2101"/>
                </a:cxn>
                <a:cxn ang="0">
                  <a:pos x="3594" y="2279"/>
                </a:cxn>
                <a:cxn ang="0">
                  <a:pos x="3506" y="2463"/>
                </a:cxn>
                <a:cxn ang="0">
                  <a:pos x="3388" y="2636"/>
                </a:cxn>
                <a:cxn ang="0">
                  <a:pos x="3263" y="2792"/>
                </a:cxn>
                <a:cxn ang="0">
                  <a:pos x="3126" y="2932"/>
                </a:cxn>
                <a:cxn ang="0">
                  <a:pos x="2976" y="3060"/>
                </a:cxn>
                <a:cxn ang="0">
                  <a:pos x="2814" y="3166"/>
                </a:cxn>
                <a:cxn ang="0">
                  <a:pos x="2633" y="3255"/>
                </a:cxn>
                <a:cxn ang="0">
                  <a:pos x="2446" y="3322"/>
                </a:cxn>
                <a:cxn ang="0">
                  <a:pos x="2252" y="3372"/>
                </a:cxn>
                <a:cxn ang="0">
                  <a:pos x="2052" y="3394"/>
                </a:cxn>
                <a:cxn ang="0">
                  <a:pos x="1840" y="3400"/>
                </a:cxn>
                <a:cxn ang="0">
                  <a:pos x="1634" y="3388"/>
                </a:cxn>
                <a:cxn ang="0">
                  <a:pos x="1428" y="3366"/>
                </a:cxn>
                <a:cxn ang="0">
                  <a:pos x="1229" y="3327"/>
                </a:cxn>
                <a:cxn ang="0">
                  <a:pos x="1029" y="3271"/>
                </a:cxn>
                <a:cxn ang="0">
                  <a:pos x="848" y="3199"/>
                </a:cxn>
                <a:cxn ang="0">
                  <a:pos x="680" y="3110"/>
                </a:cxn>
                <a:cxn ang="0">
                  <a:pos x="524" y="3004"/>
                </a:cxn>
                <a:cxn ang="0">
                  <a:pos x="393" y="2887"/>
                </a:cxn>
                <a:cxn ang="0">
                  <a:pos x="280" y="2770"/>
                </a:cxn>
                <a:cxn ang="0">
                  <a:pos x="187" y="2642"/>
                </a:cxn>
                <a:cxn ang="0">
                  <a:pos x="106" y="2508"/>
                </a:cxn>
                <a:cxn ang="0">
                  <a:pos x="56" y="2369"/>
                </a:cxn>
                <a:cxn ang="0">
                  <a:pos x="18" y="2224"/>
                </a:cxn>
                <a:cxn ang="0">
                  <a:pos x="0" y="2079"/>
                </a:cxn>
                <a:cxn ang="0">
                  <a:pos x="0" y="1928"/>
                </a:cxn>
                <a:cxn ang="0">
                  <a:pos x="18" y="1778"/>
                </a:cxn>
                <a:cxn ang="0">
                  <a:pos x="56" y="1627"/>
                </a:cxn>
                <a:cxn ang="0">
                  <a:pos x="106" y="1477"/>
                </a:cxn>
                <a:cxn ang="0">
                  <a:pos x="174" y="1332"/>
                </a:cxn>
                <a:cxn ang="0">
                  <a:pos x="255" y="1187"/>
                </a:cxn>
                <a:cxn ang="0">
                  <a:pos x="355" y="1042"/>
                </a:cxn>
                <a:cxn ang="0">
                  <a:pos x="461" y="903"/>
                </a:cxn>
                <a:cxn ang="0">
                  <a:pos x="586" y="758"/>
                </a:cxn>
                <a:cxn ang="0">
                  <a:pos x="717" y="624"/>
                </a:cxn>
                <a:cxn ang="0">
                  <a:pos x="848" y="496"/>
                </a:cxn>
                <a:cxn ang="0">
                  <a:pos x="973" y="379"/>
                </a:cxn>
                <a:cxn ang="0">
                  <a:pos x="1092" y="279"/>
                </a:cxn>
                <a:cxn ang="0">
                  <a:pos x="1229" y="162"/>
                </a:cxn>
              </a:cxnLst>
              <a:rect l="0" t="0" r="r" b="b"/>
              <a:pathLst>
                <a:path w="3762" h="3400">
                  <a:moveTo>
                    <a:pt x="1291" y="117"/>
                  </a:moveTo>
                  <a:lnTo>
                    <a:pt x="1291" y="117"/>
                  </a:lnTo>
                  <a:lnTo>
                    <a:pt x="1297" y="117"/>
                  </a:lnTo>
                  <a:lnTo>
                    <a:pt x="1310" y="112"/>
                  </a:lnTo>
                  <a:lnTo>
                    <a:pt x="1322" y="112"/>
                  </a:lnTo>
                  <a:lnTo>
                    <a:pt x="1341" y="106"/>
                  </a:lnTo>
                  <a:lnTo>
                    <a:pt x="1360" y="101"/>
                  </a:lnTo>
                  <a:lnTo>
                    <a:pt x="1372" y="95"/>
                  </a:lnTo>
                  <a:lnTo>
                    <a:pt x="1385" y="95"/>
                  </a:lnTo>
                  <a:lnTo>
                    <a:pt x="1397" y="95"/>
                  </a:lnTo>
                  <a:lnTo>
                    <a:pt x="1410" y="89"/>
                  </a:lnTo>
                  <a:lnTo>
                    <a:pt x="1422" y="84"/>
                  </a:lnTo>
                  <a:lnTo>
                    <a:pt x="1441" y="84"/>
                  </a:lnTo>
                  <a:lnTo>
                    <a:pt x="1453" y="78"/>
                  </a:lnTo>
                  <a:lnTo>
                    <a:pt x="1472" y="78"/>
                  </a:lnTo>
                  <a:lnTo>
                    <a:pt x="1485" y="73"/>
                  </a:lnTo>
                  <a:lnTo>
                    <a:pt x="1503" y="73"/>
                  </a:lnTo>
                  <a:lnTo>
                    <a:pt x="1522" y="67"/>
                  </a:lnTo>
                  <a:lnTo>
                    <a:pt x="1541" y="67"/>
                  </a:lnTo>
                  <a:lnTo>
                    <a:pt x="1560" y="62"/>
                  </a:lnTo>
                  <a:lnTo>
                    <a:pt x="1578" y="56"/>
                  </a:lnTo>
                  <a:lnTo>
                    <a:pt x="1597" y="50"/>
                  </a:lnTo>
                  <a:lnTo>
                    <a:pt x="1622" y="50"/>
                  </a:lnTo>
                  <a:lnTo>
                    <a:pt x="1641" y="45"/>
                  </a:lnTo>
                  <a:lnTo>
                    <a:pt x="1666" y="45"/>
                  </a:lnTo>
                  <a:lnTo>
                    <a:pt x="1684" y="39"/>
                  </a:lnTo>
                  <a:lnTo>
                    <a:pt x="1709" y="39"/>
                  </a:lnTo>
                  <a:lnTo>
                    <a:pt x="1734" y="34"/>
                  </a:lnTo>
                  <a:lnTo>
                    <a:pt x="1759" y="28"/>
                  </a:lnTo>
                  <a:lnTo>
                    <a:pt x="1778" y="28"/>
                  </a:lnTo>
                  <a:lnTo>
                    <a:pt x="1803" y="23"/>
                  </a:lnTo>
                  <a:lnTo>
                    <a:pt x="1828" y="23"/>
                  </a:lnTo>
                  <a:lnTo>
                    <a:pt x="1853" y="17"/>
                  </a:lnTo>
                  <a:lnTo>
                    <a:pt x="1878" y="17"/>
                  </a:lnTo>
                  <a:lnTo>
                    <a:pt x="1903" y="11"/>
                  </a:lnTo>
                  <a:lnTo>
                    <a:pt x="1934" y="11"/>
                  </a:lnTo>
                  <a:lnTo>
                    <a:pt x="1959" y="6"/>
                  </a:lnTo>
                  <a:lnTo>
                    <a:pt x="1984" y="6"/>
                  </a:lnTo>
                  <a:lnTo>
                    <a:pt x="2009" y="6"/>
                  </a:lnTo>
                  <a:lnTo>
                    <a:pt x="2034" y="6"/>
                  </a:lnTo>
                  <a:lnTo>
                    <a:pt x="2065" y="0"/>
                  </a:lnTo>
                  <a:lnTo>
                    <a:pt x="2090" y="0"/>
                  </a:lnTo>
                  <a:lnTo>
                    <a:pt x="2121" y="0"/>
                  </a:lnTo>
                  <a:lnTo>
                    <a:pt x="2146" y="0"/>
                  </a:lnTo>
                  <a:lnTo>
                    <a:pt x="2171" y="0"/>
                  </a:lnTo>
                  <a:lnTo>
                    <a:pt x="2202" y="0"/>
                  </a:lnTo>
                  <a:lnTo>
                    <a:pt x="2227" y="0"/>
                  </a:lnTo>
                  <a:lnTo>
                    <a:pt x="2258" y="0"/>
                  </a:lnTo>
                  <a:lnTo>
                    <a:pt x="2283" y="0"/>
                  </a:lnTo>
                  <a:lnTo>
                    <a:pt x="2315" y="0"/>
                  </a:lnTo>
                  <a:lnTo>
                    <a:pt x="2340" y="6"/>
                  </a:lnTo>
                  <a:lnTo>
                    <a:pt x="2364" y="6"/>
                  </a:lnTo>
                  <a:lnTo>
                    <a:pt x="2396" y="6"/>
                  </a:lnTo>
                  <a:lnTo>
                    <a:pt x="2421" y="11"/>
                  </a:lnTo>
                  <a:lnTo>
                    <a:pt x="2452" y="17"/>
                  </a:lnTo>
                  <a:lnTo>
                    <a:pt x="2477" y="17"/>
                  </a:lnTo>
                  <a:lnTo>
                    <a:pt x="2508" y="23"/>
                  </a:lnTo>
                  <a:lnTo>
                    <a:pt x="2533" y="28"/>
                  </a:lnTo>
                  <a:lnTo>
                    <a:pt x="2564" y="34"/>
                  </a:lnTo>
                  <a:lnTo>
                    <a:pt x="2589" y="34"/>
                  </a:lnTo>
                  <a:lnTo>
                    <a:pt x="2614" y="39"/>
                  </a:lnTo>
                  <a:lnTo>
                    <a:pt x="2639" y="45"/>
                  </a:lnTo>
                  <a:lnTo>
                    <a:pt x="2664" y="56"/>
                  </a:lnTo>
                  <a:lnTo>
                    <a:pt x="2689" y="62"/>
                  </a:lnTo>
                  <a:lnTo>
                    <a:pt x="2714" y="67"/>
                  </a:lnTo>
                  <a:lnTo>
                    <a:pt x="2739" y="73"/>
                  </a:lnTo>
                  <a:lnTo>
                    <a:pt x="2764" y="84"/>
                  </a:lnTo>
                  <a:lnTo>
                    <a:pt x="2789" y="89"/>
                  </a:lnTo>
                  <a:lnTo>
                    <a:pt x="2814" y="95"/>
                  </a:lnTo>
                  <a:lnTo>
                    <a:pt x="2839" y="106"/>
                  </a:lnTo>
                  <a:lnTo>
                    <a:pt x="2857" y="117"/>
                  </a:lnTo>
                  <a:lnTo>
                    <a:pt x="2882" y="123"/>
                  </a:lnTo>
                  <a:lnTo>
                    <a:pt x="2907" y="134"/>
                  </a:lnTo>
                  <a:lnTo>
                    <a:pt x="2932" y="145"/>
                  </a:lnTo>
                  <a:lnTo>
                    <a:pt x="2951" y="156"/>
                  </a:lnTo>
                  <a:lnTo>
                    <a:pt x="2976" y="167"/>
                  </a:lnTo>
                  <a:lnTo>
                    <a:pt x="2995" y="179"/>
                  </a:lnTo>
                  <a:lnTo>
                    <a:pt x="3020" y="190"/>
                  </a:lnTo>
                  <a:lnTo>
                    <a:pt x="3038" y="201"/>
                  </a:lnTo>
                  <a:lnTo>
                    <a:pt x="3057" y="212"/>
                  </a:lnTo>
                  <a:lnTo>
                    <a:pt x="3082" y="229"/>
                  </a:lnTo>
                  <a:lnTo>
                    <a:pt x="3101" y="240"/>
                  </a:lnTo>
                  <a:lnTo>
                    <a:pt x="3126" y="257"/>
                  </a:lnTo>
                  <a:lnTo>
                    <a:pt x="3144" y="268"/>
                  </a:lnTo>
                  <a:lnTo>
                    <a:pt x="3163" y="279"/>
                  </a:lnTo>
                  <a:lnTo>
                    <a:pt x="3182" y="296"/>
                  </a:lnTo>
                  <a:lnTo>
                    <a:pt x="3201" y="312"/>
                  </a:lnTo>
                  <a:lnTo>
                    <a:pt x="3219" y="323"/>
                  </a:lnTo>
                  <a:lnTo>
                    <a:pt x="3238" y="340"/>
                  </a:lnTo>
                  <a:lnTo>
                    <a:pt x="3257" y="357"/>
                  </a:lnTo>
                  <a:lnTo>
                    <a:pt x="3275" y="374"/>
                  </a:lnTo>
                  <a:lnTo>
                    <a:pt x="3294" y="390"/>
                  </a:lnTo>
                  <a:lnTo>
                    <a:pt x="3307" y="407"/>
                  </a:lnTo>
                  <a:lnTo>
                    <a:pt x="3325" y="424"/>
                  </a:lnTo>
                  <a:lnTo>
                    <a:pt x="3344" y="441"/>
                  </a:lnTo>
                  <a:lnTo>
                    <a:pt x="3357" y="457"/>
                  </a:lnTo>
                  <a:lnTo>
                    <a:pt x="3375" y="474"/>
                  </a:lnTo>
                  <a:lnTo>
                    <a:pt x="3388" y="491"/>
                  </a:lnTo>
                  <a:lnTo>
                    <a:pt x="3406" y="513"/>
                  </a:lnTo>
                  <a:lnTo>
                    <a:pt x="3419" y="530"/>
                  </a:lnTo>
                  <a:lnTo>
                    <a:pt x="3438" y="546"/>
                  </a:lnTo>
                  <a:lnTo>
                    <a:pt x="3450" y="569"/>
                  </a:lnTo>
                  <a:lnTo>
                    <a:pt x="3463" y="585"/>
                  </a:lnTo>
                  <a:lnTo>
                    <a:pt x="3475" y="602"/>
                  </a:lnTo>
                  <a:lnTo>
                    <a:pt x="3494" y="624"/>
                  </a:lnTo>
                  <a:lnTo>
                    <a:pt x="3506" y="647"/>
                  </a:lnTo>
                  <a:lnTo>
                    <a:pt x="3519" y="669"/>
                  </a:lnTo>
                  <a:lnTo>
                    <a:pt x="3531" y="686"/>
                  </a:lnTo>
                  <a:lnTo>
                    <a:pt x="3544" y="708"/>
                  </a:lnTo>
                  <a:lnTo>
                    <a:pt x="3556" y="730"/>
                  </a:lnTo>
                  <a:lnTo>
                    <a:pt x="3569" y="753"/>
                  </a:lnTo>
                  <a:lnTo>
                    <a:pt x="3575" y="769"/>
                  </a:lnTo>
                  <a:lnTo>
                    <a:pt x="3587" y="792"/>
                  </a:lnTo>
                  <a:lnTo>
                    <a:pt x="3600" y="819"/>
                  </a:lnTo>
                  <a:lnTo>
                    <a:pt x="3612" y="842"/>
                  </a:lnTo>
                  <a:lnTo>
                    <a:pt x="3619" y="864"/>
                  </a:lnTo>
                  <a:lnTo>
                    <a:pt x="3631" y="886"/>
                  </a:lnTo>
                  <a:lnTo>
                    <a:pt x="3637" y="909"/>
                  </a:lnTo>
                  <a:lnTo>
                    <a:pt x="3650" y="931"/>
                  </a:lnTo>
                  <a:lnTo>
                    <a:pt x="3656" y="953"/>
                  </a:lnTo>
                  <a:lnTo>
                    <a:pt x="3669" y="981"/>
                  </a:lnTo>
                  <a:lnTo>
                    <a:pt x="3675" y="1003"/>
                  </a:lnTo>
                  <a:lnTo>
                    <a:pt x="3681" y="1031"/>
                  </a:lnTo>
                  <a:lnTo>
                    <a:pt x="3694" y="1054"/>
                  </a:lnTo>
                  <a:lnTo>
                    <a:pt x="3700" y="1076"/>
                  </a:lnTo>
                  <a:lnTo>
                    <a:pt x="3706" y="1098"/>
                  </a:lnTo>
                  <a:lnTo>
                    <a:pt x="3712" y="1126"/>
                  </a:lnTo>
                  <a:lnTo>
                    <a:pt x="3718" y="1148"/>
                  </a:lnTo>
                  <a:lnTo>
                    <a:pt x="3725" y="1171"/>
                  </a:lnTo>
                  <a:lnTo>
                    <a:pt x="3731" y="1198"/>
                  </a:lnTo>
                  <a:lnTo>
                    <a:pt x="3737" y="1221"/>
                  </a:lnTo>
                  <a:lnTo>
                    <a:pt x="3737" y="1243"/>
                  </a:lnTo>
                  <a:lnTo>
                    <a:pt x="3743" y="1271"/>
                  </a:lnTo>
                  <a:lnTo>
                    <a:pt x="3743" y="1293"/>
                  </a:lnTo>
                  <a:lnTo>
                    <a:pt x="3750" y="1321"/>
                  </a:lnTo>
                  <a:lnTo>
                    <a:pt x="3750" y="1343"/>
                  </a:lnTo>
                  <a:lnTo>
                    <a:pt x="3756" y="1366"/>
                  </a:lnTo>
                  <a:lnTo>
                    <a:pt x="3756" y="1388"/>
                  </a:lnTo>
                  <a:lnTo>
                    <a:pt x="3762" y="1416"/>
                  </a:lnTo>
                  <a:lnTo>
                    <a:pt x="3762" y="1438"/>
                  </a:lnTo>
                  <a:lnTo>
                    <a:pt x="3762" y="1460"/>
                  </a:lnTo>
                  <a:lnTo>
                    <a:pt x="3762" y="1488"/>
                  </a:lnTo>
                  <a:lnTo>
                    <a:pt x="3762" y="1510"/>
                  </a:lnTo>
                  <a:lnTo>
                    <a:pt x="3762" y="1533"/>
                  </a:lnTo>
                  <a:lnTo>
                    <a:pt x="3762" y="1555"/>
                  </a:lnTo>
                  <a:lnTo>
                    <a:pt x="3762" y="1583"/>
                  </a:lnTo>
                  <a:lnTo>
                    <a:pt x="3762" y="1605"/>
                  </a:lnTo>
                  <a:lnTo>
                    <a:pt x="3762" y="1627"/>
                  </a:lnTo>
                  <a:lnTo>
                    <a:pt x="3756" y="1655"/>
                  </a:lnTo>
                  <a:lnTo>
                    <a:pt x="3756" y="1678"/>
                  </a:lnTo>
                  <a:lnTo>
                    <a:pt x="3756" y="1700"/>
                  </a:lnTo>
                  <a:lnTo>
                    <a:pt x="3750" y="1722"/>
                  </a:lnTo>
                  <a:lnTo>
                    <a:pt x="3750" y="1750"/>
                  </a:lnTo>
                  <a:lnTo>
                    <a:pt x="3750" y="1772"/>
                  </a:lnTo>
                  <a:lnTo>
                    <a:pt x="3743" y="1795"/>
                  </a:lnTo>
                  <a:lnTo>
                    <a:pt x="3737" y="1823"/>
                  </a:lnTo>
                  <a:lnTo>
                    <a:pt x="3737" y="1845"/>
                  </a:lnTo>
                  <a:lnTo>
                    <a:pt x="3731" y="1867"/>
                  </a:lnTo>
                  <a:lnTo>
                    <a:pt x="3725" y="1889"/>
                  </a:lnTo>
                  <a:lnTo>
                    <a:pt x="3718" y="1912"/>
                  </a:lnTo>
                  <a:lnTo>
                    <a:pt x="3718" y="1934"/>
                  </a:lnTo>
                  <a:lnTo>
                    <a:pt x="3712" y="1956"/>
                  </a:lnTo>
                  <a:lnTo>
                    <a:pt x="3706" y="1984"/>
                  </a:lnTo>
                  <a:lnTo>
                    <a:pt x="3700" y="2006"/>
                  </a:lnTo>
                  <a:lnTo>
                    <a:pt x="3694" y="2029"/>
                  </a:lnTo>
                  <a:lnTo>
                    <a:pt x="3681" y="2051"/>
                  </a:lnTo>
                  <a:lnTo>
                    <a:pt x="3675" y="2073"/>
                  </a:lnTo>
                  <a:lnTo>
                    <a:pt x="3669" y="2101"/>
                  </a:lnTo>
                  <a:lnTo>
                    <a:pt x="3656" y="2123"/>
                  </a:lnTo>
                  <a:lnTo>
                    <a:pt x="3650" y="2146"/>
                  </a:lnTo>
                  <a:lnTo>
                    <a:pt x="3644" y="2168"/>
                  </a:lnTo>
                  <a:lnTo>
                    <a:pt x="3631" y="2190"/>
                  </a:lnTo>
                  <a:lnTo>
                    <a:pt x="3625" y="2213"/>
                  </a:lnTo>
                  <a:lnTo>
                    <a:pt x="3612" y="2235"/>
                  </a:lnTo>
                  <a:lnTo>
                    <a:pt x="3606" y="2257"/>
                  </a:lnTo>
                  <a:lnTo>
                    <a:pt x="3594" y="2279"/>
                  </a:lnTo>
                  <a:lnTo>
                    <a:pt x="3581" y="2302"/>
                  </a:lnTo>
                  <a:lnTo>
                    <a:pt x="3569" y="2330"/>
                  </a:lnTo>
                  <a:lnTo>
                    <a:pt x="3562" y="2352"/>
                  </a:lnTo>
                  <a:lnTo>
                    <a:pt x="3550" y="2369"/>
                  </a:lnTo>
                  <a:lnTo>
                    <a:pt x="3538" y="2391"/>
                  </a:lnTo>
                  <a:lnTo>
                    <a:pt x="3525" y="2419"/>
                  </a:lnTo>
                  <a:lnTo>
                    <a:pt x="3519" y="2441"/>
                  </a:lnTo>
                  <a:lnTo>
                    <a:pt x="3506" y="2463"/>
                  </a:lnTo>
                  <a:lnTo>
                    <a:pt x="3488" y="2486"/>
                  </a:lnTo>
                  <a:lnTo>
                    <a:pt x="3475" y="2508"/>
                  </a:lnTo>
                  <a:lnTo>
                    <a:pt x="3463" y="2530"/>
                  </a:lnTo>
                  <a:lnTo>
                    <a:pt x="3450" y="2553"/>
                  </a:lnTo>
                  <a:lnTo>
                    <a:pt x="3438" y="2575"/>
                  </a:lnTo>
                  <a:lnTo>
                    <a:pt x="3419" y="2592"/>
                  </a:lnTo>
                  <a:lnTo>
                    <a:pt x="3406" y="2614"/>
                  </a:lnTo>
                  <a:lnTo>
                    <a:pt x="3388" y="2636"/>
                  </a:lnTo>
                  <a:lnTo>
                    <a:pt x="3375" y="2658"/>
                  </a:lnTo>
                  <a:lnTo>
                    <a:pt x="3363" y="2675"/>
                  </a:lnTo>
                  <a:lnTo>
                    <a:pt x="3344" y="2697"/>
                  </a:lnTo>
                  <a:lnTo>
                    <a:pt x="3332" y="2714"/>
                  </a:lnTo>
                  <a:lnTo>
                    <a:pt x="3313" y="2736"/>
                  </a:lnTo>
                  <a:lnTo>
                    <a:pt x="3300" y="2753"/>
                  </a:lnTo>
                  <a:lnTo>
                    <a:pt x="3282" y="2775"/>
                  </a:lnTo>
                  <a:lnTo>
                    <a:pt x="3263" y="2792"/>
                  </a:lnTo>
                  <a:lnTo>
                    <a:pt x="3251" y="2809"/>
                  </a:lnTo>
                  <a:lnTo>
                    <a:pt x="3232" y="2831"/>
                  </a:lnTo>
                  <a:lnTo>
                    <a:pt x="3219" y="2848"/>
                  </a:lnTo>
                  <a:lnTo>
                    <a:pt x="3201" y="2865"/>
                  </a:lnTo>
                  <a:lnTo>
                    <a:pt x="3182" y="2881"/>
                  </a:lnTo>
                  <a:lnTo>
                    <a:pt x="3163" y="2904"/>
                  </a:lnTo>
                  <a:lnTo>
                    <a:pt x="3144" y="2920"/>
                  </a:lnTo>
                  <a:lnTo>
                    <a:pt x="3126" y="2932"/>
                  </a:lnTo>
                  <a:lnTo>
                    <a:pt x="3107" y="2948"/>
                  </a:lnTo>
                  <a:lnTo>
                    <a:pt x="3088" y="2965"/>
                  </a:lnTo>
                  <a:lnTo>
                    <a:pt x="3070" y="2982"/>
                  </a:lnTo>
                  <a:lnTo>
                    <a:pt x="3051" y="2998"/>
                  </a:lnTo>
                  <a:lnTo>
                    <a:pt x="3032" y="3015"/>
                  </a:lnTo>
                  <a:lnTo>
                    <a:pt x="3013" y="3032"/>
                  </a:lnTo>
                  <a:lnTo>
                    <a:pt x="2995" y="3049"/>
                  </a:lnTo>
                  <a:lnTo>
                    <a:pt x="2976" y="3060"/>
                  </a:lnTo>
                  <a:lnTo>
                    <a:pt x="2957" y="3076"/>
                  </a:lnTo>
                  <a:lnTo>
                    <a:pt x="2939" y="3088"/>
                  </a:lnTo>
                  <a:lnTo>
                    <a:pt x="2920" y="3104"/>
                  </a:lnTo>
                  <a:lnTo>
                    <a:pt x="2895" y="3115"/>
                  </a:lnTo>
                  <a:lnTo>
                    <a:pt x="2876" y="3127"/>
                  </a:lnTo>
                  <a:lnTo>
                    <a:pt x="2851" y="3143"/>
                  </a:lnTo>
                  <a:lnTo>
                    <a:pt x="2832" y="3154"/>
                  </a:lnTo>
                  <a:lnTo>
                    <a:pt x="2814" y="3166"/>
                  </a:lnTo>
                  <a:lnTo>
                    <a:pt x="2789" y="3177"/>
                  </a:lnTo>
                  <a:lnTo>
                    <a:pt x="2770" y="3188"/>
                  </a:lnTo>
                  <a:lnTo>
                    <a:pt x="2745" y="3205"/>
                  </a:lnTo>
                  <a:lnTo>
                    <a:pt x="2726" y="3210"/>
                  </a:lnTo>
                  <a:lnTo>
                    <a:pt x="2701" y="3221"/>
                  </a:lnTo>
                  <a:lnTo>
                    <a:pt x="2676" y="3232"/>
                  </a:lnTo>
                  <a:lnTo>
                    <a:pt x="2658" y="3244"/>
                  </a:lnTo>
                  <a:lnTo>
                    <a:pt x="2633" y="3255"/>
                  </a:lnTo>
                  <a:lnTo>
                    <a:pt x="2614" y="3266"/>
                  </a:lnTo>
                  <a:lnTo>
                    <a:pt x="2589" y="3271"/>
                  </a:lnTo>
                  <a:lnTo>
                    <a:pt x="2570" y="3283"/>
                  </a:lnTo>
                  <a:lnTo>
                    <a:pt x="2545" y="3294"/>
                  </a:lnTo>
                  <a:lnTo>
                    <a:pt x="2520" y="3299"/>
                  </a:lnTo>
                  <a:lnTo>
                    <a:pt x="2495" y="3305"/>
                  </a:lnTo>
                  <a:lnTo>
                    <a:pt x="2471" y="3316"/>
                  </a:lnTo>
                  <a:lnTo>
                    <a:pt x="2446" y="3322"/>
                  </a:lnTo>
                  <a:lnTo>
                    <a:pt x="2427" y="3327"/>
                  </a:lnTo>
                  <a:lnTo>
                    <a:pt x="2402" y="3333"/>
                  </a:lnTo>
                  <a:lnTo>
                    <a:pt x="2377" y="3344"/>
                  </a:lnTo>
                  <a:lnTo>
                    <a:pt x="2352" y="3349"/>
                  </a:lnTo>
                  <a:lnTo>
                    <a:pt x="2327" y="3355"/>
                  </a:lnTo>
                  <a:lnTo>
                    <a:pt x="2302" y="3361"/>
                  </a:lnTo>
                  <a:lnTo>
                    <a:pt x="2277" y="3366"/>
                  </a:lnTo>
                  <a:lnTo>
                    <a:pt x="2252" y="3372"/>
                  </a:lnTo>
                  <a:lnTo>
                    <a:pt x="2233" y="3372"/>
                  </a:lnTo>
                  <a:lnTo>
                    <a:pt x="2202" y="3377"/>
                  </a:lnTo>
                  <a:lnTo>
                    <a:pt x="2184" y="3383"/>
                  </a:lnTo>
                  <a:lnTo>
                    <a:pt x="2152" y="3383"/>
                  </a:lnTo>
                  <a:lnTo>
                    <a:pt x="2127" y="3388"/>
                  </a:lnTo>
                  <a:lnTo>
                    <a:pt x="2102" y="3388"/>
                  </a:lnTo>
                  <a:lnTo>
                    <a:pt x="2077" y="3388"/>
                  </a:lnTo>
                  <a:lnTo>
                    <a:pt x="2052" y="3394"/>
                  </a:lnTo>
                  <a:lnTo>
                    <a:pt x="2028" y="3394"/>
                  </a:lnTo>
                  <a:lnTo>
                    <a:pt x="1996" y="3394"/>
                  </a:lnTo>
                  <a:lnTo>
                    <a:pt x="1971" y="3400"/>
                  </a:lnTo>
                  <a:lnTo>
                    <a:pt x="1946" y="3400"/>
                  </a:lnTo>
                  <a:lnTo>
                    <a:pt x="1921" y="3400"/>
                  </a:lnTo>
                  <a:lnTo>
                    <a:pt x="1896" y="3400"/>
                  </a:lnTo>
                  <a:lnTo>
                    <a:pt x="1872" y="3400"/>
                  </a:lnTo>
                  <a:lnTo>
                    <a:pt x="1840" y="3400"/>
                  </a:lnTo>
                  <a:lnTo>
                    <a:pt x="1815" y="3400"/>
                  </a:lnTo>
                  <a:lnTo>
                    <a:pt x="1790" y="3400"/>
                  </a:lnTo>
                  <a:lnTo>
                    <a:pt x="1765" y="3400"/>
                  </a:lnTo>
                  <a:lnTo>
                    <a:pt x="1740" y="3400"/>
                  </a:lnTo>
                  <a:lnTo>
                    <a:pt x="1709" y="3394"/>
                  </a:lnTo>
                  <a:lnTo>
                    <a:pt x="1684" y="3394"/>
                  </a:lnTo>
                  <a:lnTo>
                    <a:pt x="1659" y="3394"/>
                  </a:lnTo>
                  <a:lnTo>
                    <a:pt x="1634" y="3388"/>
                  </a:lnTo>
                  <a:lnTo>
                    <a:pt x="1609" y="3388"/>
                  </a:lnTo>
                  <a:lnTo>
                    <a:pt x="1584" y="3388"/>
                  </a:lnTo>
                  <a:lnTo>
                    <a:pt x="1560" y="3383"/>
                  </a:lnTo>
                  <a:lnTo>
                    <a:pt x="1528" y="3383"/>
                  </a:lnTo>
                  <a:lnTo>
                    <a:pt x="1503" y="3377"/>
                  </a:lnTo>
                  <a:lnTo>
                    <a:pt x="1478" y="3372"/>
                  </a:lnTo>
                  <a:lnTo>
                    <a:pt x="1453" y="3372"/>
                  </a:lnTo>
                  <a:lnTo>
                    <a:pt x="1428" y="3366"/>
                  </a:lnTo>
                  <a:lnTo>
                    <a:pt x="1404" y="3366"/>
                  </a:lnTo>
                  <a:lnTo>
                    <a:pt x="1379" y="3361"/>
                  </a:lnTo>
                  <a:lnTo>
                    <a:pt x="1354" y="3355"/>
                  </a:lnTo>
                  <a:lnTo>
                    <a:pt x="1329" y="3349"/>
                  </a:lnTo>
                  <a:lnTo>
                    <a:pt x="1304" y="3344"/>
                  </a:lnTo>
                  <a:lnTo>
                    <a:pt x="1279" y="3338"/>
                  </a:lnTo>
                  <a:lnTo>
                    <a:pt x="1254" y="3333"/>
                  </a:lnTo>
                  <a:lnTo>
                    <a:pt x="1229" y="3327"/>
                  </a:lnTo>
                  <a:lnTo>
                    <a:pt x="1198" y="3322"/>
                  </a:lnTo>
                  <a:lnTo>
                    <a:pt x="1173" y="3316"/>
                  </a:lnTo>
                  <a:lnTo>
                    <a:pt x="1154" y="3310"/>
                  </a:lnTo>
                  <a:lnTo>
                    <a:pt x="1129" y="3299"/>
                  </a:lnTo>
                  <a:lnTo>
                    <a:pt x="1104" y="3294"/>
                  </a:lnTo>
                  <a:lnTo>
                    <a:pt x="1079" y="3288"/>
                  </a:lnTo>
                  <a:lnTo>
                    <a:pt x="1054" y="3283"/>
                  </a:lnTo>
                  <a:lnTo>
                    <a:pt x="1029" y="3271"/>
                  </a:lnTo>
                  <a:lnTo>
                    <a:pt x="1004" y="3266"/>
                  </a:lnTo>
                  <a:lnTo>
                    <a:pt x="985" y="3255"/>
                  </a:lnTo>
                  <a:lnTo>
                    <a:pt x="961" y="3249"/>
                  </a:lnTo>
                  <a:lnTo>
                    <a:pt x="936" y="3238"/>
                  </a:lnTo>
                  <a:lnTo>
                    <a:pt x="917" y="3227"/>
                  </a:lnTo>
                  <a:lnTo>
                    <a:pt x="892" y="3216"/>
                  </a:lnTo>
                  <a:lnTo>
                    <a:pt x="873" y="3210"/>
                  </a:lnTo>
                  <a:lnTo>
                    <a:pt x="848" y="3199"/>
                  </a:lnTo>
                  <a:lnTo>
                    <a:pt x="829" y="3188"/>
                  </a:lnTo>
                  <a:lnTo>
                    <a:pt x="805" y="3177"/>
                  </a:lnTo>
                  <a:lnTo>
                    <a:pt x="786" y="3171"/>
                  </a:lnTo>
                  <a:lnTo>
                    <a:pt x="761" y="3154"/>
                  </a:lnTo>
                  <a:lnTo>
                    <a:pt x="742" y="3143"/>
                  </a:lnTo>
                  <a:lnTo>
                    <a:pt x="717" y="3132"/>
                  </a:lnTo>
                  <a:lnTo>
                    <a:pt x="698" y="3121"/>
                  </a:lnTo>
                  <a:lnTo>
                    <a:pt x="680" y="3110"/>
                  </a:lnTo>
                  <a:lnTo>
                    <a:pt x="661" y="3099"/>
                  </a:lnTo>
                  <a:lnTo>
                    <a:pt x="642" y="3082"/>
                  </a:lnTo>
                  <a:lnTo>
                    <a:pt x="624" y="3071"/>
                  </a:lnTo>
                  <a:lnTo>
                    <a:pt x="599" y="3054"/>
                  </a:lnTo>
                  <a:lnTo>
                    <a:pt x="580" y="3043"/>
                  </a:lnTo>
                  <a:lnTo>
                    <a:pt x="561" y="3032"/>
                  </a:lnTo>
                  <a:lnTo>
                    <a:pt x="549" y="3015"/>
                  </a:lnTo>
                  <a:lnTo>
                    <a:pt x="524" y="3004"/>
                  </a:lnTo>
                  <a:lnTo>
                    <a:pt x="505" y="2987"/>
                  </a:lnTo>
                  <a:lnTo>
                    <a:pt x="493" y="2976"/>
                  </a:lnTo>
                  <a:lnTo>
                    <a:pt x="474" y="2959"/>
                  </a:lnTo>
                  <a:lnTo>
                    <a:pt x="455" y="2948"/>
                  </a:lnTo>
                  <a:lnTo>
                    <a:pt x="443" y="2932"/>
                  </a:lnTo>
                  <a:lnTo>
                    <a:pt x="424" y="2915"/>
                  </a:lnTo>
                  <a:lnTo>
                    <a:pt x="411" y="2904"/>
                  </a:lnTo>
                  <a:lnTo>
                    <a:pt x="393" y="2887"/>
                  </a:lnTo>
                  <a:lnTo>
                    <a:pt x="380" y="2876"/>
                  </a:lnTo>
                  <a:lnTo>
                    <a:pt x="362" y="2859"/>
                  </a:lnTo>
                  <a:lnTo>
                    <a:pt x="349" y="2848"/>
                  </a:lnTo>
                  <a:lnTo>
                    <a:pt x="337" y="2831"/>
                  </a:lnTo>
                  <a:lnTo>
                    <a:pt x="324" y="2814"/>
                  </a:lnTo>
                  <a:lnTo>
                    <a:pt x="305" y="2798"/>
                  </a:lnTo>
                  <a:lnTo>
                    <a:pt x="293" y="2781"/>
                  </a:lnTo>
                  <a:lnTo>
                    <a:pt x="280" y="2770"/>
                  </a:lnTo>
                  <a:lnTo>
                    <a:pt x="268" y="2753"/>
                  </a:lnTo>
                  <a:lnTo>
                    <a:pt x="255" y="2736"/>
                  </a:lnTo>
                  <a:lnTo>
                    <a:pt x="243" y="2720"/>
                  </a:lnTo>
                  <a:lnTo>
                    <a:pt x="230" y="2703"/>
                  </a:lnTo>
                  <a:lnTo>
                    <a:pt x="218" y="2686"/>
                  </a:lnTo>
                  <a:lnTo>
                    <a:pt x="206" y="2675"/>
                  </a:lnTo>
                  <a:lnTo>
                    <a:pt x="199" y="2658"/>
                  </a:lnTo>
                  <a:lnTo>
                    <a:pt x="187" y="2642"/>
                  </a:lnTo>
                  <a:lnTo>
                    <a:pt x="174" y="2625"/>
                  </a:lnTo>
                  <a:lnTo>
                    <a:pt x="168" y="2608"/>
                  </a:lnTo>
                  <a:lnTo>
                    <a:pt x="156" y="2592"/>
                  </a:lnTo>
                  <a:lnTo>
                    <a:pt x="143" y="2575"/>
                  </a:lnTo>
                  <a:lnTo>
                    <a:pt x="137" y="2558"/>
                  </a:lnTo>
                  <a:lnTo>
                    <a:pt x="124" y="2541"/>
                  </a:lnTo>
                  <a:lnTo>
                    <a:pt x="118" y="2525"/>
                  </a:lnTo>
                  <a:lnTo>
                    <a:pt x="106" y="2508"/>
                  </a:lnTo>
                  <a:lnTo>
                    <a:pt x="99" y="2491"/>
                  </a:lnTo>
                  <a:lnTo>
                    <a:pt x="93" y="2475"/>
                  </a:lnTo>
                  <a:lnTo>
                    <a:pt x="87" y="2458"/>
                  </a:lnTo>
                  <a:lnTo>
                    <a:pt x="81" y="2441"/>
                  </a:lnTo>
                  <a:lnTo>
                    <a:pt x="74" y="2424"/>
                  </a:lnTo>
                  <a:lnTo>
                    <a:pt x="68" y="2402"/>
                  </a:lnTo>
                  <a:lnTo>
                    <a:pt x="62" y="2385"/>
                  </a:lnTo>
                  <a:lnTo>
                    <a:pt x="56" y="2369"/>
                  </a:lnTo>
                  <a:lnTo>
                    <a:pt x="50" y="2352"/>
                  </a:lnTo>
                  <a:lnTo>
                    <a:pt x="43" y="2335"/>
                  </a:lnTo>
                  <a:lnTo>
                    <a:pt x="43" y="2319"/>
                  </a:lnTo>
                  <a:lnTo>
                    <a:pt x="37" y="2296"/>
                  </a:lnTo>
                  <a:lnTo>
                    <a:pt x="31" y="2279"/>
                  </a:lnTo>
                  <a:lnTo>
                    <a:pt x="25" y="2263"/>
                  </a:lnTo>
                  <a:lnTo>
                    <a:pt x="18" y="2246"/>
                  </a:lnTo>
                  <a:lnTo>
                    <a:pt x="18" y="2224"/>
                  </a:lnTo>
                  <a:lnTo>
                    <a:pt x="12" y="2207"/>
                  </a:lnTo>
                  <a:lnTo>
                    <a:pt x="12" y="2190"/>
                  </a:lnTo>
                  <a:lnTo>
                    <a:pt x="12" y="2174"/>
                  </a:lnTo>
                  <a:lnTo>
                    <a:pt x="6" y="2157"/>
                  </a:lnTo>
                  <a:lnTo>
                    <a:pt x="6" y="2135"/>
                  </a:lnTo>
                  <a:lnTo>
                    <a:pt x="0" y="2118"/>
                  </a:lnTo>
                  <a:lnTo>
                    <a:pt x="0" y="2101"/>
                  </a:lnTo>
                  <a:lnTo>
                    <a:pt x="0" y="2079"/>
                  </a:lnTo>
                  <a:lnTo>
                    <a:pt x="0" y="2062"/>
                  </a:lnTo>
                  <a:lnTo>
                    <a:pt x="0" y="2040"/>
                  </a:lnTo>
                  <a:lnTo>
                    <a:pt x="0" y="2023"/>
                  </a:lnTo>
                  <a:lnTo>
                    <a:pt x="0" y="2006"/>
                  </a:lnTo>
                  <a:lnTo>
                    <a:pt x="0" y="1984"/>
                  </a:lnTo>
                  <a:lnTo>
                    <a:pt x="0" y="1967"/>
                  </a:lnTo>
                  <a:lnTo>
                    <a:pt x="0" y="1945"/>
                  </a:lnTo>
                  <a:lnTo>
                    <a:pt x="0" y="1928"/>
                  </a:lnTo>
                  <a:lnTo>
                    <a:pt x="0" y="1912"/>
                  </a:lnTo>
                  <a:lnTo>
                    <a:pt x="6" y="1889"/>
                  </a:lnTo>
                  <a:lnTo>
                    <a:pt x="6" y="1873"/>
                  </a:lnTo>
                  <a:lnTo>
                    <a:pt x="6" y="1850"/>
                  </a:lnTo>
                  <a:lnTo>
                    <a:pt x="6" y="1834"/>
                  </a:lnTo>
                  <a:lnTo>
                    <a:pt x="12" y="1811"/>
                  </a:lnTo>
                  <a:lnTo>
                    <a:pt x="12" y="1795"/>
                  </a:lnTo>
                  <a:lnTo>
                    <a:pt x="18" y="1778"/>
                  </a:lnTo>
                  <a:lnTo>
                    <a:pt x="18" y="1756"/>
                  </a:lnTo>
                  <a:lnTo>
                    <a:pt x="25" y="1739"/>
                  </a:lnTo>
                  <a:lnTo>
                    <a:pt x="31" y="1722"/>
                  </a:lnTo>
                  <a:lnTo>
                    <a:pt x="37" y="1700"/>
                  </a:lnTo>
                  <a:lnTo>
                    <a:pt x="37" y="1683"/>
                  </a:lnTo>
                  <a:lnTo>
                    <a:pt x="43" y="1667"/>
                  </a:lnTo>
                  <a:lnTo>
                    <a:pt x="50" y="1650"/>
                  </a:lnTo>
                  <a:lnTo>
                    <a:pt x="56" y="1627"/>
                  </a:lnTo>
                  <a:lnTo>
                    <a:pt x="62" y="1611"/>
                  </a:lnTo>
                  <a:lnTo>
                    <a:pt x="68" y="1588"/>
                  </a:lnTo>
                  <a:lnTo>
                    <a:pt x="74" y="1572"/>
                  </a:lnTo>
                  <a:lnTo>
                    <a:pt x="81" y="1555"/>
                  </a:lnTo>
                  <a:lnTo>
                    <a:pt x="87" y="1533"/>
                  </a:lnTo>
                  <a:lnTo>
                    <a:pt x="93" y="1516"/>
                  </a:lnTo>
                  <a:lnTo>
                    <a:pt x="99" y="1499"/>
                  </a:lnTo>
                  <a:lnTo>
                    <a:pt x="106" y="1477"/>
                  </a:lnTo>
                  <a:lnTo>
                    <a:pt x="112" y="1460"/>
                  </a:lnTo>
                  <a:lnTo>
                    <a:pt x="118" y="1444"/>
                  </a:lnTo>
                  <a:lnTo>
                    <a:pt x="131" y="1427"/>
                  </a:lnTo>
                  <a:lnTo>
                    <a:pt x="137" y="1405"/>
                  </a:lnTo>
                  <a:lnTo>
                    <a:pt x="149" y="1388"/>
                  </a:lnTo>
                  <a:lnTo>
                    <a:pt x="156" y="1366"/>
                  </a:lnTo>
                  <a:lnTo>
                    <a:pt x="162" y="1349"/>
                  </a:lnTo>
                  <a:lnTo>
                    <a:pt x="174" y="1332"/>
                  </a:lnTo>
                  <a:lnTo>
                    <a:pt x="181" y="1315"/>
                  </a:lnTo>
                  <a:lnTo>
                    <a:pt x="193" y="1293"/>
                  </a:lnTo>
                  <a:lnTo>
                    <a:pt x="206" y="1276"/>
                  </a:lnTo>
                  <a:lnTo>
                    <a:pt x="212" y="1260"/>
                  </a:lnTo>
                  <a:lnTo>
                    <a:pt x="224" y="1237"/>
                  </a:lnTo>
                  <a:lnTo>
                    <a:pt x="230" y="1221"/>
                  </a:lnTo>
                  <a:lnTo>
                    <a:pt x="243" y="1204"/>
                  </a:lnTo>
                  <a:lnTo>
                    <a:pt x="255" y="1187"/>
                  </a:lnTo>
                  <a:lnTo>
                    <a:pt x="268" y="1165"/>
                  </a:lnTo>
                  <a:lnTo>
                    <a:pt x="280" y="1148"/>
                  </a:lnTo>
                  <a:lnTo>
                    <a:pt x="293" y="1132"/>
                  </a:lnTo>
                  <a:lnTo>
                    <a:pt x="299" y="1115"/>
                  </a:lnTo>
                  <a:lnTo>
                    <a:pt x="312" y="1098"/>
                  </a:lnTo>
                  <a:lnTo>
                    <a:pt x="330" y="1076"/>
                  </a:lnTo>
                  <a:lnTo>
                    <a:pt x="343" y="1059"/>
                  </a:lnTo>
                  <a:lnTo>
                    <a:pt x="355" y="1042"/>
                  </a:lnTo>
                  <a:lnTo>
                    <a:pt x="368" y="1026"/>
                  </a:lnTo>
                  <a:lnTo>
                    <a:pt x="380" y="1009"/>
                  </a:lnTo>
                  <a:lnTo>
                    <a:pt x="393" y="992"/>
                  </a:lnTo>
                  <a:lnTo>
                    <a:pt x="405" y="970"/>
                  </a:lnTo>
                  <a:lnTo>
                    <a:pt x="418" y="953"/>
                  </a:lnTo>
                  <a:lnTo>
                    <a:pt x="436" y="936"/>
                  </a:lnTo>
                  <a:lnTo>
                    <a:pt x="449" y="920"/>
                  </a:lnTo>
                  <a:lnTo>
                    <a:pt x="461" y="903"/>
                  </a:lnTo>
                  <a:lnTo>
                    <a:pt x="480" y="881"/>
                  </a:lnTo>
                  <a:lnTo>
                    <a:pt x="493" y="864"/>
                  </a:lnTo>
                  <a:lnTo>
                    <a:pt x="511" y="847"/>
                  </a:lnTo>
                  <a:lnTo>
                    <a:pt x="524" y="831"/>
                  </a:lnTo>
                  <a:lnTo>
                    <a:pt x="542" y="814"/>
                  </a:lnTo>
                  <a:lnTo>
                    <a:pt x="555" y="792"/>
                  </a:lnTo>
                  <a:lnTo>
                    <a:pt x="574" y="775"/>
                  </a:lnTo>
                  <a:lnTo>
                    <a:pt x="586" y="758"/>
                  </a:lnTo>
                  <a:lnTo>
                    <a:pt x="605" y="741"/>
                  </a:lnTo>
                  <a:lnTo>
                    <a:pt x="617" y="725"/>
                  </a:lnTo>
                  <a:lnTo>
                    <a:pt x="636" y="708"/>
                  </a:lnTo>
                  <a:lnTo>
                    <a:pt x="649" y="691"/>
                  </a:lnTo>
                  <a:lnTo>
                    <a:pt x="667" y="675"/>
                  </a:lnTo>
                  <a:lnTo>
                    <a:pt x="680" y="658"/>
                  </a:lnTo>
                  <a:lnTo>
                    <a:pt x="698" y="641"/>
                  </a:lnTo>
                  <a:lnTo>
                    <a:pt x="717" y="624"/>
                  </a:lnTo>
                  <a:lnTo>
                    <a:pt x="736" y="608"/>
                  </a:lnTo>
                  <a:lnTo>
                    <a:pt x="748" y="591"/>
                  </a:lnTo>
                  <a:lnTo>
                    <a:pt x="767" y="574"/>
                  </a:lnTo>
                  <a:lnTo>
                    <a:pt x="780" y="558"/>
                  </a:lnTo>
                  <a:lnTo>
                    <a:pt x="798" y="541"/>
                  </a:lnTo>
                  <a:lnTo>
                    <a:pt x="817" y="524"/>
                  </a:lnTo>
                  <a:lnTo>
                    <a:pt x="829" y="513"/>
                  </a:lnTo>
                  <a:lnTo>
                    <a:pt x="848" y="496"/>
                  </a:lnTo>
                  <a:lnTo>
                    <a:pt x="861" y="480"/>
                  </a:lnTo>
                  <a:lnTo>
                    <a:pt x="879" y="463"/>
                  </a:lnTo>
                  <a:lnTo>
                    <a:pt x="898" y="452"/>
                  </a:lnTo>
                  <a:lnTo>
                    <a:pt x="911" y="435"/>
                  </a:lnTo>
                  <a:lnTo>
                    <a:pt x="929" y="424"/>
                  </a:lnTo>
                  <a:lnTo>
                    <a:pt x="942" y="407"/>
                  </a:lnTo>
                  <a:lnTo>
                    <a:pt x="961" y="396"/>
                  </a:lnTo>
                  <a:lnTo>
                    <a:pt x="973" y="379"/>
                  </a:lnTo>
                  <a:lnTo>
                    <a:pt x="992" y="368"/>
                  </a:lnTo>
                  <a:lnTo>
                    <a:pt x="1004" y="351"/>
                  </a:lnTo>
                  <a:lnTo>
                    <a:pt x="1023" y="340"/>
                  </a:lnTo>
                  <a:lnTo>
                    <a:pt x="1035" y="329"/>
                  </a:lnTo>
                  <a:lnTo>
                    <a:pt x="1048" y="318"/>
                  </a:lnTo>
                  <a:lnTo>
                    <a:pt x="1060" y="307"/>
                  </a:lnTo>
                  <a:lnTo>
                    <a:pt x="1079" y="290"/>
                  </a:lnTo>
                  <a:lnTo>
                    <a:pt x="1092" y="279"/>
                  </a:lnTo>
                  <a:lnTo>
                    <a:pt x="1104" y="268"/>
                  </a:lnTo>
                  <a:lnTo>
                    <a:pt x="1117" y="257"/>
                  </a:lnTo>
                  <a:lnTo>
                    <a:pt x="1129" y="251"/>
                  </a:lnTo>
                  <a:lnTo>
                    <a:pt x="1148" y="229"/>
                  </a:lnTo>
                  <a:lnTo>
                    <a:pt x="1173" y="212"/>
                  </a:lnTo>
                  <a:lnTo>
                    <a:pt x="1191" y="190"/>
                  </a:lnTo>
                  <a:lnTo>
                    <a:pt x="1216" y="179"/>
                  </a:lnTo>
                  <a:lnTo>
                    <a:pt x="1229" y="162"/>
                  </a:lnTo>
                  <a:lnTo>
                    <a:pt x="1248" y="151"/>
                  </a:lnTo>
                  <a:lnTo>
                    <a:pt x="1260" y="140"/>
                  </a:lnTo>
                  <a:lnTo>
                    <a:pt x="1273" y="134"/>
                  </a:lnTo>
                  <a:lnTo>
                    <a:pt x="1285" y="123"/>
                  </a:lnTo>
                  <a:lnTo>
                    <a:pt x="1291" y="117"/>
                  </a:lnTo>
                  <a:lnTo>
                    <a:pt x="1291" y="117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06"/>
            <p:cNvSpPr>
              <a:spLocks/>
            </p:cNvSpPr>
            <p:nvPr/>
          </p:nvSpPr>
          <p:spPr bwMode="auto">
            <a:xfrm>
              <a:off x="1458" y="1799"/>
              <a:ext cx="1061" cy="713"/>
            </a:xfrm>
            <a:custGeom>
              <a:avLst/>
              <a:gdLst/>
              <a:ahLst/>
              <a:cxnLst>
                <a:cxn ang="0">
                  <a:pos x="462" y="5"/>
                </a:cxn>
                <a:cxn ang="0">
                  <a:pos x="481" y="28"/>
                </a:cxn>
                <a:cxn ang="0">
                  <a:pos x="506" y="55"/>
                </a:cxn>
                <a:cxn ang="0">
                  <a:pos x="524" y="78"/>
                </a:cxn>
                <a:cxn ang="0">
                  <a:pos x="543" y="106"/>
                </a:cxn>
                <a:cxn ang="0">
                  <a:pos x="568" y="145"/>
                </a:cxn>
                <a:cxn ang="0">
                  <a:pos x="599" y="173"/>
                </a:cxn>
                <a:cxn ang="0">
                  <a:pos x="624" y="206"/>
                </a:cxn>
                <a:cxn ang="0">
                  <a:pos x="655" y="245"/>
                </a:cxn>
                <a:cxn ang="0">
                  <a:pos x="686" y="284"/>
                </a:cxn>
                <a:cxn ang="0">
                  <a:pos x="718" y="317"/>
                </a:cxn>
                <a:cxn ang="0">
                  <a:pos x="749" y="356"/>
                </a:cxn>
                <a:cxn ang="0">
                  <a:pos x="780" y="390"/>
                </a:cxn>
                <a:cxn ang="0">
                  <a:pos x="811" y="423"/>
                </a:cxn>
                <a:cxn ang="0">
                  <a:pos x="836" y="457"/>
                </a:cxn>
                <a:cxn ang="0">
                  <a:pos x="867" y="479"/>
                </a:cxn>
                <a:cxn ang="0">
                  <a:pos x="892" y="507"/>
                </a:cxn>
                <a:cxn ang="0">
                  <a:pos x="917" y="529"/>
                </a:cxn>
                <a:cxn ang="0">
                  <a:pos x="949" y="557"/>
                </a:cxn>
                <a:cxn ang="0">
                  <a:pos x="986" y="596"/>
                </a:cxn>
                <a:cxn ang="0">
                  <a:pos x="1017" y="624"/>
                </a:cxn>
                <a:cxn ang="0">
                  <a:pos x="1042" y="646"/>
                </a:cxn>
                <a:cxn ang="0">
                  <a:pos x="1061" y="674"/>
                </a:cxn>
                <a:cxn ang="0">
                  <a:pos x="1055" y="691"/>
                </a:cxn>
                <a:cxn ang="0">
                  <a:pos x="1042" y="696"/>
                </a:cxn>
                <a:cxn ang="0">
                  <a:pos x="1017" y="702"/>
                </a:cxn>
                <a:cxn ang="0">
                  <a:pos x="980" y="707"/>
                </a:cxn>
                <a:cxn ang="0">
                  <a:pos x="949" y="707"/>
                </a:cxn>
                <a:cxn ang="0">
                  <a:pos x="924" y="707"/>
                </a:cxn>
                <a:cxn ang="0">
                  <a:pos x="892" y="707"/>
                </a:cxn>
                <a:cxn ang="0">
                  <a:pos x="867" y="707"/>
                </a:cxn>
                <a:cxn ang="0">
                  <a:pos x="830" y="707"/>
                </a:cxn>
                <a:cxn ang="0">
                  <a:pos x="793" y="702"/>
                </a:cxn>
                <a:cxn ang="0">
                  <a:pos x="755" y="696"/>
                </a:cxn>
                <a:cxn ang="0">
                  <a:pos x="718" y="696"/>
                </a:cxn>
                <a:cxn ang="0">
                  <a:pos x="686" y="691"/>
                </a:cxn>
                <a:cxn ang="0">
                  <a:pos x="662" y="691"/>
                </a:cxn>
                <a:cxn ang="0">
                  <a:pos x="637" y="685"/>
                </a:cxn>
                <a:cxn ang="0">
                  <a:pos x="612" y="685"/>
                </a:cxn>
                <a:cxn ang="0">
                  <a:pos x="593" y="680"/>
                </a:cxn>
                <a:cxn ang="0">
                  <a:pos x="562" y="680"/>
                </a:cxn>
                <a:cxn ang="0">
                  <a:pos x="537" y="674"/>
                </a:cxn>
                <a:cxn ang="0">
                  <a:pos x="512" y="674"/>
                </a:cxn>
                <a:cxn ang="0">
                  <a:pos x="493" y="668"/>
                </a:cxn>
                <a:cxn ang="0">
                  <a:pos x="468" y="663"/>
                </a:cxn>
                <a:cxn ang="0">
                  <a:pos x="437" y="663"/>
                </a:cxn>
                <a:cxn ang="0">
                  <a:pos x="412" y="657"/>
                </a:cxn>
                <a:cxn ang="0">
                  <a:pos x="387" y="652"/>
                </a:cxn>
                <a:cxn ang="0">
                  <a:pos x="362" y="652"/>
                </a:cxn>
                <a:cxn ang="0">
                  <a:pos x="337" y="646"/>
                </a:cxn>
                <a:cxn ang="0">
                  <a:pos x="312" y="646"/>
                </a:cxn>
                <a:cxn ang="0">
                  <a:pos x="293" y="641"/>
                </a:cxn>
                <a:cxn ang="0">
                  <a:pos x="262" y="635"/>
                </a:cxn>
                <a:cxn ang="0">
                  <a:pos x="231" y="629"/>
                </a:cxn>
                <a:cxn ang="0">
                  <a:pos x="181" y="624"/>
                </a:cxn>
                <a:cxn ang="0">
                  <a:pos x="144" y="618"/>
                </a:cxn>
                <a:cxn ang="0">
                  <a:pos x="106" y="613"/>
                </a:cxn>
                <a:cxn ang="0">
                  <a:pos x="69" y="607"/>
                </a:cxn>
                <a:cxn ang="0">
                  <a:pos x="38" y="602"/>
                </a:cxn>
                <a:cxn ang="0">
                  <a:pos x="13" y="602"/>
                </a:cxn>
                <a:cxn ang="0">
                  <a:pos x="462" y="0"/>
                </a:cxn>
              </a:cxnLst>
              <a:rect l="0" t="0" r="r" b="b"/>
              <a:pathLst>
                <a:path w="1061" h="713">
                  <a:moveTo>
                    <a:pt x="462" y="0"/>
                  </a:moveTo>
                  <a:lnTo>
                    <a:pt x="462" y="5"/>
                  </a:lnTo>
                  <a:lnTo>
                    <a:pt x="474" y="11"/>
                  </a:lnTo>
                  <a:lnTo>
                    <a:pt x="481" y="28"/>
                  </a:lnTo>
                  <a:lnTo>
                    <a:pt x="499" y="44"/>
                  </a:lnTo>
                  <a:lnTo>
                    <a:pt x="506" y="55"/>
                  </a:lnTo>
                  <a:lnTo>
                    <a:pt x="512" y="67"/>
                  </a:lnTo>
                  <a:lnTo>
                    <a:pt x="524" y="78"/>
                  </a:lnTo>
                  <a:lnTo>
                    <a:pt x="537" y="94"/>
                  </a:lnTo>
                  <a:lnTo>
                    <a:pt x="543" y="106"/>
                  </a:lnTo>
                  <a:lnTo>
                    <a:pt x="555" y="122"/>
                  </a:lnTo>
                  <a:lnTo>
                    <a:pt x="568" y="145"/>
                  </a:lnTo>
                  <a:lnTo>
                    <a:pt x="587" y="161"/>
                  </a:lnTo>
                  <a:lnTo>
                    <a:pt x="599" y="173"/>
                  </a:lnTo>
                  <a:lnTo>
                    <a:pt x="612" y="189"/>
                  </a:lnTo>
                  <a:lnTo>
                    <a:pt x="624" y="206"/>
                  </a:lnTo>
                  <a:lnTo>
                    <a:pt x="643" y="228"/>
                  </a:lnTo>
                  <a:lnTo>
                    <a:pt x="655" y="245"/>
                  </a:lnTo>
                  <a:lnTo>
                    <a:pt x="668" y="262"/>
                  </a:lnTo>
                  <a:lnTo>
                    <a:pt x="686" y="284"/>
                  </a:lnTo>
                  <a:lnTo>
                    <a:pt x="705" y="301"/>
                  </a:lnTo>
                  <a:lnTo>
                    <a:pt x="718" y="317"/>
                  </a:lnTo>
                  <a:lnTo>
                    <a:pt x="730" y="340"/>
                  </a:lnTo>
                  <a:lnTo>
                    <a:pt x="749" y="356"/>
                  </a:lnTo>
                  <a:lnTo>
                    <a:pt x="761" y="373"/>
                  </a:lnTo>
                  <a:lnTo>
                    <a:pt x="780" y="390"/>
                  </a:lnTo>
                  <a:lnTo>
                    <a:pt x="793" y="407"/>
                  </a:lnTo>
                  <a:lnTo>
                    <a:pt x="811" y="423"/>
                  </a:lnTo>
                  <a:lnTo>
                    <a:pt x="824" y="440"/>
                  </a:lnTo>
                  <a:lnTo>
                    <a:pt x="836" y="457"/>
                  </a:lnTo>
                  <a:lnTo>
                    <a:pt x="849" y="468"/>
                  </a:lnTo>
                  <a:lnTo>
                    <a:pt x="867" y="479"/>
                  </a:lnTo>
                  <a:lnTo>
                    <a:pt x="880" y="496"/>
                  </a:lnTo>
                  <a:lnTo>
                    <a:pt x="892" y="507"/>
                  </a:lnTo>
                  <a:lnTo>
                    <a:pt x="905" y="518"/>
                  </a:lnTo>
                  <a:lnTo>
                    <a:pt x="917" y="529"/>
                  </a:lnTo>
                  <a:lnTo>
                    <a:pt x="930" y="540"/>
                  </a:lnTo>
                  <a:lnTo>
                    <a:pt x="949" y="557"/>
                  </a:lnTo>
                  <a:lnTo>
                    <a:pt x="967" y="579"/>
                  </a:lnTo>
                  <a:lnTo>
                    <a:pt x="986" y="596"/>
                  </a:lnTo>
                  <a:lnTo>
                    <a:pt x="1005" y="613"/>
                  </a:lnTo>
                  <a:lnTo>
                    <a:pt x="1017" y="624"/>
                  </a:lnTo>
                  <a:lnTo>
                    <a:pt x="1030" y="635"/>
                  </a:lnTo>
                  <a:lnTo>
                    <a:pt x="1042" y="646"/>
                  </a:lnTo>
                  <a:lnTo>
                    <a:pt x="1048" y="657"/>
                  </a:lnTo>
                  <a:lnTo>
                    <a:pt x="1061" y="674"/>
                  </a:lnTo>
                  <a:lnTo>
                    <a:pt x="1061" y="685"/>
                  </a:lnTo>
                  <a:lnTo>
                    <a:pt x="1055" y="691"/>
                  </a:lnTo>
                  <a:lnTo>
                    <a:pt x="1048" y="696"/>
                  </a:lnTo>
                  <a:lnTo>
                    <a:pt x="1042" y="696"/>
                  </a:lnTo>
                  <a:lnTo>
                    <a:pt x="1030" y="702"/>
                  </a:lnTo>
                  <a:lnTo>
                    <a:pt x="1017" y="702"/>
                  </a:lnTo>
                  <a:lnTo>
                    <a:pt x="998" y="707"/>
                  </a:lnTo>
                  <a:lnTo>
                    <a:pt x="980" y="707"/>
                  </a:lnTo>
                  <a:lnTo>
                    <a:pt x="961" y="713"/>
                  </a:lnTo>
                  <a:lnTo>
                    <a:pt x="949" y="707"/>
                  </a:lnTo>
                  <a:lnTo>
                    <a:pt x="936" y="707"/>
                  </a:lnTo>
                  <a:lnTo>
                    <a:pt x="924" y="707"/>
                  </a:lnTo>
                  <a:lnTo>
                    <a:pt x="911" y="707"/>
                  </a:lnTo>
                  <a:lnTo>
                    <a:pt x="892" y="707"/>
                  </a:lnTo>
                  <a:lnTo>
                    <a:pt x="880" y="707"/>
                  </a:lnTo>
                  <a:lnTo>
                    <a:pt x="867" y="707"/>
                  </a:lnTo>
                  <a:lnTo>
                    <a:pt x="849" y="707"/>
                  </a:lnTo>
                  <a:lnTo>
                    <a:pt x="830" y="707"/>
                  </a:lnTo>
                  <a:lnTo>
                    <a:pt x="811" y="702"/>
                  </a:lnTo>
                  <a:lnTo>
                    <a:pt x="793" y="702"/>
                  </a:lnTo>
                  <a:lnTo>
                    <a:pt x="780" y="702"/>
                  </a:lnTo>
                  <a:lnTo>
                    <a:pt x="755" y="696"/>
                  </a:lnTo>
                  <a:lnTo>
                    <a:pt x="736" y="696"/>
                  </a:lnTo>
                  <a:lnTo>
                    <a:pt x="718" y="696"/>
                  </a:lnTo>
                  <a:lnTo>
                    <a:pt x="699" y="696"/>
                  </a:lnTo>
                  <a:lnTo>
                    <a:pt x="686" y="691"/>
                  </a:lnTo>
                  <a:lnTo>
                    <a:pt x="674" y="691"/>
                  </a:lnTo>
                  <a:lnTo>
                    <a:pt x="662" y="691"/>
                  </a:lnTo>
                  <a:lnTo>
                    <a:pt x="649" y="691"/>
                  </a:lnTo>
                  <a:lnTo>
                    <a:pt x="637" y="685"/>
                  </a:lnTo>
                  <a:lnTo>
                    <a:pt x="624" y="685"/>
                  </a:lnTo>
                  <a:lnTo>
                    <a:pt x="612" y="685"/>
                  </a:lnTo>
                  <a:lnTo>
                    <a:pt x="605" y="685"/>
                  </a:lnTo>
                  <a:lnTo>
                    <a:pt x="593" y="680"/>
                  </a:lnTo>
                  <a:lnTo>
                    <a:pt x="574" y="680"/>
                  </a:lnTo>
                  <a:lnTo>
                    <a:pt x="562" y="680"/>
                  </a:lnTo>
                  <a:lnTo>
                    <a:pt x="549" y="680"/>
                  </a:lnTo>
                  <a:lnTo>
                    <a:pt x="537" y="674"/>
                  </a:lnTo>
                  <a:lnTo>
                    <a:pt x="524" y="674"/>
                  </a:lnTo>
                  <a:lnTo>
                    <a:pt x="512" y="674"/>
                  </a:lnTo>
                  <a:lnTo>
                    <a:pt x="506" y="674"/>
                  </a:lnTo>
                  <a:lnTo>
                    <a:pt x="493" y="668"/>
                  </a:lnTo>
                  <a:lnTo>
                    <a:pt x="481" y="668"/>
                  </a:lnTo>
                  <a:lnTo>
                    <a:pt x="468" y="663"/>
                  </a:lnTo>
                  <a:lnTo>
                    <a:pt x="449" y="663"/>
                  </a:lnTo>
                  <a:lnTo>
                    <a:pt x="437" y="663"/>
                  </a:lnTo>
                  <a:lnTo>
                    <a:pt x="424" y="657"/>
                  </a:lnTo>
                  <a:lnTo>
                    <a:pt x="412" y="657"/>
                  </a:lnTo>
                  <a:lnTo>
                    <a:pt x="399" y="657"/>
                  </a:lnTo>
                  <a:lnTo>
                    <a:pt x="387" y="652"/>
                  </a:lnTo>
                  <a:lnTo>
                    <a:pt x="375" y="652"/>
                  </a:lnTo>
                  <a:lnTo>
                    <a:pt x="362" y="652"/>
                  </a:lnTo>
                  <a:lnTo>
                    <a:pt x="350" y="652"/>
                  </a:lnTo>
                  <a:lnTo>
                    <a:pt x="337" y="646"/>
                  </a:lnTo>
                  <a:lnTo>
                    <a:pt x="325" y="646"/>
                  </a:lnTo>
                  <a:lnTo>
                    <a:pt x="312" y="646"/>
                  </a:lnTo>
                  <a:lnTo>
                    <a:pt x="306" y="646"/>
                  </a:lnTo>
                  <a:lnTo>
                    <a:pt x="293" y="641"/>
                  </a:lnTo>
                  <a:lnTo>
                    <a:pt x="275" y="635"/>
                  </a:lnTo>
                  <a:lnTo>
                    <a:pt x="262" y="635"/>
                  </a:lnTo>
                  <a:lnTo>
                    <a:pt x="250" y="635"/>
                  </a:lnTo>
                  <a:lnTo>
                    <a:pt x="231" y="629"/>
                  </a:lnTo>
                  <a:lnTo>
                    <a:pt x="206" y="629"/>
                  </a:lnTo>
                  <a:lnTo>
                    <a:pt x="181" y="624"/>
                  </a:lnTo>
                  <a:lnTo>
                    <a:pt x="162" y="624"/>
                  </a:lnTo>
                  <a:lnTo>
                    <a:pt x="144" y="618"/>
                  </a:lnTo>
                  <a:lnTo>
                    <a:pt x="125" y="618"/>
                  </a:lnTo>
                  <a:lnTo>
                    <a:pt x="106" y="613"/>
                  </a:lnTo>
                  <a:lnTo>
                    <a:pt x="87" y="613"/>
                  </a:lnTo>
                  <a:lnTo>
                    <a:pt x="69" y="607"/>
                  </a:lnTo>
                  <a:lnTo>
                    <a:pt x="50" y="607"/>
                  </a:lnTo>
                  <a:lnTo>
                    <a:pt x="38" y="602"/>
                  </a:lnTo>
                  <a:lnTo>
                    <a:pt x="25" y="602"/>
                  </a:lnTo>
                  <a:lnTo>
                    <a:pt x="13" y="602"/>
                  </a:lnTo>
                  <a:lnTo>
                    <a:pt x="0" y="602"/>
                  </a:lnTo>
                  <a:lnTo>
                    <a:pt x="462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07"/>
            <p:cNvSpPr>
              <a:spLocks/>
            </p:cNvSpPr>
            <p:nvPr/>
          </p:nvSpPr>
          <p:spPr bwMode="auto">
            <a:xfrm>
              <a:off x="928" y="2557"/>
              <a:ext cx="1460" cy="1120"/>
            </a:xfrm>
            <a:custGeom>
              <a:avLst/>
              <a:gdLst/>
              <a:ahLst/>
              <a:cxnLst>
                <a:cxn ang="0">
                  <a:pos x="1260" y="44"/>
                </a:cxn>
                <a:cxn ang="0">
                  <a:pos x="1173" y="50"/>
                </a:cxn>
                <a:cxn ang="0">
                  <a:pos x="1098" y="55"/>
                </a:cxn>
                <a:cxn ang="0">
                  <a:pos x="1029" y="55"/>
                </a:cxn>
                <a:cxn ang="0">
                  <a:pos x="954" y="61"/>
                </a:cxn>
                <a:cxn ang="0">
                  <a:pos x="867" y="72"/>
                </a:cxn>
                <a:cxn ang="0">
                  <a:pos x="786" y="78"/>
                </a:cxn>
                <a:cxn ang="0">
                  <a:pos x="699" y="78"/>
                </a:cxn>
                <a:cxn ang="0">
                  <a:pos x="617" y="83"/>
                </a:cxn>
                <a:cxn ang="0">
                  <a:pos x="536" y="89"/>
                </a:cxn>
                <a:cxn ang="0">
                  <a:pos x="468" y="94"/>
                </a:cxn>
                <a:cxn ang="0">
                  <a:pos x="399" y="94"/>
                </a:cxn>
                <a:cxn ang="0">
                  <a:pos x="318" y="106"/>
                </a:cxn>
                <a:cxn ang="0">
                  <a:pos x="224" y="111"/>
                </a:cxn>
                <a:cxn ang="0">
                  <a:pos x="150" y="122"/>
                </a:cxn>
                <a:cxn ang="0">
                  <a:pos x="87" y="139"/>
                </a:cxn>
                <a:cxn ang="0">
                  <a:pos x="31" y="195"/>
                </a:cxn>
                <a:cxn ang="0">
                  <a:pos x="6" y="262"/>
                </a:cxn>
                <a:cxn ang="0">
                  <a:pos x="0" y="317"/>
                </a:cxn>
                <a:cxn ang="0">
                  <a:pos x="6" y="379"/>
                </a:cxn>
                <a:cxn ang="0">
                  <a:pos x="6" y="445"/>
                </a:cxn>
                <a:cxn ang="0">
                  <a:pos x="18" y="512"/>
                </a:cxn>
                <a:cxn ang="0">
                  <a:pos x="31" y="579"/>
                </a:cxn>
                <a:cxn ang="0">
                  <a:pos x="43" y="641"/>
                </a:cxn>
                <a:cxn ang="0">
                  <a:pos x="68" y="696"/>
                </a:cxn>
                <a:cxn ang="0">
                  <a:pos x="93" y="746"/>
                </a:cxn>
                <a:cxn ang="0">
                  <a:pos x="156" y="836"/>
                </a:cxn>
                <a:cxn ang="0">
                  <a:pos x="212" y="908"/>
                </a:cxn>
                <a:cxn ang="0">
                  <a:pos x="293" y="975"/>
                </a:cxn>
                <a:cxn ang="0">
                  <a:pos x="355" y="1019"/>
                </a:cxn>
                <a:cxn ang="0">
                  <a:pos x="424" y="1058"/>
                </a:cxn>
                <a:cxn ang="0">
                  <a:pos x="493" y="1092"/>
                </a:cxn>
                <a:cxn ang="0">
                  <a:pos x="561" y="1114"/>
                </a:cxn>
                <a:cxn ang="0">
                  <a:pos x="630" y="1120"/>
                </a:cxn>
                <a:cxn ang="0">
                  <a:pos x="692" y="1109"/>
                </a:cxn>
                <a:cxn ang="0">
                  <a:pos x="767" y="1070"/>
                </a:cxn>
                <a:cxn ang="0">
                  <a:pos x="836" y="1014"/>
                </a:cxn>
                <a:cxn ang="0">
                  <a:pos x="886" y="953"/>
                </a:cxn>
                <a:cxn ang="0">
                  <a:pos x="936" y="891"/>
                </a:cxn>
                <a:cxn ang="0">
                  <a:pos x="973" y="830"/>
                </a:cxn>
                <a:cxn ang="0">
                  <a:pos x="1011" y="769"/>
                </a:cxn>
                <a:cxn ang="0">
                  <a:pos x="1048" y="702"/>
                </a:cxn>
                <a:cxn ang="0">
                  <a:pos x="1079" y="646"/>
                </a:cxn>
                <a:cxn ang="0">
                  <a:pos x="1110" y="579"/>
                </a:cxn>
                <a:cxn ang="0">
                  <a:pos x="1154" y="518"/>
                </a:cxn>
                <a:cxn ang="0">
                  <a:pos x="1192" y="445"/>
                </a:cxn>
                <a:cxn ang="0">
                  <a:pos x="1241" y="373"/>
                </a:cxn>
                <a:cxn ang="0">
                  <a:pos x="1291" y="301"/>
                </a:cxn>
                <a:cxn ang="0">
                  <a:pos x="1348" y="228"/>
                </a:cxn>
                <a:cxn ang="0">
                  <a:pos x="1391" y="156"/>
                </a:cxn>
                <a:cxn ang="0">
                  <a:pos x="1429" y="94"/>
                </a:cxn>
                <a:cxn ang="0">
                  <a:pos x="1454" y="44"/>
                </a:cxn>
                <a:cxn ang="0">
                  <a:pos x="1447" y="0"/>
                </a:cxn>
                <a:cxn ang="0">
                  <a:pos x="1385" y="5"/>
                </a:cxn>
                <a:cxn ang="0">
                  <a:pos x="1310" y="33"/>
                </a:cxn>
              </a:cxnLst>
              <a:rect l="0" t="0" r="r" b="b"/>
              <a:pathLst>
                <a:path w="1460" h="1120">
                  <a:moveTo>
                    <a:pt x="1285" y="44"/>
                  </a:moveTo>
                  <a:lnTo>
                    <a:pt x="1279" y="44"/>
                  </a:lnTo>
                  <a:lnTo>
                    <a:pt x="1279" y="44"/>
                  </a:lnTo>
                  <a:lnTo>
                    <a:pt x="1266" y="44"/>
                  </a:lnTo>
                  <a:lnTo>
                    <a:pt x="1260" y="44"/>
                  </a:lnTo>
                  <a:lnTo>
                    <a:pt x="1241" y="44"/>
                  </a:lnTo>
                  <a:lnTo>
                    <a:pt x="1229" y="44"/>
                  </a:lnTo>
                  <a:lnTo>
                    <a:pt x="1216" y="44"/>
                  </a:lnTo>
                  <a:lnTo>
                    <a:pt x="1198" y="50"/>
                  </a:lnTo>
                  <a:lnTo>
                    <a:pt x="1173" y="50"/>
                  </a:lnTo>
                  <a:lnTo>
                    <a:pt x="1154" y="50"/>
                  </a:lnTo>
                  <a:lnTo>
                    <a:pt x="1142" y="50"/>
                  </a:lnTo>
                  <a:lnTo>
                    <a:pt x="1129" y="50"/>
                  </a:lnTo>
                  <a:lnTo>
                    <a:pt x="1110" y="50"/>
                  </a:lnTo>
                  <a:lnTo>
                    <a:pt x="1098" y="55"/>
                  </a:lnTo>
                  <a:lnTo>
                    <a:pt x="1085" y="55"/>
                  </a:lnTo>
                  <a:lnTo>
                    <a:pt x="1073" y="55"/>
                  </a:lnTo>
                  <a:lnTo>
                    <a:pt x="1061" y="55"/>
                  </a:lnTo>
                  <a:lnTo>
                    <a:pt x="1048" y="55"/>
                  </a:lnTo>
                  <a:lnTo>
                    <a:pt x="1029" y="55"/>
                  </a:lnTo>
                  <a:lnTo>
                    <a:pt x="1017" y="61"/>
                  </a:lnTo>
                  <a:lnTo>
                    <a:pt x="998" y="61"/>
                  </a:lnTo>
                  <a:lnTo>
                    <a:pt x="986" y="61"/>
                  </a:lnTo>
                  <a:lnTo>
                    <a:pt x="967" y="61"/>
                  </a:lnTo>
                  <a:lnTo>
                    <a:pt x="954" y="61"/>
                  </a:lnTo>
                  <a:lnTo>
                    <a:pt x="936" y="67"/>
                  </a:lnTo>
                  <a:lnTo>
                    <a:pt x="923" y="67"/>
                  </a:lnTo>
                  <a:lnTo>
                    <a:pt x="905" y="67"/>
                  </a:lnTo>
                  <a:lnTo>
                    <a:pt x="886" y="67"/>
                  </a:lnTo>
                  <a:lnTo>
                    <a:pt x="867" y="72"/>
                  </a:lnTo>
                  <a:lnTo>
                    <a:pt x="855" y="72"/>
                  </a:lnTo>
                  <a:lnTo>
                    <a:pt x="836" y="72"/>
                  </a:lnTo>
                  <a:lnTo>
                    <a:pt x="823" y="72"/>
                  </a:lnTo>
                  <a:lnTo>
                    <a:pt x="798" y="72"/>
                  </a:lnTo>
                  <a:lnTo>
                    <a:pt x="786" y="78"/>
                  </a:lnTo>
                  <a:lnTo>
                    <a:pt x="767" y="78"/>
                  </a:lnTo>
                  <a:lnTo>
                    <a:pt x="755" y="78"/>
                  </a:lnTo>
                  <a:lnTo>
                    <a:pt x="736" y="78"/>
                  </a:lnTo>
                  <a:lnTo>
                    <a:pt x="724" y="78"/>
                  </a:lnTo>
                  <a:lnTo>
                    <a:pt x="699" y="78"/>
                  </a:lnTo>
                  <a:lnTo>
                    <a:pt x="686" y="78"/>
                  </a:lnTo>
                  <a:lnTo>
                    <a:pt x="667" y="83"/>
                  </a:lnTo>
                  <a:lnTo>
                    <a:pt x="649" y="83"/>
                  </a:lnTo>
                  <a:lnTo>
                    <a:pt x="636" y="83"/>
                  </a:lnTo>
                  <a:lnTo>
                    <a:pt x="617" y="83"/>
                  </a:lnTo>
                  <a:lnTo>
                    <a:pt x="605" y="83"/>
                  </a:lnTo>
                  <a:lnTo>
                    <a:pt x="586" y="89"/>
                  </a:lnTo>
                  <a:lnTo>
                    <a:pt x="568" y="89"/>
                  </a:lnTo>
                  <a:lnTo>
                    <a:pt x="555" y="89"/>
                  </a:lnTo>
                  <a:lnTo>
                    <a:pt x="536" y="89"/>
                  </a:lnTo>
                  <a:lnTo>
                    <a:pt x="524" y="89"/>
                  </a:lnTo>
                  <a:lnTo>
                    <a:pt x="511" y="89"/>
                  </a:lnTo>
                  <a:lnTo>
                    <a:pt x="493" y="89"/>
                  </a:lnTo>
                  <a:lnTo>
                    <a:pt x="480" y="94"/>
                  </a:lnTo>
                  <a:lnTo>
                    <a:pt x="468" y="94"/>
                  </a:lnTo>
                  <a:lnTo>
                    <a:pt x="455" y="94"/>
                  </a:lnTo>
                  <a:lnTo>
                    <a:pt x="437" y="94"/>
                  </a:lnTo>
                  <a:lnTo>
                    <a:pt x="424" y="94"/>
                  </a:lnTo>
                  <a:lnTo>
                    <a:pt x="412" y="94"/>
                  </a:lnTo>
                  <a:lnTo>
                    <a:pt x="399" y="94"/>
                  </a:lnTo>
                  <a:lnTo>
                    <a:pt x="387" y="100"/>
                  </a:lnTo>
                  <a:lnTo>
                    <a:pt x="374" y="100"/>
                  </a:lnTo>
                  <a:lnTo>
                    <a:pt x="362" y="100"/>
                  </a:lnTo>
                  <a:lnTo>
                    <a:pt x="337" y="100"/>
                  </a:lnTo>
                  <a:lnTo>
                    <a:pt x="318" y="106"/>
                  </a:lnTo>
                  <a:lnTo>
                    <a:pt x="293" y="106"/>
                  </a:lnTo>
                  <a:lnTo>
                    <a:pt x="274" y="106"/>
                  </a:lnTo>
                  <a:lnTo>
                    <a:pt x="256" y="106"/>
                  </a:lnTo>
                  <a:lnTo>
                    <a:pt x="237" y="111"/>
                  </a:lnTo>
                  <a:lnTo>
                    <a:pt x="224" y="111"/>
                  </a:lnTo>
                  <a:lnTo>
                    <a:pt x="206" y="111"/>
                  </a:lnTo>
                  <a:lnTo>
                    <a:pt x="187" y="117"/>
                  </a:lnTo>
                  <a:lnTo>
                    <a:pt x="174" y="117"/>
                  </a:lnTo>
                  <a:lnTo>
                    <a:pt x="162" y="117"/>
                  </a:lnTo>
                  <a:lnTo>
                    <a:pt x="150" y="122"/>
                  </a:lnTo>
                  <a:lnTo>
                    <a:pt x="137" y="122"/>
                  </a:lnTo>
                  <a:lnTo>
                    <a:pt x="125" y="128"/>
                  </a:lnTo>
                  <a:lnTo>
                    <a:pt x="118" y="128"/>
                  </a:lnTo>
                  <a:lnTo>
                    <a:pt x="106" y="133"/>
                  </a:lnTo>
                  <a:lnTo>
                    <a:pt x="87" y="139"/>
                  </a:lnTo>
                  <a:lnTo>
                    <a:pt x="75" y="150"/>
                  </a:lnTo>
                  <a:lnTo>
                    <a:pt x="56" y="156"/>
                  </a:lnTo>
                  <a:lnTo>
                    <a:pt x="50" y="167"/>
                  </a:lnTo>
                  <a:lnTo>
                    <a:pt x="37" y="178"/>
                  </a:lnTo>
                  <a:lnTo>
                    <a:pt x="31" y="195"/>
                  </a:lnTo>
                  <a:lnTo>
                    <a:pt x="25" y="211"/>
                  </a:lnTo>
                  <a:lnTo>
                    <a:pt x="18" y="228"/>
                  </a:lnTo>
                  <a:lnTo>
                    <a:pt x="12" y="239"/>
                  </a:lnTo>
                  <a:lnTo>
                    <a:pt x="12" y="250"/>
                  </a:lnTo>
                  <a:lnTo>
                    <a:pt x="6" y="262"/>
                  </a:lnTo>
                  <a:lnTo>
                    <a:pt x="6" y="273"/>
                  </a:lnTo>
                  <a:lnTo>
                    <a:pt x="6" y="284"/>
                  </a:lnTo>
                  <a:lnTo>
                    <a:pt x="6" y="295"/>
                  </a:lnTo>
                  <a:lnTo>
                    <a:pt x="0" y="306"/>
                  </a:lnTo>
                  <a:lnTo>
                    <a:pt x="0" y="317"/>
                  </a:lnTo>
                  <a:lnTo>
                    <a:pt x="0" y="328"/>
                  </a:lnTo>
                  <a:lnTo>
                    <a:pt x="0" y="345"/>
                  </a:lnTo>
                  <a:lnTo>
                    <a:pt x="0" y="356"/>
                  </a:lnTo>
                  <a:lnTo>
                    <a:pt x="6" y="367"/>
                  </a:lnTo>
                  <a:lnTo>
                    <a:pt x="6" y="379"/>
                  </a:lnTo>
                  <a:lnTo>
                    <a:pt x="6" y="395"/>
                  </a:lnTo>
                  <a:lnTo>
                    <a:pt x="6" y="406"/>
                  </a:lnTo>
                  <a:lnTo>
                    <a:pt x="6" y="423"/>
                  </a:lnTo>
                  <a:lnTo>
                    <a:pt x="6" y="434"/>
                  </a:lnTo>
                  <a:lnTo>
                    <a:pt x="6" y="445"/>
                  </a:lnTo>
                  <a:lnTo>
                    <a:pt x="6" y="462"/>
                  </a:lnTo>
                  <a:lnTo>
                    <a:pt x="12" y="479"/>
                  </a:lnTo>
                  <a:lnTo>
                    <a:pt x="12" y="490"/>
                  </a:lnTo>
                  <a:lnTo>
                    <a:pt x="12" y="501"/>
                  </a:lnTo>
                  <a:lnTo>
                    <a:pt x="18" y="512"/>
                  </a:lnTo>
                  <a:lnTo>
                    <a:pt x="18" y="529"/>
                  </a:lnTo>
                  <a:lnTo>
                    <a:pt x="25" y="540"/>
                  </a:lnTo>
                  <a:lnTo>
                    <a:pt x="25" y="551"/>
                  </a:lnTo>
                  <a:lnTo>
                    <a:pt x="31" y="568"/>
                  </a:lnTo>
                  <a:lnTo>
                    <a:pt x="31" y="579"/>
                  </a:lnTo>
                  <a:lnTo>
                    <a:pt x="31" y="590"/>
                  </a:lnTo>
                  <a:lnTo>
                    <a:pt x="37" y="601"/>
                  </a:lnTo>
                  <a:lnTo>
                    <a:pt x="37" y="613"/>
                  </a:lnTo>
                  <a:lnTo>
                    <a:pt x="43" y="624"/>
                  </a:lnTo>
                  <a:lnTo>
                    <a:pt x="43" y="641"/>
                  </a:lnTo>
                  <a:lnTo>
                    <a:pt x="50" y="652"/>
                  </a:lnTo>
                  <a:lnTo>
                    <a:pt x="56" y="663"/>
                  </a:lnTo>
                  <a:lnTo>
                    <a:pt x="62" y="674"/>
                  </a:lnTo>
                  <a:lnTo>
                    <a:pt x="62" y="685"/>
                  </a:lnTo>
                  <a:lnTo>
                    <a:pt x="68" y="696"/>
                  </a:lnTo>
                  <a:lnTo>
                    <a:pt x="68" y="702"/>
                  </a:lnTo>
                  <a:lnTo>
                    <a:pt x="75" y="713"/>
                  </a:lnTo>
                  <a:lnTo>
                    <a:pt x="81" y="724"/>
                  </a:lnTo>
                  <a:lnTo>
                    <a:pt x="87" y="735"/>
                  </a:lnTo>
                  <a:lnTo>
                    <a:pt x="93" y="746"/>
                  </a:lnTo>
                  <a:lnTo>
                    <a:pt x="100" y="758"/>
                  </a:lnTo>
                  <a:lnTo>
                    <a:pt x="112" y="780"/>
                  </a:lnTo>
                  <a:lnTo>
                    <a:pt x="125" y="797"/>
                  </a:lnTo>
                  <a:lnTo>
                    <a:pt x="137" y="819"/>
                  </a:lnTo>
                  <a:lnTo>
                    <a:pt x="156" y="836"/>
                  </a:lnTo>
                  <a:lnTo>
                    <a:pt x="168" y="858"/>
                  </a:lnTo>
                  <a:lnTo>
                    <a:pt x="187" y="875"/>
                  </a:lnTo>
                  <a:lnTo>
                    <a:pt x="193" y="886"/>
                  </a:lnTo>
                  <a:lnTo>
                    <a:pt x="206" y="897"/>
                  </a:lnTo>
                  <a:lnTo>
                    <a:pt x="212" y="908"/>
                  </a:lnTo>
                  <a:lnTo>
                    <a:pt x="224" y="919"/>
                  </a:lnTo>
                  <a:lnTo>
                    <a:pt x="243" y="936"/>
                  </a:lnTo>
                  <a:lnTo>
                    <a:pt x="268" y="953"/>
                  </a:lnTo>
                  <a:lnTo>
                    <a:pt x="281" y="964"/>
                  </a:lnTo>
                  <a:lnTo>
                    <a:pt x="293" y="975"/>
                  </a:lnTo>
                  <a:lnTo>
                    <a:pt x="305" y="980"/>
                  </a:lnTo>
                  <a:lnTo>
                    <a:pt x="318" y="992"/>
                  </a:lnTo>
                  <a:lnTo>
                    <a:pt x="330" y="1003"/>
                  </a:lnTo>
                  <a:lnTo>
                    <a:pt x="343" y="1008"/>
                  </a:lnTo>
                  <a:lnTo>
                    <a:pt x="355" y="1019"/>
                  </a:lnTo>
                  <a:lnTo>
                    <a:pt x="368" y="1031"/>
                  </a:lnTo>
                  <a:lnTo>
                    <a:pt x="380" y="1036"/>
                  </a:lnTo>
                  <a:lnTo>
                    <a:pt x="393" y="1042"/>
                  </a:lnTo>
                  <a:lnTo>
                    <a:pt x="412" y="1053"/>
                  </a:lnTo>
                  <a:lnTo>
                    <a:pt x="424" y="1058"/>
                  </a:lnTo>
                  <a:lnTo>
                    <a:pt x="437" y="1070"/>
                  </a:lnTo>
                  <a:lnTo>
                    <a:pt x="449" y="1075"/>
                  </a:lnTo>
                  <a:lnTo>
                    <a:pt x="468" y="1081"/>
                  </a:lnTo>
                  <a:lnTo>
                    <a:pt x="480" y="1086"/>
                  </a:lnTo>
                  <a:lnTo>
                    <a:pt x="493" y="1092"/>
                  </a:lnTo>
                  <a:lnTo>
                    <a:pt x="505" y="1097"/>
                  </a:lnTo>
                  <a:lnTo>
                    <a:pt x="524" y="1103"/>
                  </a:lnTo>
                  <a:lnTo>
                    <a:pt x="536" y="1109"/>
                  </a:lnTo>
                  <a:lnTo>
                    <a:pt x="549" y="1109"/>
                  </a:lnTo>
                  <a:lnTo>
                    <a:pt x="561" y="1114"/>
                  </a:lnTo>
                  <a:lnTo>
                    <a:pt x="574" y="1114"/>
                  </a:lnTo>
                  <a:lnTo>
                    <a:pt x="593" y="1120"/>
                  </a:lnTo>
                  <a:lnTo>
                    <a:pt x="605" y="1120"/>
                  </a:lnTo>
                  <a:lnTo>
                    <a:pt x="617" y="1120"/>
                  </a:lnTo>
                  <a:lnTo>
                    <a:pt x="630" y="1120"/>
                  </a:lnTo>
                  <a:lnTo>
                    <a:pt x="649" y="1120"/>
                  </a:lnTo>
                  <a:lnTo>
                    <a:pt x="655" y="1114"/>
                  </a:lnTo>
                  <a:lnTo>
                    <a:pt x="667" y="1114"/>
                  </a:lnTo>
                  <a:lnTo>
                    <a:pt x="680" y="1109"/>
                  </a:lnTo>
                  <a:lnTo>
                    <a:pt x="692" y="1109"/>
                  </a:lnTo>
                  <a:lnTo>
                    <a:pt x="705" y="1103"/>
                  </a:lnTo>
                  <a:lnTo>
                    <a:pt x="717" y="1097"/>
                  </a:lnTo>
                  <a:lnTo>
                    <a:pt x="730" y="1092"/>
                  </a:lnTo>
                  <a:lnTo>
                    <a:pt x="742" y="1086"/>
                  </a:lnTo>
                  <a:lnTo>
                    <a:pt x="767" y="1070"/>
                  </a:lnTo>
                  <a:lnTo>
                    <a:pt x="786" y="1053"/>
                  </a:lnTo>
                  <a:lnTo>
                    <a:pt x="798" y="1042"/>
                  </a:lnTo>
                  <a:lnTo>
                    <a:pt x="811" y="1031"/>
                  </a:lnTo>
                  <a:lnTo>
                    <a:pt x="823" y="1025"/>
                  </a:lnTo>
                  <a:lnTo>
                    <a:pt x="836" y="1014"/>
                  </a:lnTo>
                  <a:lnTo>
                    <a:pt x="842" y="1003"/>
                  </a:lnTo>
                  <a:lnTo>
                    <a:pt x="855" y="992"/>
                  </a:lnTo>
                  <a:lnTo>
                    <a:pt x="867" y="980"/>
                  </a:lnTo>
                  <a:lnTo>
                    <a:pt x="873" y="969"/>
                  </a:lnTo>
                  <a:lnTo>
                    <a:pt x="886" y="953"/>
                  </a:lnTo>
                  <a:lnTo>
                    <a:pt x="892" y="941"/>
                  </a:lnTo>
                  <a:lnTo>
                    <a:pt x="905" y="930"/>
                  </a:lnTo>
                  <a:lnTo>
                    <a:pt x="917" y="919"/>
                  </a:lnTo>
                  <a:lnTo>
                    <a:pt x="923" y="908"/>
                  </a:lnTo>
                  <a:lnTo>
                    <a:pt x="936" y="891"/>
                  </a:lnTo>
                  <a:lnTo>
                    <a:pt x="942" y="880"/>
                  </a:lnTo>
                  <a:lnTo>
                    <a:pt x="948" y="869"/>
                  </a:lnTo>
                  <a:lnTo>
                    <a:pt x="954" y="852"/>
                  </a:lnTo>
                  <a:lnTo>
                    <a:pt x="967" y="841"/>
                  </a:lnTo>
                  <a:lnTo>
                    <a:pt x="973" y="830"/>
                  </a:lnTo>
                  <a:lnTo>
                    <a:pt x="986" y="819"/>
                  </a:lnTo>
                  <a:lnTo>
                    <a:pt x="992" y="802"/>
                  </a:lnTo>
                  <a:lnTo>
                    <a:pt x="998" y="791"/>
                  </a:lnTo>
                  <a:lnTo>
                    <a:pt x="1004" y="780"/>
                  </a:lnTo>
                  <a:lnTo>
                    <a:pt x="1011" y="769"/>
                  </a:lnTo>
                  <a:lnTo>
                    <a:pt x="1017" y="752"/>
                  </a:lnTo>
                  <a:lnTo>
                    <a:pt x="1023" y="741"/>
                  </a:lnTo>
                  <a:lnTo>
                    <a:pt x="1029" y="730"/>
                  </a:lnTo>
                  <a:lnTo>
                    <a:pt x="1042" y="719"/>
                  </a:lnTo>
                  <a:lnTo>
                    <a:pt x="1048" y="702"/>
                  </a:lnTo>
                  <a:lnTo>
                    <a:pt x="1054" y="691"/>
                  </a:lnTo>
                  <a:lnTo>
                    <a:pt x="1061" y="680"/>
                  </a:lnTo>
                  <a:lnTo>
                    <a:pt x="1067" y="668"/>
                  </a:lnTo>
                  <a:lnTo>
                    <a:pt x="1073" y="657"/>
                  </a:lnTo>
                  <a:lnTo>
                    <a:pt x="1079" y="646"/>
                  </a:lnTo>
                  <a:lnTo>
                    <a:pt x="1085" y="635"/>
                  </a:lnTo>
                  <a:lnTo>
                    <a:pt x="1092" y="618"/>
                  </a:lnTo>
                  <a:lnTo>
                    <a:pt x="1098" y="607"/>
                  </a:lnTo>
                  <a:lnTo>
                    <a:pt x="1104" y="596"/>
                  </a:lnTo>
                  <a:lnTo>
                    <a:pt x="1110" y="579"/>
                  </a:lnTo>
                  <a:lnTo>
                    <a:pt x="1123" y="568"/>
                  </a:lnTo>
                  <a:lnTo>
                    <a:pt x="1129" y="557"/>
                  </a:lnTo>
                  <a:lnTo>
                    <a:pt x="1135" y="540"/>
                  </a:lnTo>
                  <a:lnTo>
                    <a:pt x="1148" y="529"/>
                  </a:lnTo>
                  <a:lnTo>
                    <a:pt x="1154" y="518"/>
                  </a:lnTo>
                  <a:lnTo>
                    <a:pt x="1160" y="501"/>
                  </a:lnTo>
                  <a:lnTo>
                    <a:pt x="1167" y="490"/>
                  </a:lnTo>
                  <a:lnTo>
                    <a:pt x="1179" y="473"/>
                  </a:lnTo>
                  <a:lnTo>
                    <a:pt x="1185" y="462"/>
                  </a:lnTo>
                  <a:lnTo>
                    <a:pt x="1192" y="445"/>
                  </a:lnTo>
                  <a:lnTo>
                    <a:pt x="1204" y="434"/>
                  </a:lnTo>
                  <a:lnTo>
                    <a:pt x="1216" y="418"/>
                  </a:lnTo>
                  <a:lnTo>
                    <a:pt x="1229" y="406"/>
                  </a:lnTo>
                  <a:lnTo>
                    <a:pt x="1235" y="390"/>
                  </a:lnTo>
                  <a:lnTo>
                    <a:pt x="1241" y="373"/>
                  </a:lnTo>
                  <a:lnTo>
                    <a:pt x="1254" y="362"/>
                  </a:lnTo>
                  <a:lnTo>
                    <a:pt x="1260" y="345"/>
                  </a:lnTo>
                  <a:lnTo>
                    <a:pt x="1273" y="328"/>
                  </a:lnTo>
                  <a:lnTo>
                    <a:pt x="1285" y="317"/>
                  </a:lnTo>
                  <a:lnTo>
                    <a:pt x="1291" y="301"/>
                  </a:lnTo>
                  <a:lnTo>
                    <a:pt x="1304" y="284"/>
                  </a:lnTo>
                  <a:lnTo>
                    <a:pt x="1316" y="267"/>
                  </a:lnTo>
                  <a:lnTo>
                    <a:pt x="1323" y="256"/>
                  </a:lnTo>
                  <a:lnTo>
                    <a:pt x="1335" y="239"/>
                  </a:lnTo>
                  <a:lnTo>
                    <a:pt x="1348" y="228"/>
                  </a:lnTo>
                  <a:lnTo>
                    <a:pt x="1354" y="211"/>
                  </a:lnTo>
                  <a:lnTo>
                    <a:pt x="1366" y="200"/>
                  </a:lnTo>
                  <a:lnTo>
                    <a:pt x="1372" y="184"/>
                  </a:lnTo>
                  <a:lnTo>
                    <a:pt x="1385" y="172"/>
                  </a:lnTo>
                  <a:lnTo>
                    <a:pt x="1391" y="156"/>
                  </a:lnTo>
                  <a:lnTo>
                    <a:pt x="1404" y="145"/>
                  </a:lnTo>
                  <a:lnTo>
                    <a:pt x="1410" y="128"/>
                  </a:lnTo>
                  <a:lnTo>
                    <a:pt x="1416" y="117"/>
                  </a:lnTo>
                  <a:lnTo>
                    <a:pt x="1422" y="106"/>
                  </a:lnTo>
                  <a:lnTo>
                    <a:pt x="1429" y="94"/>
                  </a:lnTo>
                  <a:lnTo>
                    <a:pt x="1435" y="83"/>
                  </a:lnTo>
                  <a:lnTo>
                    <a:pt x="1441" y="78"/>
                  </a:lnTo>
                  <a:lnTo>
                    <a:pt x="1447" y="61"/>
                  </a:lnTo>
                  <a:lnTo>
                    <a:pt x="1454" y="55"/>
                  </a:lnTo>
                  <a:lnTo>
                    <a:pt x="1454" y="44"/>
                  </a:lnTo>
                  <a:lnTo>
                    <a:pt x="1460" y="39"/>
                  </a:lnTo>
                  <a:lnTo>
                    <a:pt x="1460" y="22"/>
                  </a:lnTo>
                  <a:lnTo>
                    <a:pt x="1460" y="16"/>
                  </a:lnTo>
                  <a:lnTo>
                    <a:pt x="1454" y="5"/>
                  </a:lnTo>
                  <a:lnTo>
                    <a:pt x="1447" y="0"/>
                  </a:lnTo>
                  <a:lnTo>
                    <a:pt x="1441" y="0"/>
                  </a:lnTo>
                  <a:lnTo>
                    <a:pt x="1429" y="0"/>
                  </a:lnTo>
                  <a:lnTo>
                    <a:pt x="1416" y="0"/>
                  </a:lnTo>
                  <a:lnTo>
                    <a:pt x="1397" y="0"/>
                  </a:lnTo>
                  <a:lnTo>
                    <a:pt x="1385" y="5"/>
                  </a:lnTo>
                  <a:lnTo>
                    <a:pt x="1366" y="11"/>
                  </a:lnTo>
                  <a:lnTo>
                    <a:pt x="1354" y="16"/>
                  </a:lnTo>
                  <a:lnTo>
                    <a:pt x="1335" y="22"/>
                  </a:lnTo>
                  <a:lnTo>
                    <a:pt x="1323" y="28"/>
                  </a:lnTo>
                  <a:lnTo>
                    <a:pt x="1310" y="33"/>
                  </a:lnTo>
                  <a:lnTo>
                    <a:pt x="1291" y="39"/>
                  </a:lnTo>
                  <a:lnTo>
                    <a:pt x="1285" y="44"/>
                  </a:lnTo>
                  <a:lnTo>
                    <a:pt x="1285" y="44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408"/>
            <p:cNvSpPr>
              <a:spLocks/>
            </p:cNvSpPr>
            <p:nvPr/>
          </p:nvSpPr>
          <p:spPr bwMode="auto">
            <a:xfrm>
              <a:off x="1939" y="2663"/>
              <a:ext cx="1148" cy="1437"/>
            </a:xfrm>
            <a:custGeom>
              <a:avLst/>
              <a:gdLst/>
              <a:ahLst/>
              <a:cxnLst>
                <a:cxn ang="0">
                  <a:pos x="455" y="178"/>
                </a:cxn>
                <a:cxn ang="0">
                  <a:pos x="424" y="239"/>
                </a:cxn>
                <a:cxn ang="0">
                  <a:pos x="386" y="317"/>
                </a:cxn>
                <a:cxn ang="0">
                  <a:pos x="337" y="412"/>
                </a:cxn>
                <a:cxn ang="0">
                  <a:pos x="293" y="507"/>
                </a:cxn>
                <a:cxn ang="0">
                  <a:pos x="262" y="607"/>
                </a:cxn>
                <a:cxn ang="0">
                  <a:pos x="237" y="691"/>
                </a:cxn>
                <a:cxn ang="0">
                  <a:pos x="212" y="763"/>
                </a:cxn>
                <a:cxn ang="0">
                  <a:pos x="199" y="824"/>
                </a:cxn>
                <a:cxn ang="0">
                  <a:pos x="174" y="880"/>
                </a:cxn>
                <a:cxn ang="0">
                  <a:pos x="156" y="930"/>
                </a:cxn>
                <a:cxn ang="0">
                  <a:pos x="131" y="986"/>
                </a:cxn>
                <a:cxn ang="0">
                  <a:pos x="93" y="1042"/>
                </a:cxn>
                <a:cxn ang="0">
                  <a:pos x="62" y="1097"/>
                </a:cxn>
                <a:cxn ang="0">
                  <a:pos x="37" y="1159"/>
                </a:cxn>
                <a:cxn ang="0">
                  <a:pos x="12" y="1214"/>
                </a:cxn>
                <a:cxn ang="0">
                  <a:pos x="0" y="1287"/>
                </a:cxn>
                <a:cxn ang="0">
                  <a:pos x="31" y="1343"/>
                </a:cxn>
                <a:cxn ang="0">
                  <a:pos x="87" y="1370"/>
                </a:cxn>
                <a:cxn ang="0">
                  <a:pos x="162" y="1393"/>
                </a:cxn>
                <a:cxn ang="0">
                  <a:pos x="255" y="1409"/>
                </a:cxn>
                <a:cxn ang="0">
                  <a:pos x="355" y="1426"/>
                </a:cxn>
                <a:cxn ang="0">
                  <a:pos x="468" y="1437"/>
                </a:cxn>
                <a:cxn ang="0">
                  <a:pos x="574" y="1437"/>
                </a:cxn>
                <a:cxn ang="0">
                  <a:pos x="686" y="1432"/>
                </a:cxn>
                <a:cxn ang="0">
                  <a:pos x="786" y="1421"/>
                </a:cxn>
                <a:cxn ang="0">
                  <a:pos x="879" y="1409"/>
                </a:cxn>
                <a:cxn ang="0">
                  <a:pos x="961" y="1387"/>
                </a:cxn>
                <a:cxn ang="0">
                  <a:pos x="1029" y="1365"/>
                </a:cxn>
                <a:cxn ang="0">
                  <a:pos x="1110" y="1337"/>
                </a:cxn>
                <a:cxn ang="0">
                  <a:pos x="1148" y="1253"/>
                </a:cxn>
                <a:cxn ang="0">
                  <a:pos x="1141" y="1198"/>
                </a:cxn>
                <a:cxn ang="0">
                  <a:pos x="1129" y="1136"/>
                </a:cxn>
                <a:cxn ang="0">
                  <a:pos x="1110" y="1064"/>
                </a:cxn>
                <a:cxn ang="0">
                  <a:pos x="1092" y="991"/>
                </a:cxn>
                <a:cxn ang="0">
                  <a:pos x="1060" y="919"/>
                </a:cxn>
                <a:cxn ang="0">
                  <a:pos x="1042" y="841"/>
                </a:cxn>
                <a:cxn ang="0">
                  <a:pos x="1017" y="769"/>
                </a:cxn>
                <a:cxn ang="0">
                  <a:pos x="985" y="702"/>
                </a:cxn>
                <a:cxn ang="0">
                  <a:pos x="954" y="635"/>
                </a:cxn>
                <a:cxn ang="0">
                  <a:pos x="917" y="568"/>
                </a:cxn>
                <a:cxn ang="0">
                  <a:pos x="867" y="507"/>
                </a:cxn>
                <a:cxn ang="0">
                  <a:pos x="823" y="445"/>
                </a:cxn>
                <a:cxn ang="0">
                  <a:pos x="786" y="384"/>
                </a:cxn>
                <a:cxn ang="0">
                  <a:pos x="742" y="323"/>
                </a:cxn>
                <a:cxn ang="0">
                  <a:pos x="711" y="267"/>
                </a:cxn>
                <a:cxn ang="0">
                  <a:pos x="673" y="217"/>
                </a:cxn>
                <a:cxn ang="0">
                  <a:pos x="624" y="128"/>
                </a:cxn>
                <a:cxn ang="0">
                  <a:pos x="605" y="44"/>
                </a:cxn>
                <a:cxn ang="0">
                  <a:pos x="567" y="0"/>
                </a:cxn>
                <a:cxn ang="0">
                  <a:pos x="517" y="50"/>
                </a:cxn>
                <a:cxn ang="0">
                  <a:pos x="486" y="105"/>
                </a:cxn>
                <a:cxn ang="0">
                  <a:pos x="474" y="156"/>
                </a:cxn>
              </a:cxnLst>
              <a:rect l="0" t="0" r="r" b="b"/>
              <a:pathLst>
                <a:path w="1148" h="1437">
                  <a:moveTo>
                    <a:pt x="474" y="156"/>
                  </a:moveTo>
                  <a:lnTo>
                    <a:pt x="468" y="156"/>
                  </a:lnTo>
                  <a:lnTo>
                    <a:pt x="468" y="167"/>
                  </a:lnTo>
                  <a:lnTo>
                    <a:pt x="461" y="172"/>
                  </a:lnTo>
                  <a:lnTo>
                    <a:pt x="455" y="178"/>
                  </a:lnTo>
                  <a:lnTo>
                    <a:pt x="449" y="189"/>
                  </a:lnTo>
                  <a:lnTo>
                    <a:pt x="449" y="200"/>
                  </a:lnTo>
                  <a:lnTo>
                    <a:pt x="436" y="211"/>
                  </a:lnTo>
                  <a:lnTo>
                    <a:pt x="430" y="222"/>
                  </a:lnTo>
                  <a:lnTo>
                    <a:pt x="424" y="239"/>
                  </a:lnTo>
                  <a:lnTo>
                    <a:pt x="418" y="250"/>
                  </a:lnTo>
                  <a:lnTo>
                    <a:pt x="411" y="267"/>
                  </a:lnTo>
                  <a:lnTo>
                    <a:pt x="405" y="284"/>
                  </a:lnTo>
                  <a:lnTo>
                    <a:pt x="393" y="300"/>
                  </a:lnTo>
                  <a:lnTo>
                    <a:pt x="386" y="317"/>
                  </a:lnTo>
                  <a:lnTo>
                    <a:pt x="374" y="334"/>
                  </a:lnTo>
                  <a:lnTo>
                    <a:pt x="368" y="351"/>
                  </a:lnTo>
                  <a:lnTo>
                    <a:pt x="355" y="373"/>
                  </a:lnTo>
                  <a:lnTo>
                    <a:pt x="349" y="390"/>
                  </a:lnTo>
                  <a:lnTo>
                    <a:pt x="337" y="412"/>
                  </a:lnTo>
                  <a:lnTo>
                    <a:pt x="330" y="429"/>
                  </a:lnTo>
                  <a:lnTo>
                    <a:pt x="318" y="451"/>
                  </a:lnTo>
                  <a:lnTo>
                    <a:pt x="312" y="473"/>
                  </a:lnTo>
                  <a:lnTo>
                    <a:pt x="305" y="490"/>
                  </a:lnTo>
                  <a:lnTo>
                    <a:pt x="293" y="507"/>
                  </a:lnTo>
                  <a:lnTo>
                    <a:pt x="287" y="529"/>
                  </a:lnTo>
                  <a:lnTo>
                    <a:pt x="280" y="551"/>
                  </a:lnTo>
                  <a:lnTo>
                    <a:pt x="274" y="568"/>
                  </a:lnTo>
                  <a:lnTo>
                    <a:pt x="268" y="585"/>
                  </a:lnTo>
                  <a:lnTo>
                    <a:pt x="262" y="607"/>
                  </a:lnTo>
                  <a:lnTo>
                    <a:pt x="255" y="624"/>
                  </a:lnTo>
                  <a:lnTo>
                    <a:pt x="249" y="640"/>
                  </a:lnTo>
                  <a:lnTo>
                    <a:pt x="243" y="657"/>
                  </a:lnTo>
                  <a:lnTo>
                    <a:pt x="237" y="674"/>
                  </a:lnTo>
                  <a:lnTo>
                    <a:pt x="237" y="691"/>
                  </a:lnTo>
                  <a:lnTo>
                    <a:pt x="230" y="707"/>
                  </a:lnTo>
                  <a:lnTo>
                    <a:pt x="224" y="718"/>
                  </a:lnTo>
                  <a:lnTo>
                    <a:pt x="224" y="735"/>
                  </a:lnTo>
                  <a:lnTo>
                    <a:pt x="218" y="752"/>
                  </a:lnTo>
                  <a:lnTo>
                    <a:pt x="212" y="763"/>
                  </a:lnTo>
                  <a:lnTo>
                    <a:pt x="212" y="774"/>
                  </a:lnTo>
                  <a:lnTo>
                    <a:pt x="205" y="791"/>
                  </a:lnTo>
                  <a:lnTo>
                    <a:pt x="205" y="802"/>
                  </a:lnTo>
                  <a:lnTo>
                    <a:pt x="199" y="813"/>
                  </a:lnTo>
                  <a:lnTo>
                    <a:pt x="199" y="824"/>
                  </a:lnTo>
                  <a:lnTo>
                    <a:pt x="193" y="835"/>
                  </a:lnTo>
                  <a:lnTo>
                    <a:pt x="193" y="847"/>
                  </a:lnTo>
                  <a:lnTo>
                    <a:pt x="187" y="858"/>
                  </a:lnTo>
                  <a:lnTo>
                    <a:pt x="181" y="869"/>
                  </a:lnTo>
                  <a:lnTo>
                    <a:pt x="174" y="880"/>
                  </a:lnTo>
                  <a:lnTo>
                    <a:pt x="174" y="891"/>
                  </a:lnTo>
                  <a:lnTo>
                    <a:pt x="168" y="902"/>
                  </a:lnTo>
                  <a:lnTo>
                    <a:pt x="168" y="913"/>
                  </a:lnTo>
                  <a:lnTo>
                    <a:pt x="162" y="919"/>
                  </a:lnTo>
                  <a:lnTo>
                    <a:pt x="156" y="930"/>
                  </a:lnTo>
                  <a:lnTo>
                    <a:pt x="149" y="941"/>
                  </a:lnTo>
                  <a:lnTo>
                    <a:pt x="149" y="952"/>
                  </a:lnTo>
                  <a:lnTo>
                    <a:pt x="143" y="964"/>
                  </a:lnTo>
                  <a:lnTo>
                    <a:pt x="137" y="975"/>
                  </a:lnTo>
                  <a:lnTo>
                    <a:pt x="131" y="986"/>
                  </a:lnTo>
                  <a:lnTo>
                    <a:pt x="124" y="997"/>
                  </a:lnTo>
                  <a:lnTo>
                    <a:pt x="118" y="1008"/>
                  </a:lnTo>
                  <a:lnTo>
                    <a:pt x="112" y="1019"/>
                  </a:lnTo>
                  <a:lnTo>
                    <a:pt x="99" y="1030"/>
                  </a:lnTo>
                  <a:lnTo>
                    <a:pt x="93" y="1042"/>
                  </a:lnTo>
                  <a:lnTo>
                    <a:pt x="87" y="1053"/>
                  </a:lnTo>
                  <a:lnTo>
                    <a:pt x="81" y="1064"/>
                  </a:lnTo>
                  <a:lnTo>
                    <a:pt x="74" y="1075"/>
                  </a:lnTo>
                  <a:lnTo>
                    <a:pt x="68" y="1086"/>
                  </a:lnTo>
                  <a:lnTo>
                    <a:pt x="62" y="1097"/>
                  </a:lnTo>
                  <a:lnTo>
                    <a:pt x="56" y="1114"/>
                  </a:lnTo>
                  <a:lnTo>
                    <a:pt x="50" y="1125"/>
                  </a:lnTo>
                  <a:lnTo>
                    <a:pt x="43" y="1136"/>
                  </a:lnTo>
                  <a:lnTo>
                    <a:pt x="37" y="1148"/>
                  </a:lnTo>
                  <a:lnTo>
                    <a:pt x="37" y="1159"/>
                  </a:lnTo>
                  <a:lnTo>
                    <a:pt x="31" y="1170"/>
                  </a:lnTo>
                  <a:lnTo>
                    <a:pt x="25" y="1181"/>
                  </a:lnTo>
                  <a:lnTo>
                    <a:pt x="18" y="1192"/>
                  </a:lnTo>
                  <a:lnTo>
                    <a:pt x="18" y="1203"/>
                  </a:lnTo>
                  <a:lnTo>
                    <a:pt x="12" y="1214"/>
                  </a:lnTo>
                  <a:lnTo>
                    <a:pt x="12" y="1226"/>
                  </a:lnTo>
                  <a:lnTo>
                    <a:pt x="6" y="1237"/>
                  </a:lnTo>
                  <a:lnTo>
                    <a:pt x="6" y="1248"/>
                  </a:lnTo>
                  <a:lnTo>
                    <a:pt x="0" y="1265"/>
                  </a:lnTo>
                  <a:lnTo>
                    <a:pt x="0" y="1287"/>
                  </a:lnTo>
                  <a:lnTo>
                    <a:pt x="0" y="1304"/>
                  </a:lnTo>
                  <a:lnTo>
                    <a:pt x="6" y="1315"/>
                  </a:lnTo>
                  <a:lnTo>
                    <a:pt x="12" y="1326"/>
                  </a:lnTo>
                  <a:lnTo>
                    <a:pt x="25" y="1337"/>
                  </a:lnTo>
                  <a:lnTo>
                    <a:pt x="31" y="1343"/>
                  </a:lnTo>
                  <a:lnTo>
                    <a:pt x="50" y="1354"/>
                  </a:lnTo>
                  <a:lnTo>
                    <a:pt x="56" y="1359"/>
                  </a:lnTo>
                  <a:lnTo>
                    <a:pt x="62" y="1359"/>
                  </a:lnTo>
                  <a:lnTo>
                    <a:pt x="74" y="1365"/>
                  </a:lnTo>
                  <a:lnTo>
                    <a:pt x="87" y="1370"/>
                  </a:lnTo>
                  <a:lnTo>
                    <a:pt x="99" y="1376"/>
                  </a:lnTo>
                  <a:lnTo>
                    <a:pt x="118" y="1382"/>
                  </a:lnTo>
                  <a:lnTo>
                    <a:pt x="131" y="1382"/>
                  </a:lnTo>
                  <a:lnTo>
                    <a:pt x="149" y="1387"/>
                  </a:lnTo>
                  <a:lnTo>
                    <a:pt x="162" y="1393"/>
                  </a:lnTo>
                  <a:lnTo>
                    <a:pt x="181" y="1398"/>
                  </a:lnTo>
                  <a:lnTo>
                    <a:pt x="199" y="1398"/>
                  </a:lnTo>
                  <a:lnTo>
                    <a:pt x="218" y="1404"/>
                  </a:lnTo>
                  <a:lnTo>
                    <a:pt x="237" y="1409"/>
                  </a:lnTo>
                  <a:lnTo>
                    <a:pt x="255" y="1409"/>
                  </a:lnTo>
                  <a:lnTo>
                    <a:pt x="274" y="1415"/>
                  </a:lnTo>
                  <a:lnTo>
                    <a:pt x="293" y="1415"/>
                  </a:lnTo>
                  <a:lnTo>
                    <a:pt x="312" y="1421"/>
                  </a:lnTo>
                  <a:lnTo>
                    <a:pt x="337" y="1421"/>
                  </a:lnTo>
                  <a:lnTo>
                    <a:pt x="355" y="1426"/>
                  </a:lnTo>
                  <a:lnTo>
                    <a:pt x="380" y="1426"/>
                  </a:lnTo>
                  <a:lnTo>
                    <a:pt x="399" y="1432"/>
                  </a:lnTo>
                  <a:lnTo>
                    <a:pt x="424" y="1432"/>
                  </a:lnTo>
                  <a:lnTo>
                    <a:pt x="443" y="1432"/>
                  </a:lnTo>
                  <a:lnTo>
                    <a:pt x="468" y="1437"/>
                  </a:lnTo>
                  <a:lnTo>
                    <a:pt x="486" y="1437"/>
                  </a:lnTo>
                  <a:lnTo>
                    <a:pt x="511" y="1437"/>
                  </a:lnTo>
                  <a:lnTo>
                    <a:pt x="530" y="1437"/>
                  </a:lnTo>
                  <a:lnTo>
                    <a:pt x="555" y="1437"/>
                  </a:lnTo>
                  <a:lnTo>
                    <a:pt x="574" y="1437"/>
                  </a:lnTo>
                  <a:lnTo>
                    <a:pt x="599" y="1437"/>
                  </a:lnTo>
                  <a:lnTo>
                    <a:pt x="617" y="1437"/>
                  </a:lnTo>
                  <a:lnTo>
                    <a:pt x="642" y="1437"/>
                  </a:lnTo>
                  <a:lnTo>
                    <a:pt x="661" y="1432"/>
                  </a:lnTo>
                  <a:lnTo>
                    <a:pt x="686" y="1432"/>
                  </a:lnTo>
                  <a:lnTo>
                    <a:pt x="705" y="1432"/>
                  </a:lnTo>
                  <a:lnTo>
                    <a:pt x="730" y="1432"/>
                  </a:lnTo>
                  <a:lnTo>
                    <a:pt x="748" y="1426"/>
                  </a:lnTo>
                  <a:lnTo>
                    <a:pt x="767" y="1426"/>
                  </a:lnTo>
                  <a:lnTo>
                    <a:pt x="786" y="1421"/>
                  </a:lnTo>
                  <a:lnTo>
                    <a:pt x="811" y="1421"/>
                  </a:lnTo>
                  <a:lnTo>
                    <a:pt x="823" y="1415"/>
                  </a:lnTo>
                  <a:lnTo>
                    <a:pt x="842" y="1415"/>
                  </a:lnTo>
                  <a:lnTo>
                    <a:pt x="861" y="1409"/>
                  </a:lnTo>
                  <a:lnTo>
                    <a:pt x="879" y="1409"/>
                  </a:lnTo>
                  <a:lnTo>
                    <a:pt x="898" y="1404"/>
                  </a:lnTo>
                  <a:lnTo>
                    <a:pt x="917" y="1398"/>
                  </a:lnTo>
                  <a:lnTo>
                    <a:pt x="929" y="1398"/>
                  </a:lnTo>
                  <a:lnTo>
                    <a:pt x="948" y="1393"/>
                  </a:lnTo>
                  <a:lnTo>
                    <a:pt x="961" y="1387"/>
                  </a:lnTo>
                  <a:lnTo>
                    <a:pt x="979" y="1387"/>
                  </a:lnTo>
                  <a:lnTo>
                    <a:pt x="992" y="1382"/>
                  </a:lnTo>
                  <a:lnTo>
                    <a:pt x="1010" y="1376"/>
                  </a:lnTo>
                  <a:lnTo>
                    <a:pt x="1017" y="1370"/>
                  </a:lnTo>
                  <a:lnTo>
                    <a:pt x="1029" y="1365"/>
                  </a:lnTo>
                  <a:lnTo>
                    <a:pt x="1042" y="1365"/>
                  </a:lnTo>
                  <a:lnTo>
                    <a:pt x="1054" y="1359"/>
                  </a:lnTo>
                  <a:lnTo>
                    <a:pt x="1073" y="1354"/>
                  </a:lnTo>
                  <a:lnTo>
                    <a:pt x="1098" y="1348"/>
                  </a:lnTo>
                  <a:lnTo>
                    <a:pt x="1110" y="1337"/>
                  </a:lnTo>
                  <a:lnTo>
                    <a:pt x="1123" y="1326"/>
                  </a:lnTo>
                  <a:lnTo>
                    <a:pt x="1135" y="1309"/>
                  </a:lnTo>
                  <a:lnTo>
                    <a:pt x="1141" y="1292"/>
                  </a:lnTo>
                  <a:lnTo>
                    <a:pt x="1141" y="1276"/>
                  </a:lnTo>
                  <a:lnTo>
                    <a:pt x="1148" y="1253"/>
                  </a:lnTo>
                  <a:lnTo>
                    <a:pt x="1148" y="1242"/>
                  </a:lnTo>
                  <a:lnTo>
                    <a:pt x="1148" y="1231"/>
                  </a:lnTo>
                  <a:lnTo>
                    <a:pt x="1148" y="1220"/>
                  </a:lnTo>
                  <a:lnTo>
                    <a:pt x="1148" y="1209"/>
                  </a:lnTo>
                  <a:lnTo>
                    <a:pt x="1141" y="1198"/>
                  </a:lnTo>
                  <a:lnTo>
                    <a:pt x="1141" y="1187"/>
                  </a:lnTo>
                  <a:lnTo>
                    <a:pt x="1135" y="1170"/>
                  </a:lnTo>
                  <a:lnTo>
                    <a:pt x="1135" y="1159"/>
                  </a:lnTo>
                  <a:lnTo>
                    <a:pt x="1129" y="1148"/>
                  </a:lnTo>
                  <a:lnTo>
                    <a:pt x="1129" y="1136"/>
                  </a:lnTo>
                  <a:lnTo>
                    <a:pt x="1123" y="1120"/>
                  </a:lnTo>
                  <a:lnTo>
                    <a:pt x="1123" y="1108"/>
                  </a:lnTo>
                  <a:lnTo>
                    <a:pt x="1117" y="1092"/>
                  </a:lnTo>
                  <a:lnTo>
                    <a:pt x="1110" y="1081"/>
                  </a:lnTo>
                  <a:lnTo>
                    <a:pt x="1110" y="1064"/>
                  </a:lnTo>
                  <a:lnTo>
                    <a:pt x="1104" y="1053"/>
                  </a:lnTo>
                  <a:lnTo>
                    <a:pt x="1098" y="1036"/>
                  </a:lnTo>
                  <a:lnTo>
                    <a:pt x="1098" y="1019"/>
                  </a:lnTo>
                  <a:lnTo>
                    <a:pt x="1092" y="1008"/>
                  </a:lnTo>
                  <a:lnTo>
                    <a:pt x="1092" y="991"/>
                  </a:lnTo>
                  <a:lnTo>
                    <a:pt x="1079" y="975"/>
                  </a:lnTo>
                  <a:lnTo>
                    <a:pt x="1079" y="964"/>
                  </a:lnTo>
                  <a:lnTo>
                    <a:pt x="1073" y="947"/>
                  </a:lnTo>
                  <a:lnTo>
                    <a:pt x="1067" y="930"/>
                  </a:lnTo>
                  <a:lnTo>
                    <a:pt x="1060" y="919"/>
                  </a:lnTo>
                  <a:lnTo>
                    <a:pt x="1060" y="902"/>
                  </a:lnTo>
                  <a:lnTo>
                    <a:pt x="1054" y="886"/>
                  </a:lnTo>
                  <a:lnTo>
                    <a:pt x="1048" y="874"/>
                  </a:lnTo>
                  <a:lnTo>
                    <a:pt x="1042" y="858"/>
                  </a:lnTo>
                  <a:lnTo>
                    <a:pt x="1042" y="841"/>
                  </a:lnTo>
                  <a:lnTo>
                    <a:pt x="1035" y="830"/>
                  </a:lnTo>
                  <a:lnTo>
                    <a:pt x="1029" y="813"/>
                  </a:lnTo>
                  <a:lnTo>
                    <a:pt x="1023" y="802"/>
                  </a:lnTo>
                  <a:lnTo>
                    <a:pt x="1023" y="785"/>
                  </a:lnTo>
                  <a:lnTo>
                    <a:pt x="1017" y="769"/>
                  </a:lnTo>
                  <a:lnTo>
                    <a:pt x="1010" y="757"/>
                  </a:lnTo>
                  <a:lnTo>
                    <a:pt x="1004" y="741"/>
                  </a:lnTo>
                  <a:lnTo>
                    <a:pt x="998" y="730"/>
                  </a:lnTo>
                  <a:lnTo>
                    <a:pt x="992" y="713"/>
                  </a:lnTo>
                  <a:lnTo>
                    <a:pt x="985" y="702"/>
                  </a:lnTo>
                  <a:lnTo>
                    <a:pt x="979" y="685"/>
                  </a:lnTo>
                  <a:lnTo>
                    <a:pt x="973" y="674"/>
                  </a:lnTo>
                  <a:lnTo>
                    <a:pt x="967" y="657"/>
                  </a:lnTo>
                  <a:lnTo>
                    <a:pt x="961" y="646"/>
                  </a:lnTo>
                  <a:lnTo>
                    <a:pt x="954" y="635"/>
                  </a:lnTo>
                  <a:lnTo>
                    <a:pt x="948" y="618"/>
                  </a:lnTo>
                  <a:lnTo>
                    <a:pt x="942" y="607"/>
                  </a:lnTo>
                  <a:lnTo>
                    <a:pt x="936" y="596"/>
                  </a:lnTo>
                  <a:lnTo>
                    <a:pt x="923" y="579"/>
                  </a:lnTo>
                  <a:lnTo>
                    <a:pt x="917" y="568"/>
                  </a:lnTo>
                  <a:lnTo>
                    <a:pt x="911" y="557"/>
                  </a:lnTo>
                  <a:lnTo>
                    <a:pt x="904" y="546"/>
                  </a:lnTo>
                  <a:lnTo>
                    <a:pt x="886" y="535"/>
                  </a:lnTo>
                  <a:lnTo>
                    <a:pt x="879" y="518"/>
                  </a:lnTo>
                  <a:lnTo>
                    <a:pt x="867" y="507"/>
                  </a:lnTo>
                  <a:lnTo>
                    <a:pt x="861" y="495"/>
                  </a:lnTo>
                  <a:lnTo>
                    <a:pt x="848" y="484"/>
                  </a:lnTo>
                  <a:lnTo>
                    <a:pt x="842" y="468"/>
                  </a:lnTo>
                  <a:lnTo>
                    <a:pt x="829" y="456"/>
                  </a:lnTo>
                  <a:lnTo>
                    <a:pt x="823" y="445"/>
                  </a:lnTo>
                  <a:lnTo>
                    <a:pt x="817" y="434"/>
                  </a:lnTo>
                  <a:lnTo>
                    <a:pt x="805" y="417"/>
                  </a:lnTo>
                  <a:lnTo>
                    <a:pt x="798" y="406"/>
                  </a:lnTo>
                  <a:lnTo>
                    <a:pt x="792" y="395"/>
                  </a:lnTo>
                  <a:lnTo>
                    <a:pt x="786" y="384"/>
                  </a:lnTo>
                  <a:lnTo>
                    <a:pt x="773" y="373"/>
                  </a:lnTo>
                  <a:lnTo>
                    <a:pt x="767" y="356"/>
                  </a:lnTo>
                  <a:lnTo>
                    <a:pt x="761" y="345"/>
                  </a:lnTo>
                  <a:lnTo>
                    <a:pt x="755" y="334"/>
                  </a:lnTo>
                  <a:lnTo>
                    <a:pt x="742" y="323"/>
                  </a:lnTo>
                  <a:lnTo>
                    <a:pt x="736" y="312"/>
                  </a:lnTo>
                  <a:lnTo>
                    <a:pt x="730" y="300"/>
                  </a:lnTo>
                  <a:lnTo>
                    <a:pt x="723" y="289"/>
                  </a:lnTo>
                  <a:lnTo>
                    <a:pt x="717" y="278"/>
                  </a:lnTo>
                  <a:lnTo>
                    <a:pt x="711" y="267"/>
                  </a:lnTo>
                  <a:lnTo>
                    <a:pt x="705" y="256"/>
                  </a:lnTo>
                  <a:lnTo>
                    <a:pt x="692" y="245"/>
                  </a:lnTo>
                  <a:lnTo>
                    <a:pt x="686" y="234"/>
                  </a:lnTo>
                  <a:lnTo>
                    <a:pt x="680" y="228"/>
                  </a:lnTo>
                  <a:lnTo>
                    <a:pt x="673" y="217"/>
                  </a:lnTo>
                  <a:lnTo>
                    <a:pt x="661" y="200"/>
                  </a:lnTo>
                  <a:lnTo>
                    <a:pt x="649" y="183"/>
                  </a:lnTo>
                  <a:lnTo>
                    <a:pt x="636" y="167"/>
                  </a:lnTo>
                  <a:lnTo>
                    <a:pt x="630" y="150"/>
                  </a:lnTo>
                  <a:lnTo>
                    <a:pt x="624" y="128"/>
                  </a:lnTo>
                  <a:lnTo>
                    <a:pt x="617" y="111"/>
                  </a:lnTo>
                  <a:lnTo>
                    <a:pt x="611" y="94"/>
                  </a:lnTo>
                  <a:lnTo>
                    <a:pt x="611" y="78"/>
                  </a:lnTo>
                  <a:lnTo>
                    <a:pt x="605" y="61"/>
                  </a:lnTo>
                  <a:lnTo>
                    <a:pt x="605" y="44"/>
                  </a:lnTo>
                  <a:lnTo>
                    <a:pt x="599" y="27"/>
                  </a:lnTo>
                  <a:lnTo>
                    <a:pt x="592" y="16"/>
                  </a:lnTo>
                  <a:lnTo>
                    <a:pt x="586" y="5"/>
                  </a:lnTo>
                  <a:lnTo>
                    <a:pt x="586" y="0"/>
                  </a:lnTo>
                  <a:lnTo>
                    <a:pt x="567" y="0"/>
                  </a:lnTo>
                  <a:lnTo>
                    <a:pt x="555" y="11"/>
                  </a:lnTo>
                  <a:lnTo>
                    <a:pt x="542" y="16"/>
                  </a:lnTo>
                  <a:lnTo>
                    <a:pt x="536" y="27"/>
                  </a:lnTo>
                  <a:lnTo>
                    <a:pt x="524" y="39"/>
                  </a:lnTo>
                  <a:lnTo>
                    <a:pt x="517" y="50"/>
                  </a:lnTo>
                  <a:lnTo>
                    <a:pt x="511" y="61"/>
                  </a:lnTo>
                  <a:lnTo>
                    <a:pt x="505" y="72"/>
                  </a:lnTo>
                  <a:lnTo>
                    <a:pt x="493" y="83"/>
                  </a:lnTo>
                  <a:lnTo>
                    <a:pt x="493" y="100"/>
                  </a:lnTo>
                  <a:lnTo>
                    <a:pt x="486" y="105"/>
                  </a:lnTo>
                  <a:lnTo>
                    <a:pt x="480" y="122"/>
                  </a:lnTo>
                  <a:lnTo>
                    <a:pt x="480" y="128"/>
                  </a:lnTo>
                  <a:lnTo>
                    <a:pt x="474" y="139"/>
                  </a:lnTo>
                  <a:lnTo>
                    <a:pt x="474" y="150"/>
                  </a:lnTo>
                  <a:lnTo>
                    <a:pt x="474" y="156"/>
                  </a:lnTo>
                  <a:lnTo>
                    <a:pt x="474" y="156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409"/>
            <p:cNvSpPr>
              <a:spLocks/>
            </p:cNvSpPr>
            <p:nvPr/>
          </p:nvSpPr>
          <p:spPr bwMode="auto">
            <a:xfrm>
              <a:off x="2644" y="2741"/>
              <a:ext cx="1497" cy="1142"/>
            </a:xfrm>
            <a:custGeom>
              <a:avLst/>
              <a:gdLst/>
              <a:ahLst/>
              <a:cxnLst>
                <a:cxn ang="0">
                  <a:pos x="56" y="5"/>
                </a:cxn>
                <a:cxn ang="0">
                  <a:pos x="137" y="16"/>
                </a:cxn>
                <a:cxn ang="0">
                  <a:pos x="218" y="33"/>
                </a:cxn>
                <a:cxn ang="0">
                  <a:pos x="280" y="44"/>
                </a:cxn>
                <a:cxn ang="0">
                  <a:pos x="337" y="50"/>
                </a:cxn>
                <a:cxn ang="0">
                  <a:pos x="418" y="61"/>
                </a:cxn>
                <a:cxn ang="0">
                  <a:pos x="499" y="66"/>
                </a:cxn>
                <a:cxn ang="0">
                  <a:pos x="555" y="72"/>
                </a:cxn>
                <a:cxn ang="0">
                  <a:pos x="617" y="78"/>
                </a:cxn>
                <a:cxn ang="0">
                  <a:pos x="680" y="78"/>
                </a:cxn>
                <a:cxn ang="0">
                  <a:pos x="748" y="83"/>
                </a:cxn>
                <a:cxn ang="0">
                  <a:pos x="817" y="83"/>
                </a:cxn>
                <a:cxn ang="0">
                  <a:pos x="886" y="89"/>
                </a:cxn>
                <a:cxn ang="0">
                  <a:pos x="961" y="94"/>
                </a:cxn>
                <a:cxn ang="0">
                  <a:pos x="1035" y="100"/>
                </a:cxn>
                <a:cxn ang="0">
                  <a:pos x="1104" y="105"/>
                </a:cxn>
                <a:cxn ang="0">
                  <a:pos x="1173" y="111"/>
                </a:cxn>
                <a:cxn ang="0">
                  <a:pos x="1235" y="117"/>
                </a:cxn>
                <a:cxn ang="0">
                  <a:pos x="1304" y="128"/>
                </a:cxn>
                <a:cxn ang="0">
                  <a:pos x="1404" y="161"/>
                </a:cxn>
                <a:cxn ang="0">
                  <a:pos x="1466" y="228"/>
                </a:cxn>
                <a:cxn ang="0">
                  <a:pos x="1491" y="306"/>
                </a:cxn>
                <a:cxn ang="0">
                  <a:pos x="1491" y="362"/>
                </a:cxn>
                <a:cxn ang="0">
                  <a:pos x="1472" y="423"/>
                </a:cxn>
                <a:cxn ang="0">
                  <a:pos x="1441" y="490"/>
                </a:cxn>
                <a:cxn ang="0">
                  <a:pos x="1397" y="568"/>
                </a:cxn>
                <a:cxn ang="0">
                  <a:pos x="1335" y="646"/>
                </a:cxn>
                <a:cxn ang="0">
                  <a:pos x="1266" y="730"/>
                </a:cxn>
                <a:cxn ang="0">
                  <a:pos x="1198" y="813"/>
                </a:cxn>
                <a:cxn ang="0">
                  <a:pos x="1117" y="891"/>
                </a:cxn>
                <a:cxn ang="0">
                  <a:pos x="1042" y="964"/>
                </a:cxn>
                <a:cxn ang="0">
                  <a:pos x="986" y="1025"/>
                </a:cxn>
                <a:cxn ang="0">
                  <a:pos x="929" y="1075"/>
                </a:cxn>
                <a:cxn ang="0">
                  <a:pos x="855" y="1131"/>
                </a:cxn>
                <a:cxn ang="0">
                  <a:pos x="786" y="1125"/>
                </a:cxn>
                <a:cxn ang="0">
                  <a:pos x="717" y="1064"/>
                </a:cxn>
                <a:cxn ang="0">
                  <a:pos x="674" y="1003"/>
                </a:cxn>
                <a:cxn ang="0">
                  <a:pos x="630" y="947"/>
                </a:cxn>
                <a:cxn ang="0">
                  <a:pos x="592" y="886"/>
                </a:cxn>
                <a:cxn ang="0">
                  <a:pos x="549" y="824"/>
                </a:cxn>
                <a:cxn ang="0">
                  <a:pos x="511" y="763"/>
                </a:cxn>
                <a:cxn ang="0">
                  <a:pos x="474" y="696"/>
                </a:cxn>
                <a:cxn ang="0">
                  <a:pos x="443" y="635"/>
                </a:cxn>
                <a:cxn ang="0">
                  <a:pos x="412" y="579"/>
                </a:cxn>
                <a:cxn ang="0">
                  <a:pos x="374" y="523"/>
                </a:cxn>
                <a:cxn ang="0">
                  <a:pos x="330" y="462"/>
                </a:cxn>
                <a:cxn ang="0">
                  <a:pos x="249" y="362"/>
                </a:cxn>
                <a:cxn ang="0">
                  <a:pos x="156" y="278"/>
                </a:cxn>
                <a:cxn ang="0">
                  <a:pos x="75" y="200"/>
                </a:cxn>
                <a:cxn ang="0">
                  <a:pos x="18" y="128"/>
                </a:cxn>
                <a:cxn ang="0">
                  <a:pos x="0" y="61"/>
                </a:cxn>
                <a:cxn ang="0">
                  <a:pos x="0" y="0"/>
                </a:cxn>
              </a:cxnLst>
              <a:rect l="0" t="0" r="r" b="b"/>
              <a:pathLst>
                <a:path w="1497" h="1142">
                  <a:moveTo>
                    <a:pt x="6" y="0"/>
                  </a:moveTo>
                  <a:lnTo>
                    <a:pt x="6" y="0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56" y="5"/>
                  </a:lnTo>
                  <a:lnTo>
                    <a:pt x="68" y="5"/>
                  </a:lnTo>
                  <a:lnTo>
                    <a:pt x="93" y="11"/>
                  </a:lnTo>
                  <a:lnTo>
                    <a:pt x="112" y="16"/>
                  </a:lnTo>
                  <a:lnTo>
                    <a:pt x="131" y="16"/>
                  </a:lnTo>
                  <a:lnTo>
                    <a:pt x="137" y="16"/>
                  </a:lnTo>
                  <a:lnTo>
                    <a:pt x="149" y="22"/>
                  </a:lnTo>
                  <a:lnTo>
                    <a:pt x="162" y="22"/>
                  </a:lnTo>
                  <a:lnTo>
                    <a:pt x="174" y="27"/>
                  </a:lnTo>
                  <a:lnTo>
                    <a:pt x="199" y="27"/>
                  </a:lnTo>
                  <a:lnTo>
                    <a:pt x="218" y="33"/>
                  </a:lnTo>
                  <a:lnTo>
                    <a:pt x="231" y="33"/>
                  </a:lnTo>
                  <a:lnTo>
                    <a:pt x="243" y="39"/>
                  </a:lnTo>
                  <a:lnTo>
                    <a:pt x="256" y="39"/>
                  </a:lnTo>
                  <a:lnTo>
                    <a:pt x="268" y="44"/>
                  </a:lnTo>
                  <a:lnTo>
                    <a:pt x="280" y="44"/>
                  </a:lnTo>
                  <a:lnTo>
                    <a:pt x="293" y="44"/>
                  </a:lnTo>
                  <a:lnTo>
                    <a:pt x="305" y="44"/>
                  </a:lnTo>
                  <a:lnTo>
                    <a:pt x="318" y="50"/>
                  </a:lnTo>
                  <a:lnTo>
                    <a:pt x="324" y="50"/>
                  </a:lnTo>
                  <a:lnTo>
                    <a:pt x="337" y="50"/>
                  </a:lnTo>
                  <a:lnTo>
                    <a:pt x="349" y="50"/>
                  </a:lnTo>
                  <a:lnTo>
                    <a:pt x="362" y="55"/>
                  </a:lnTo>
                  <a:lnTo>
                    <a:pt x="387" y="55"/>
                  </a:lnTo>
                  <a:lnTo>
                    <a:pt x="405" y="61"/>
                  </a:lnTo>
                  <a:lnTo>
                    <a:pt x="418" y="61"/>
                  </a:lnTo>
                  <a:lnTo>
                    <a:pt x="430" y="61"/>
                  </a:lnTo>
                  <a:lnTo>
                    <a:pt x="443" y="61"/>
                  </a:lnTo>
                  <a:lnTo>
                    <a:pt x="455" y="66"/>
                  </a:lnTo>
                  <a:lnTo>
                    <a:pt x="474" y="66"/>
                  </a:lnTo>
                  <a:lnTo>
                    <a:pt x="499" y="66"/>
                  </a:lnTo>
                  <a:lnTo>
                    <a:pt x="511" y="66"/>
                  </a:lnTo>
                  <a:lnTo>
                    <a:pt x="524" y="66"/>
                  </a:lnTo>
                  <a:lnTo>
                    <a:pt x="530" y="66"/>
                  </a:lnTo>
                  <a:lnTo>
                    <a:pt x="543" y="72"/>
                  </a:lnTo>
                  <a:lnTo>
                    <a:pt x="555" y="72"/>
                  </a:lnTo>
                  <a:lnTo>
                    <a:pt x="567" y="72"/>
                  </a:lnTo>
                  <a:lnTo>
                    <a:pt x="580" y="72"/>
                  </a:lnTo>
                  <a:lnTo>
                    <a:pt x="592" y="72"/>
                  </a:lnTo>
                  <a:lnTo>
                    <a:pt x="605" y="72"/>
                  </a:lnTo>
                  <a:lnTo>
                    <a:pt x="617" y="78"/>
                  </a:lnTo>
                  <a:lnTo>
                    <a:pt x="630" y="78"/>
                  </a:lnTo>
                  <a:lnTo>
                    <a:pt x="642" y="78"/>
                  </a:lnTo>
                  <a:lnTo>
                    <a:pt x="655" y="78"/>
                  </a:lnTo>
                  <a:lnTo>
                    <a:pt x="667" y="78"/>
                  </a:lnTo>
                  <a:lnTo>
                    <a:pt x="680" y="78"/>
                  </a:lnTo>
                  <a:lnTo>
                    <a:pt x="692" y="78"/>
                  </a:lnTo>
                  <a:lnTo>
                    <a:pt x="705" y="78"/>
                  </a:lnTo>
                  <a:lnTo>
                    <a:pt x="717" y="78"/>
                  </a:lnTo>
                  <a:lnTo>
                    <a:pt x="730" y="78"/>
                  </a:lnTo>
                  <a:lnTo>
                    <a:pt x="748" y="83"/>
                  </a:lnTo>
                  <a:lnTo>
                    <a:pt x="761" y="83"/>
                  </a:lnTo>
                  <a:lnTo>
                    <a:pt x="773" y="83"/>
                  </a:lnTo>
                  <a:lnTo>
                    <a:pt x="786" y="83"/>
                  </a:lnTo>
                  <a:lnTo>
                    <a:pt x="805" y="83"/>
                  </a:lnTo>
                  <a:lnTo>
                    <a:pt x="817" y="83"/>
                  </a:lnTo>
                  <a:lnTo>
                    <a:pt x="830" y="83"/>
                  </a:lnTo>
                  <a:lnTo>
                    <a:pt x="842" y="83"/>
                  </a:lnTo>
                  <a:lnTo>
                    <a:pt x="861" y="89"/>
                  </a:lnTo>
                  <a:lnTo>
                    <a:pt x="873" y="89"/>
                  </a:lnTo>
                  <a:lnTo>
                    <a:pt x="886" y="89"/>
                  </a:lnTo>
                  <a:lnTo>
                    <a:pt x="904" y="89"/>
                  </a:lnTo>
                  <a:lnTo>
                    <a:pt x="917" y="89"/>
                  </a:lnTo>
                  <a:lnTo>
                    <a:pt x="929" y="89"/>
                  </a:lnTo>
                  <a:lnTo>
                    <a:pt x="948" y="89"/>
                  </a:lnTo>
                  <a:lnTo>
                    <a:pt x="961" y="94"/>
                  </a:lnTo>
                  <a:lnTo>
                    <a:pt x="979" y="94"/>
                  </a:lnTo>
                  <a:lnTo>
                    <a:pt x="992" y="94"/>
                  </a:lnTo>
                  <a:lnTo>
                    <a:pt x="1004" y="94"/>
                  </a:lnTo>
                  <a:lnTo>
                    <a:pt x="1017" y="100"/>
                  </a:lnTo>
                  <a:lnTo>
                    <a:pt x="1035" y="100"/>
                  </a:lnTo>
                  <a:lnTo>
                    <a:pt x="1048" y="100"/>
                  </a:lnTo>
                  <a:lnTo>
                    <a:pt x="1060" y="100"/>
                  </a:lnTo>
                  <a:lnTo>
                    <a:pt x="1073" y="105"/>
                  </a:lnTo>
                  <a:lnTo>
                    <a:pt x="1092" y="105"/>
                  </a:lnTo>
                  <a:lnTo>
                    <a:pt x="1104" y="105"/>
                  </a:lnTo>
                  <a:lnTo>
                    <a:pt x="1117" y="105"/>
                  </a:lnTo>
                  <a:lnTo>
                    <a:pt x="1129" y="105"/>
                  </a:lnTo>
                  <a:lnTo>
                    <a:pt x="1148" y="105"/>
                  </a:lnTo>
                  <a:lnTo>
                    <a:pt x="1160" y="105"/>
                  </a:lnTo>
                  <a:lnTo>
                    <a:pt x="1173" y="111"/>
                  </a:lnTo>
                  <a:lnTo>
                    <a:pt x="1185" y="111"/>
                  </a:lnTo>
                  <a:lnTo>
                    <a:pt x="1198" y="111"/>
                  </a:lnTo>
                  <a:lnTo>
                    <a:pt x="1210" y="111"/>
                  </a:lnTo>
                  <a:lnTo>
                    <a:pt x="1223" y="117"/>
                  </a:lnTo>
                  <a:lnTo>
                    <a:pt x="1235" y="117"/>
                  </a:lnTo>
                  <a:lnTo>
                    <a:pt x="1248" y="117"/>
                  </a:lnTo>
                  <a:lnTo>
                    <a:pt x="1260" y="117"/>
                  </a:lnTo>
                  <a:lnTo>
                    <a:pt x="1279" y="122"/>
                  </a:lnTo>
                  <a:lnTo>
                    <a:pt x="1291" y="122"/>
                  </a:lnTo>
                  <a:lnTo>
                    <a:pt x="1304" y="128"/>
                  </a:lnTo>
                  <a:lnTo>
                    <a:pt x="1323" y="133"/>
                  </a:lnTo>
                  <a:lnTo>
                    <a:pt x="1341" y="139"/>
                  </a:lnTo>
                  <a:lnTo>
                    <a:pt x="1366" y="144"/>
                  </a:lnTo>
                  <a:lnTo>
                    <a:pt x="1385" y="156"/>
                  </a:lnTo>
                  <a:lnTo>
                    <a:pt x="1404" y="161"/>
                  </a:lnTo>
                  <a:lnTo>
                    <a:pt x="1416" y="172"/>
                  </a:lnTo>
                  <a:lnTo>
                    <a:pt x="1435" y="183"/>
                  </a:lnTo>
                  <a:lnTo>
                    <a:pt x="1447" y="200"/>
                  </a:lnTo>
                  <a:lnTo>
                    <a:pt x="1460" y="211"/>
                  </a:lnTo>
                  <a:lnTo>
                    <a:pt x="1466" y="228"/>
                  </a:lnTo>
                  <a:lnTo>
                    <a:pt x="1478" y="239"/>
                  </a:lnTo>
                  <a:lnTo>
                    <a:pt x="1485" y="256"/>
                  </a:lnTo>
                  <a:lnTo>
                    <a:pt x="1491" y="273"/>
                  </a:lnTo>
                  <a:lnTo>
                    <a:pt x="1491" y="295"/>
                  </a:lnTo>
                  <a:lnTo>
                    <a:pt x="1491" y="306"/>
                  </a:lnTo>
                  <a:lnTo>
                    <a:pt x="1491" y="317"/>
                  </a:lnTo>
                  <a:lnTo>
                    <a:pt x="1491" y="328"/>
                  </a:lnTo>
                  <a:lnTo>
                    <a:pt x="1497" y="339"/>
                  </a:lnTo>
                  <a:lnTo>
                    <a:pt x="1491" y="351"/>
                  </a:lnTo>
                  <a:lnTo>
                    <a:pt x="1491" y="362"/>
                  </a:lnTo>
                  <a:lnTo>
                    <a:pt x="1485" y="373"/>
                  </a:lnTo>
                  <a:lnTo>
                    <a:pt x="1485" y="384"/>
                  </a:lnTo>
                  <a:lnTo>
                    <a:pt x="1478" y="395"/>
                  </a:lnTo>
                  <a:lnTo>
                    <a:pt x="1472" y="406"/>
                  </a:lnTo>
                  <a:lnTo>
                    <a:pt x="1472" y="423"/>
                  </a:lnTo>
                  <a:lnTo>
                    <a:pt x="1466" y="434"/>
                  </a:lnTo>
                  <a:lnTo>
                    <a:pt x="1460" y="451"/>
                  </a:lnTo>
                  <a:lnTo>
                    <a:pt x="1454" y="462"/>
                  </a:lnTo>
                  <a:lnTo>
                    <a:pt x="1447" y="479"/>
                  </a:lnTo>
                  <a:lnTo>
                    <a:pt x="1441" y="490"/>
                  </a:lnTo>
                  <a:lnTo>
                    <a:pt x="1435" y="507"/>
                  </a:lnTo>
                  <a:lnTo>
                    <a:pt x="1422" y="523"/>
                  </a:lnTo>
                  <a:lnTo>
                    <a:pt x="1416" y="535"/>
                  </a:lnTo>
                  <a:lnTo>
                    <a:pt x="1410" y="557"/>
                  </a:lnTo>
                  <a:lnTo>
                    <a:pt x="1397" y="568"/>
                  </a:lnTo>
                  <a:lnTo>
                    <a:pt x="1385" y="585"/>
                  </a:lnTo>
                  <a:lnTo>
                    <a:pt x="1372" y="596"/>
                  </a:lnTo>
                  <a:lnTo>
                    <a:pt x="1360" y="613"/>
                  </a:lnTo>
                  <a:lnTo>
                    <a:pt x="1347" y="629"/>
                  </a:lnTo>
                  <a:lnTo>
                    <a:pt x="1335" y="646"/>
                  </a:lnTo>
                  <a:lnTo>
                    <a:pt x="1323" y="663"/>
                  </a:lnTo>
                  <a:lnTo>
                    <a:pt x="1310" y="679"/>
                  </a:lnTo>
                  <a:lnTo>
                    <a:pt x="1298" y="696"/>
                  </a:lnTo>
                  <a:lnTo>
                    <a:pt x="1279" y="713"/>
                  </a:lnTo>
                  <a:lnTo>
                    <a:pt x="1266" y="730"/>
                  </a:lnTo>
                  <a:lnTo>
                    <a:pt x="1254" y="746"/>
                  </a:lnTo>
                  <a:lnTo>
                    <a:pt x="1235" y="763"/>
                  </a:lnTo>
                  <a:lnTo>
                    <a:pt x="1223" y="780"/>
                  </a:lnTo>
                  <a:lnTo>
                    <a:pt x="1210" y="796"/>
                  </a:lnTo>
                  <a:lnTo>
                    <a:pt x="1198" y="813"/>
                  </a:lnTo>
                  <a:lnTo>
                    <a:pt x="1179" y="830"/>
                  </a:lnTo>
                  <a:lnTo>
                    <a:pt x="1160" y="841"/>
                  </a:lnTo>
                  <a:lnTo>
                    <a:pt x="1148" y="858"/>
                  </a:lnTo>
                  <a:lnTo>
                    <a:pt x="1135" y="874"/>
                  </a:lnTo>
                  <a:lnTo>
                    <a:pt x="1117" y="891"/>
                  </a:lnTo>
                  <a:lnTo>
                    <a:pt x="1104" y="902"/>
                  </a:lnTo>
                  <a:lnTo>
                    <a:pt x="1085" y="919"/>
                  </a:lnTo>
                  <a:lnTo>
                    <a:pt x="1073" y="936"/>
                  </a:lnTo>
                  <a:lnTo>
                    <a:pt x="1060" y="947"/>
                  </a:lnTo>
                  <a:lnTo>
                    <a:pt x="1042" y="964"/>
                  </a:lnTo>
                  <a:lnTo>
                    <a:pt x="1029" y="975"/>
                  </a:lnTo>
                  <a:lnTo>
                    <a:pt x="1017" y="986"/>
                  </a:lnTo>
                  <a:lnTo>
                    <a:pt x="1004" y="997"/>
                  </a:lnTo>
                  <a:lnTo>
                    <a:pt x="992" y="1014"/>
                  </a:lnTo>
                  <a:lnTo>
                    <a:pt x="986" y="1025"/>
                  </a:lnTo>
                  <a:lnTo>
                    <a:pt x="973" y="1036"/>
                  </a:lnTo>
                  <a:lnTo>
                    <a:pt x="961" y="1047"/>
                  </a:lnTo>
                  <a:lnTo>
                    <a:pt x="948" y="1058"/>
                  </a:lnTo>
                  <a:lnTo>
                    <a:pt x="936" y="1064"/>
                  </a:lnTo>
                  <a:lnTo>
                    <a:pt x="929" y="1075"/>
                  </a:lnTo>
                  <a:lnTo>
                    <a:pt x="911" y="1092"/>
                  </a:lnTo>
                  <a:lnTo>
                    <a:pt x="898" y="1103"/>
                  </a:lnTo>
                  <a:lnTo>
                    <a:pt x="879" y="1114"/>
                  </a:lnTo>
                  <a:lnTo>
                    <a:pt x="867" y="1125"/>
                  </a:lnTo>
                  <a:lnTo>
                    <a:pt x="855" y="1131"/>
                  </a:lnTo>
                  <a:lnTo>
                    <a:pt x="842" y="1142"/>
                  </a:lnTo>
                  <a:lnTo>
                    <a:pt x="823" y="1142"/>
                  </a:lnTo>
                  <a:lnTo>
                    <a:pt x="805" y="1142"/>
                  </a:lnTo>
                  <a:lnTo>
                    <a:pt x="792" y="1131"/>
                  </a:lnTo>
                  <a:lnTo>
                    <a:pt x="786" y="1125"/>
                  </a:lnTo>
                  <a:lnTo>
                    <a:pt x="773" y="1120"/>
                  </a:lnTo>
                  <a:lnTo>
                    <a:pt x="761" y="1109"/>
                  </a:lnTo>
                  <a:lnTo>
                    <a:pt x="748" y="1092"/>
                  </a:lnTo>
                  <a:lnTo>
                    <a:pt x="736" y="1081"/>
                  </a:lnTo>
                  <a:lnTo>
                    <a:pt x="717" y="1064"/>
                  </a:lnTo>
                  <a:lnTo>
                    <a:pt x="705" y="1047"/>
                  </a:lnTo>
                  <a:lnTo>
                    <a:pt x="699" y="1030"/>
                  </a:lnTo>
                  <a:lnTo>
                    <a:pt x="692" y="1025"/>
                  </a:lnTo>
                  <a:lnTo>
                    <a:pt x="680" y="1014"/>
                  </a:lnTo>
                  <a:lnTo>
                    <a:pt x="674" y="1003"/>
                  </a:lnTo>
                  <a:lnTo>
                    <a:pt x="667" y="991"/>
                  </a:lnTo>
                  <a:lnTo>
                    <a:pt x="655" y="980"/>
                  </a:lnTo>
                  <a:lnTo>
                    <a:pt x="649" y="969"/>
                  </a:lnTo>
                  <a:lnTo>
                    <a:pt x="642" y="958"/>
                  </a:lnTo>
                  <a:lnTo>
                    <a:pt x="630" y="947"/>
                  </a:lnTo>
                  <a:lnTo>
                    <a:pt x="624" y="936"/>
                  </a:lnTo>
                  <a:lnTo>
                    <a:pt x="617" y="919"/>
                  </a:lnTo>
                  <a:lnTo>
                    <a:pt x="611" y="908"/>
                  </a:lnTo>
                  <a:lnTo>
                    <a:pt x="599" y="897"/>
                  </a:lnTo>
                  <a:lnTo>
                    <a:pt x="592" y="886"/>
                  </a:lnTo>
                  <a:lnTo>
                    <a:pt x="580" y="874"/>
                  </a:lnTo>
                  <a:lnTo>
                    <a:pt x="574" y="863"/>
                  </a:lnTo>
                  <a:lnTo>
                    <a:pt x="567" y="847"/>
                  </a:lnTo>
                  <a:lnTo>
                    <a:pt x="555" y="835"/>
                  </a:lnTo>
                  <a:lnTo>
                    <a:pt x="549" y="824"/>
                  </a:lnTo>
                  <a:lnTo>
                    <a:pt x="543" y="813"/>
                  </a:lnTo>
                  <a:lnTo>
                    <a:pt x="536" y="796"/>
                  </a:lnTo>
                  <a:lnTo>
                    <a:pt x="524" y="785"/>
                  </a:lnTo>
                  <a:lnTo>
                    <a:pt x="518" y="774"/>
                  </a:lnTo>
                  <a:lnTo>
                    <a:pt x="511" y="763"/>
                  </a:lnTo>
                  <a:lnTo>
                    <a:pt x="505" y="752"/>
                  </a:lnTo>
                  <a:lnTo>
                    <a:pt x="499" y="735"/>
                  </a:lnTo>
                  <a:lnTo>
                    <a:pt x="486" y="724"/>
                  </a:lnTo>
                  <a:lnTo>
                    <a:pt x="480" y="713"/>
                  </a:lnTo>
                  <a:lnTo>
                    <a:pt x="474" y="696"/>
                  </a:lnTo>
                  <a:lnTo>
                    <a:pt x="468" y="685"/>
                  </a:lnTo>
                  <a:lnTo>
                    <a:pt x="461" y="674"/>
                  </a:lnTo>
                  <a:lnTo>
                    <a:pt x="455" y="663"/>
                  </a:lnTo>
                  <a:lnTo>
                    <a:pt x="449" y="652"/>
                  </a:lnTo>
                  <a:lnTo>
                    <a:pt x="443" y="635"/>
                  </a:lnTo>
                  <a:lnTo>
                    <a:pt x="436" y="624"/>
                  </a:lnTo>
                  <a:lnTo>
                    <a:pt x="430" y="613"/>
                  </a:lnTo>
                  <a:lnTo>
                    <a:pt x="424" y="601"/>
                  </a:lnTo>
                  <a:lnTo>
                    <a:pt x="418" y="590"/>
                  </a:lnTo>
                  <a:lnTo>
                    <a:pt x="412" y="579"/>
                  </a:lnTo>
                  <a:lnTo>
                    <a:pt x="405" y="568"/>
                  </a:lnTo>
                  <a:lnTo>
                    <a:pt x="393" y="557"/>
                  </a:lnTo>
                  <a:lnTo>
                    <a:pt x="387" y="546"/>
                  </a:lnTo>
                  <a:lnTo>
                    <a:pt x="380" y="535"/>
                  </a:lnTo>
                  <a:lnTo>
                    <a:pt x="374" y="523"/>
                  </a:lnTo>
                  <a:lnTo>
                    <a:pt x="368" y="512"/>
                  </a:lnTo>
                  <a:lnTo>
                    <a:pt x="362" y="501"/>
                  </a:lnTo>
                  <a:lnTo>
                    <a:pt x="355" y="490"/>
                  </a:lnTo>
                  <a:lnTo>
                    <a:pt x="349" y="479"/>
                  </a:lnTo>
                  <a:lnTo>
                    <a:pt x="330" y="462"/>
                  </a:lnTo>
                  <a:lnTo>
                    <a:pt x="318" y="440"/>
                  </a:lnTo>
                  <a:lnTo>
                    <a:pt x="299" y="417"/>
                  </a:lnTo>
                  <a:lnTo>
                    <a:pt x="287" y="401"/>
                  </a:lnTo>
                  <a:lnTo>
                    <a:pt x="268" y="384"/>
                  </a:lnTo>
                  <a:lnTo>
                    <a:pt x="249" y="362"/>
                  </a:lnTo>
                  <a:lnTo>
                    <a:pt x="231" y="345"/>
                  </a:lnTo>
                  <a:lnTo>
                    <a:pt x="212" y="328"/>
                  </a:lnTo>
                  <a:lnTo>
                    <a:pt x="193" y="312"/>
                  </a:lnTo>
                  <a:lnTo>
                    <a:pt x="174" y="295"/>
                  </a:lnTo>
                  <a:lnTo>
                    <a:pt x="156" y="278"/>
                  </a:lnTo>
                  <a:lnTo>
                    <a:pt x="137" y="261"/>
                  </a:lnTo>
                  <a:lnTo>
                    <a:pt x="118" y="245"/>
                  </a:lnTo>
                  <a:lnTo>
                    <a:pt x="106" y="234"/>
                  </a:lnTo>
                  <a:lnTo>
                    <a:pt x="87" y="217"/>
                  </a:lnTo>
                  <a:lnTo>
                    <a:pt x="75" y="200"/>
                  </a:lnTo>
                  <a:lnTo>
                    <a:pt x="56" y="183"/>
                  </a:lnTo>
                  <a:lnTo>
                    <a:pt x="43" y="172"/>
                  </a:lnTo>
                  <a:lnTo>
                    <a:pt x="31" y="156"/>
                  </a:lnTo>
                  <a:lnTo>
                    <a:pt x="25" y="144"/>
                  </a:lnTo>
                  <a:lnTo>
                    <a:pt x="18" y="128"/>
                  </a:lnTo>
                  <a:lnTo>
                    <a:pt x="12" y="117"/>
                  </a:lnTo>
                  <a:lnTo>
                    <a:pt x="6" y="100"/>
                  </a:lnTo>
                  <a:lnTo>
                    <a:pt x="0" y="89"/>
                  </a:lnTo>
                  <a:lnTo>
                    <a:pt x="0" y="78"/>
                  </a:lnTo>
                  <a:lnTo>
                    <a:pt x="0" y="61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410"/>
            <p:cNvSpPr>
              <a:spLocks/>
            </p:cNvSpPr>
            <p:nvPr/>
          </p:nvSpPr>
          <p:spPr bwMode="auto">
            <a:xfrm>
              <a:off x="2937" y="1331"/>
              <a:ext cx="1254" cy="1309"/>
            </a:xfrm>
            <a:custGeom>
              <a:avLst/>
              <a:gdLst/>
              <a:ahLst/>
              <a:cxnLst>
                <a:cxn ang="0">
                  <a:pos x="44" y="1181"/>
                </a:cxn>
                <a:cxn ang="0">
                  <a:pos x="87" y="1114"/>
                </a:cxn>
                <a:cxn ang="0">
                  <a:pos x="137" y="1042"/>
                </a:cxn>
                <a:cxn ang="0">
                  <a:pos x="168" y="992"/>
                </a:cxn>
                <a:cxn ang="0">
                  <a:pos x="206" y="936"/>
                </a:cxn>
                <a:cxn ang="0">
                  <a:pos x="237" y="875"/>
                </a:cxn>
                <a:cxn ang="0">
                  <a:pos x="274" y="808"/>
                </a:cxn>
                <a:cxn ang="0">
                  <a:pos x="312" y="741"/>
                </a:cxn>
                <a:cxn ang="0">
                  <a:pos x="349" y="680"/>
                </a:cxn>
                <a:cxn ang="0">
                  <a:pos x="381" y="607"/>
                </a:cxn>
                <a:cxn ang="0">
                  <a:pos x="412" y="535"/>
                </a:cxn>
                <a:cxn ang="0">
                  <a:pos x="443" y="468"/>
                </a:cxn>
                <a:cxn ang="0">
                  <a:pos x="468" y="395"/>
                </a:cxn>
                <a:cxn ang="0">
                  <a:pos x="499" y="334"/>
                </a:cxn>
                <a:cxn ang="0">
                  <a:pos x="524" y="273"/>
                </a:cxn>
                <a:cxn ang="0">
                  <a:pos x="549" y="211"/>
                </a:cxn>
                <a:cxn ang="0">
                  <a:pos x="580" y="156"/>
                </a:cxn>
                <a:cxn ang="0">
                  <a:pos x="630" y="72"/>
                </a:cxn>
                <a:cxn ang="0">
                  <a:pos x="686" y="16"/>
                </a:cxn>
                <a:cxn ang="0">
                  <a:pos x="774" y="11"/>
                </a:cxn>
                <a:cxn ang="0">
                  <a:pos x="842" y="67"/>
                </a:cxn>
                <a:cxn ang="0">
                  <a:pos x="905" y="145"/>
                </a:cxn>
                <a:cxn ang="0">
                  <a:pos x="948" y="223"/>
                </a:cxn>
                <a:cxn ang="0">
                  <a:pos x="980" y="278"/>
                </a:cxn>
                <a:cxn ang="0">
                  <a:pos x="1011" y="334"/>
                </a:cxn>
                <a:cxn ang="0">
                  <a:pos x="1036" y="395"/>
                </a:cxn>
                <a:cxn ang="0">
                  <a:pos x="1073" y="462"/>
                </a:cxn>
                <a:cxn ang="0">
                  <a:pos x="1098" y="529"/>
                </a:cxn>
                <a:cxn ang="0">
                  <a:pos x="1123" y="590"/>
                </a:cxn>
                <a:cxn ang="0">
                  <a:pos x="1148" y="657"/>
                </a:cxn>
                <a:cxn ang="0">
                  <a:pos x="1167" y="724"/>
                </a:cxn>
                <a:cxn ang="0">
                  <a:pos x="1192" y="785"/>
                </a:cxn>
                <a:cxn ang="0">
                  <a:pos x="1210" y="847"/>
                </a:cxn>
                <a:cxn ang="0">
                  <a:pos x="1229" y="902"/>
                </a:cxn>
                <a:cxn ang="0">
                  <a:pos x="1242" y="958"/>
                </a:cxn>
                <a:cxn ang="0">
                  <a:pos x="1254" y="1042"/>
                </a:cxn>
                <a:cxn ang="0">
                  <a:pos x="1254" y="1125"/>
                </a:cxn>
                <a:cxn ang="0">
                  <a:pos x="1229" y="1192"/>
                </a:cxn>
                <a:cxn ang="0">
                  <a:pos x="1173" y="1226"/>
                </a:cxn>
                <a:cxn ang="0">
                  <a:pos x="1098" y="1231"/>
                </a:cxn>
                <a:cxn ang="0">
                  <a:pos x="1017" y="1226"/>
                </a:cxn>
                <a:cxn ang="0">
                  <a:pos x="917" y="1215"/>
                </a:cxn>
                <a:cxn ang="0">
                  <a:pos x="811" y="1203"/>
                </a:cxn>
                <a:cxn ang="0">
                  <a:pos x="742" y="1203"/>
                </a:cxn>
                <a:cxn ang="0">
                  <a:pos x="668" y="1203"/>
                </a:cxn>
                <a:cxn ang="0">
                  <a:pos x="611" y="1209"/>
                </a:cxn>
                <a:cxn ang="0">
                  <a:pos x="549" y="1215"/>
                </a:cxn>
                <a:cxn ang="0">
                  <a:pos x="493" y="1226"/>
                </a:cxn>
                <a:cxn ang="0">
                  <a:pos x="430" y="1237"/>
                </a:cxn>
                <a:cxn ang="0">
                  <a:pos x="362" y="1248"/>
                </a:cxn>
                <a:cxn ang="0">
                  <a:pos x="256" y="1270"/>
                </a:cxn>
                <a:cxn ang="0">
                  <a:pos x="168" y="1293"/>
                </a:cxn>
                <a:cxn ang="0">
                  <a:pos x="94" y="1304"/>
                </a:cxn>
                <a:cxn ang="0">
                  <a:pos x="25" y="1298"/>
                </a:cxn>
                <a:cxn ang="0">
                  <a:pos x="6" y="1237"/>
                </a:cxn>
              </a:cxnLst>
              <a:rect l="0" t="0" r="r" b="b"/>
              <a:pathLst>
                <a:path w="1254" h="1309">
                  <a:moveTo>
                    <a:pt x="12" y="1226"/>
                  </a:moveTo>
                  <a:lnTo>
                    <a:pt x="12" y="1226"/>
                  </a:lnTo>
                  <a:lnTo>
                    <a:pt x="19" y="1215"/>
                  </a:lnTo>
                  <a:lnTo>
                    <a:pt x="25" y="1198"/>
                  </a:lnTo>
                  <a:lnTo>
                    <a:pt x="44" y="1181"/>
                  </a:lnTo>
                  <a:lnTo>
                    <a:pt x="50" y="1170"/>
                  </a:lnTo>
                  <a:lnTo>
                    <a:pt x="56" y="1159"/>
                  </a:lnTo>
                  <a:lnTo>
                    <a:pt x="62" y="1142"/>
                  </a:lnTo>
                  <a:lnTo>
                    <a:pt x="75" y="1131"/>
                  </a:lnTo>
                  <a:lnTo>
                    <a:pt x="87" y="1114"/>
                  </a:lnTo>
                  <a:lnTo>
                    <a:pt x="100" y="1097"/>
                  </a:lnTo>
                  <a:lnTo>
                    <a:pt x="112" y="1081"/>
                  </a:lnTo>
                  <a:lnTo>
                    <a:pt x="125" y="1064"/>
                  </a:lnTo>
                  <a:lnTo>
                    <a:pt x="131" y="1053"/>
                  </a:lnTo>
                  <a:lnTo>
                    <a:pt x="137" y="1042"/>
                  </a:lnTo>
                  <a:lnTo>
                    <a:pt x="143" y="1031"/>
                  </a:lnTo>
                  <a:lnTo>
                    <a:pt x="150" y="1019"/>
                  </a:lnTo>
                  <a:lnTo>
                    <a:pt x="156" y="1008"/>
                  </a:lnTo>
                  <a:lnTo>
                    <a:pt x="162" y="1003"/>
                  </a:lnTo>
                  <a:lnTo>
                    <a:pt x="168" y="992"/>
                  </a:lnTo>
                  <a:lnTo>
                    <a:pt x="175" y="980"/>
                  </a:lnTo>
                  <a:lnTo>
                    <a:pt x="181" y="969"/>
                  </a:lnTo>
                  <a:lnTo>
                    <a:pt x="187" y="958"/>
                  </a:lnTo>
                  <a:lnTo>
                    <a:pt x="193" y="947"/>
                  </a:lnTo>
                  <a:lnTo>
                    <a:pt x="206" y="936"/>
                  </a:lnTo>
                  <a:lnTo>
                    <a:pt x="212" y="919"/>
                  </a:lnTo>
                  <a:lnTo>
                    <a:pt x="218" y="908"/>
                  </a:lnTo>
                  <a:lnTo>
                    <a:pt x="225" y="897"/>
                  </a:lnTo>
                  <a:lnTo>
                    <a:pt x="231" y="886"/>
                  </a:lnTo>
                  <a:lnTo>
                    <a:pt x="237" y="875"/>
                  </a:lnTo>
                  <a:lnTo>
                    <a:pt x="243" y="863"/>
                  </a:lnTo>
                  <a:lnTo>
                    <a:pt x="250" y="847"/>
                  </a:lnTo>
                  <a:lnTo>
                    <a:pt x="262" y="836"/>
                  </a:lnTo>
                  <a:lnTo>
                    <a:pt x="268" y="824"/>
                  </a:lnTo>
                  <a:lnTo>
                    <a:pt x="274" y="808"/>
                  </a:lnTo>
                  <a:lnTo>
                    <a:pt x="281" y="797"/>
                  </a:lnTo>
                  <a:lnTo>
                    <a:pt x="293" y="785"/>
                  </a:lnTo>
                  <a:lnTo>
                    <a:pt x="299" y="769"/>
                  </a:lnTo>
                  <a:lnTo>
                    <a:pt x="306" y="758"/>
                  </a:lnTo>
                  <a:lnTo>
                    <a:pt x="312" y="741"/>
                  </a:lnTo>
                  <a:lnTo>
                    <a:pt x="318" y="730"/>
                  </a:lnTo>
                  <a:lnTo>
                    <a:pt x="324" y="719"/>
                  </a:lnTo>
                  <a:lnTo>
                    <a:pt x="331" y="707"/>
                  </a:lnTo>
                  <a:lnTo>
                    <a:pt x="337" y="691"/>
                  </a:lnTo>
                  <a:lnTo>
                    <a:pt x="349" y="680"/>
                  </a:lnTo>
                  <a:lnTo>
                    <a:pt x="356" y="663"/>
                  </a:lnTo>
                  <a:lnTo>
                    <a:pt x="362" y="652"/>
                  </a:lnTo>
                  <a:lnTo>
                    <a:pt x="368" y="635"/>
                  </a:lnTo>
                  <a:lnTo>
                    <a:pt x="374" y="624"/>
                  </a:lnTo>
                  <a:lnTo>
                    <a:pt x="381" y="607"/>
                  </a:lnTo>
                  <a:lnTo>
                    <a:pt x="387" y="590"/>
                  </a:lnTo>
                  <a:lnTo>
                    <a:pt x="393" y="579"/>
                  </a:lnTo>
                  <a:lnTo>
                    <a:pt x="399" y="562"/>
                  </a:lnTo>
                  <a:lnTo>
                    <a:pt x="406" y="551"/>
                  </a:lnTo>
                  <a:lnTo>
                    <a:pt x="412" y="535"/>
                  </a:lnTo>
                  <a:lnTo>
                    <a:pt x="418" y="523"/>
                  </a:lnTo>
                  <a:lnTo>
                    <a:pt x="424" y="507"/>
                  </a:lnTo>
                  <a:lnTo>
                    <a:pt x="430" y="490"/>
                  </a:lnTo>
                  <a:lnTo>
                    <a:pt x="437" y="479"/>
                  </a:lnTo>
                  <a:lnTo>
                    <a:pt x="443" y="468"/>
                  </a:lnTo>
                  <a:lnTo>
                    <a:pt x="449" y="457"/>
                  </a:lnTo>
                  <a:lnTo>
                    <a:pt x="449" y="440"/>
                  </a:lnTo>
                  <a:lnTo>
                    <a:pt x="455" y="423"/>
                  </a:lnTo>
                  <a:lnTo>
                    <a:pt x="462" y="412"/>
                  </a:lnTo>
                  <a:lnTo>
                    <a:pt x="468" y="395"/>
                  </a:lnTo>
                  <a:lnTo>
                    <a:pt x="474" y="384"/>
                  </a:lnTo>
                  <a:lnTo>
                    <a:pt x="480" y="373"/>
                  </a:lnTo>
                  <a:lnTo>
                    <a:pt x="487" y="356"/>
                  </a:lnTo>
                  <a:lnTo>
                    <a:pt x="493" y="345"/>
                  </a:lnTo>
                  <a:lnTo>
                    <a:pt x="499" y="334"/>
                  </a:lnTo>
                  <a:lnTo>
                    <a:pt x="505" y="317"/>
                  </a:lnTo>
                  <a:lnTo>
                    <a:pt x="512" y="306"/>
                  </a:lnTo>
                  <a:lnTo>
                    <a:pt x="518" y="295"/>
                  </a:lnTo>
                  <a:lnTo>
                    <a:pt x="518" y="284"/>
                  </a:lnTo>
                  <a:lnTo>
                    <a:pt x="524" y="273"/>
                  </a:lnTo>
                  <a:lnTo>
                    <a:pt x="530" y="256"/>
                  </a:lnTo>
                  <a:lnTo>
                    <a:pt x="537" y="245"/>
                  </a:lnTo>
                  <a:lnTo>
                    <a:pt x="543" y="234"/>
                  </a:lnTo>
                  <a:lnTo>
                    <a:pt x="549" y="223"/>
                  </a:lnTo>
                  <a:lnTo>
                    <a:pt x="549" y="211"/>
                  </a:lnTo>
                  <a:lnTo>
                    <a:pt x="555" y="200"/>
                  </a:lnTo>
                  <a:lnTo>
                    <a:pt x="562" y="189"/>
                  </a:lnTo>
                  <a:lnTo>
                    <a:pt x="568" y="178"/>
                  </a:lnTo>
                  <a:lnTo>
                    <a:pt x="574" y="167"/>
                  </a:lnTo>
                  <a:lnTo>
                    <a:pt x="580" y="156"/>
                  </a:lnTo>
                  <a:lnTo>
                    <a:pt x="586" y="139"/>
                  </a:lnTo>
                  <a:lnTo>
                    <a:pt x="599" y="122"/>
                  </a:lnTo>
                  <a:lnTo>
                    <a:pt x="611" y="100"/>
                  </a:lnTo>
                  <a:lnTo>
                    <a:pt x="624" y="89"/>
                  </a:lnTo>
                  <a:lnTo>
                    <a:pt x="630" y="72"/>
                  </a:lnTo>
                  <a:lnTo>
                    <a:pt x="643" y="55"/>
                  </a:lnTo>
                  <a:lnTo>
                    <a:pt x="649" y="44"/>
                  </a:lnTo>
                  <a:lnTo>
                    <a:pt x="661" y="33"/>
                  </a:lnTo>
                  <a:lnTo>
                    <a:pt x="674" y="22"/>
                  </a:lnTo>
                  <a:lnTo>
                    <a:pt x="686" y="16"/>
                  </a:lnTo>
                  <a:lnTo>
                    <a:pt x="699" y="11"/>
                  </a:lnTo>
                  <a:lnTo>
                    <a:pt x="711" y="5"/>
                  </a:lnTo>
                  <a:lnTo>
                    <a:pt x="730" y="0"/>
                  </a:lnTo>
                  <a:lnTo>
                    <a:pt x="755" y="0"/>
                  </a:lnTo>
                  <a:lnTo>
                    <a:pt x="774" y="11"/>
                  </a:lnTo>
                  <a:lnTo>
                    <a:pt x="799" y="22"/>
                  </a:lnTo>
                  <a:lnTo>
                    <a:pt x="811" y="28"/>
                  </a:lnTo>
                  <a:lnTo>
                    <a:pt x="824" y="39"/>
                  </a:lnTo>
                  <a:lnTo>
                    <a:pt x="830" y="50"/>
                  </a:lnTo>
                  <a:lnTo>
                    <a:pt x="842" y="67"/>
                  </a:lnTo>
                  <a:lnTo>
                    <a:pt x="855" y="78"/>
                  </a:lnTo>
                  <a:lnTo>
                    <a:pt x="867" y="89"/>
                  </a:lnTo>
                  <a:lnTo>
                    <a:pt x="880" y="111"/>
                  </a:lnTo>
                  <a:lnTo>
                    <a:pt x="892" y="128"/>
                  </a:lnTo>
                  <a:lnTo>
                    <a:pt x="905" y="145"/>
                  </a:lnTo>
                  <a:lnTo>
                    <a:pt x="917" y="161"/>
                  </a:lnTo>
                  <a:lnTo>
                    <a:pt x="930" y="178"/>
                  </a:lnTo>
                  <a:lnTo>
                    <a:pt x="942" y="200"/>
                  </a:lnTo>
                  <a:lnTo>
                    <a:pt x="942" y="211"/>
                  </a:lnTo>
                  <a:lnTo>
                    <a:pt x="948" y="223"/>
                  </a:lnTo>
                  <a:lnTo>
                    <a:pt x="955" y="228"/>
                  </a:lnTo>
                  <a:lnTo>
                    <a:pt x="961" y="239"/>
                  </a:lnTo>
                  <a:lnTo>
                    <a:pt x="967" y="250"/>
                  </a:lnTo>
                  <a:lnTo>
                    <a:pt x="973" y="267"/>
                  </a:lnTo>
                  <a:lnTo>
                    <a:pt x="980" y="278"/>
                  </a:lnTo>
                  <a:lnTo>
                    <a:pt x="986" y="289"/>
                  </a:lnTo>
                  <a:lnTo>
                    <a:pt x="992" y="301"/>
                  </a:lnTo>
                  <a:lnTo>
                    <a:pt x="998" y="312"/>
                  </a:lnTo>
                  <a:lnTo>
                    <a:pt x="1005" y="323"/>
                  </a:lnTo>
                  <a:lnTo>
                    <a:pt x="1011" y="334"/>
                  </a:lnTo>
                  <a:lnTo>
                    <a:pt x="1017" y="345"/>
                  </a:lnTo>
                  <a:lnTo>
                    <a:pt x="1023" y="356"/>
                  </a:lnTo>
                  <a:lnTo>
                    <a:pt x="1030" y="373"/>
                  </a:lnTo>
                  <a:lnTo>
                    <a:pt x="1036" y="384"/>
                  </a:lnTo>
                  <a:lnTo>
                    <a:pt x="1036" y="395"/>
                  </a:lnTo>
                  <a:lnTo>
                    <a:pt x="1042" y="412"/>
                  </a:lnTo>
                  <a:lnTo>
                    <a:pt x="1048" y="423"/>
                  </a:lnTo>
                  <a:lnTo>
                    <a:pt x="1054" y="434"/>
                  </a:lnTo>
                  <a:lnTo>
                    <a:pt x="1061" y="451"/>
                  </a:lnTo>
                  <a:lnTo>
                    <a:pt x="1073" y="462"/>
                  </a:lnTo>
                  <a:lnTo>
                    <a:pt x="1079" y="473"/>
                  </a:lnTo>
                  <a:lnTo>
                    <a:pt x="1086" y="490"/>
                  </a:lnTo>
                  <a:lnTo>
                    <a:pt x="1086" y="501"/>
                  </a:lnTo>
                  <a:lnTo>
                    <a:pt x="1092" y="512"/>
                  </a:lnTo>
                  <a:lnTo>
                    <a:pt x="1098" y="529"/>
                  </a:lnTo>
                  <a:lnTo>
                    <a:pt x="1104" y="540"/>
                  </a:lnTo>
                  <a:lnTo>
                    <a:pt x="1104" y="551"/>
                  </a:lnTo>
                  <a:lnTo>
                    <a:pt x="1111" y="568"/>
                  </a:lnTo>
                  <a:lnTo>
                    <a:pt x="1117" y="579"/>
                  </a:lnTo>
                  <a:lnTo>
                    <a:pt x="1123" y="590"/>
                  </a:lnTo>
                  <a:lnTo>
                    <a:pt x="1129" y="607"/>
                  </a:lnTo>
                  <a:lnTo>
                    <a:pt x="1129" y="618"/>
                  </a:lnTo>
                  <a:lnTo>
                    <a:pt x="1136" y="629"/>
                  </a:lnTo>
                  <a:lnTo>
                    <a:pt x="1142" y="646"/>
                  </a:lnTo>
                  <a:lnTo>
                    <a:pt x="1148" y="657"/>
                  </a:lnTo>
                  <a:lnTo>
                    <a:pt x="1148" y="668"/>
                  </a:lnTo>
                  <a:lnTo>
                    <a:pt x="1154" y="680"/>
                  </a:lnTo>
                  <a:lnTo>
                    <a:pt x="1161" y="696"/>
                  </a:lnTo>
                  <a:lnTo>
                    <a:pt x="1161" y="707"/>
                  </a:lnTo>
                  <a:lnTo>
                    <a:pt x="1167" y="724"/>
                  </a:lnTo>
                  <a:lnTo>
                    <a:pt x="1173" y="735"/>
                  </a:lnTo>
                  <a:lnTo>
                    <a:pt x="1179" y="746"/>
                  </a:lnTo>
                  <a:lnTo>
                    <a:pt x="1179" y="758"/>
                  </a:lnTo>
                  <a:lnTo>
                    <a:pt x="1185" y="769"/>
                  </a:lnTo>
                  <a:lnTo>
                    <a:pt x="1192" y="785"/>
                  </a:lnTo>
                  <a:lnTo>
                    <a:pt x="1198" y="797"/>
                  </a:lnTo>
                  <a:lnTo>
                    <a:pt x="1198" y="808"/>
                  </a:lnTo>
                  <a:lnTo>
                    <a:pt x="1204" y="819"/>
                  </a:lnTo>
                  <a:lnTo>
                    <a:pt x="1210" y="830"/>
                  </a:lnTo>
                  <a:lnTo>
                    <a:pt x="1210" y="847"/>
                  </a:lnTo>
                  <a:lnTo>
                    <a:pt x="1217" y="858"/>
                  </a:lnTo>
                  <a:lnTo>
                    <a:pt x="1217" y="869"/>
                  </a:lnTo>
                  <a:lnTo>
                    <a:pt x="1223" y="880"/>
                  </a:lnTo>
                  <a:lnTo>
                    <a:pt x="1229" y="897"/>
                  </a:lnTo>
                  <a:lnTo>
                    <a:pt x="1229" y="902"/>
                  </a:lnTo>
                  <a:lnTo>
                    <a:pt x="1229" y="914"/>
                  </a:lnTo>
                  <a:lnTo>
                    <a:pt x="1229" y="925"/>
                  </a:lnTo>
                  <a:lnTo>
                    <a:pt x="1235" y="936"/>
                  </a:lnTo>
                  <a:lnTo>
                    <a:pt x="1235" y="947"/>
                  </a:lnTo>
                  <a:lnTo>
                    <a:pt x="1242" y="958"/>
                  </a:lnTo>
                  <a:lnTo>
                    <a:pt x="1242" y="969"/>
                  </a:lnTo>
                  <a:lnTo>
                    <a:pt x="1242" y="980"/>
                  </a:lnTo>
                  <a:lnTo>
                    <a:pt x="1248" y="1003"/>
                  </a:lnTo>
                  <a:lnTo>
                    <a:pt x="1248" y="1019"/>
                  </a:lnTo>
                  <a:lnTo>
                    <a:pt x="1254" y="1042"/>
                  </a:lnTo>
                  <a:lnTo>
                    <a:pt x="1254" y="1058"/>
                  </a:lnTo>
                  <a:lnTo>
                    <a:pt x="1254" y="1075"/>
                  </a:lnTo>
                  <a:lnTo>
                    <a:pt x="1254" y="1092"/>
                  </a:lnTo>
                  <a:lnTo>
                    <a:pt x="1254" y="1109"/>
                  </a:lnTo>
                  <a:lnTo>
                    <a:pt x="1254" y="1125"/>
                  </a:lnTo>
                  <a:lnTo>
                    <a:pt x="1254" y="1136"/>
                  </a:lnTo>
                  <a:lnTo>
                    <a:pt x="1248" y="1153"/>
                  </a:lnTo>
                  <a:lnTo>
                    <a:pt x="1248" y="1164"/>
                  </a:lnTo>
                  <a:lnTo>
                    <a:pt x="1242" y="1175"/>
                  </a:lnTo>
                  <a:lnTo>
                    <a:pt x="1229" y="1192"/>
                  </a:lnTo>
                  <a:lnTo>
                    <a:pt x="1217" y="1209"/>
                  </a:lnTo>
                  <a:lnTo>
                    <a:pt x="1204" y="1215"/>
                  </a:lnTo>
                  <a:lnTo>
                    <a:pt x="1192" y="1220"/>
                  </a:lnTo>
                  <a:lnTo>
                    <a:pt x="1179" y="1226"/>
                  </a:lnTo>
                  <a:lnTo>
                    <a:pt x="1173" y="1226"/>
                  </a:lnTo>
                  <a:lnTo>
                    <a:pt x="1154" y="1231"/>
                  </a:lnTo>
                  <a:lnTo>
                    <a:pt x="1142" y="1231"/>
                  </a:lnTo>
                  <a:lnTo>
                    <a:pt x="1129" y="1231"/>
                  </a:lnTo>
                  <a:lnTo>
                    <a:pt x="1117" y="1231"/>
                  </a:lnTo>
                  <a:lnTo>
                    <a:pt x="1098" y="1231"/>
                  </a:lnTo>
                  <a:lnTo>
                    <a:pt x="1086" y="1231"/>
                  </a:lnTo>
                  <a:lnTo>
                    <a:pt x="1073" y="1231"/>
                  </a:lnTo>
                  <a:lnTo>
                    <a:pt x="1054" y="1231"/>
                  </a:lnTo>
                  <a:lnTo>
                    <a:pt x="1036" y="1226"/>
                  </a:lnTo>
                  <a:lnTo>
                    <a:pt x="1017" y="1226"/>
                  </a:lnTo>
                  <a:lnTo>
                    <a:pt x="998" y="1226"/>
                  </a:lnTo>
                  <a:lnTo>
                    <a:pt x="980" y="1220"/>
                  </a:lnTo>
                  <a:lnTo>
                    <a:pt x="955" y="1220"/>
                  </a:lnTo>
                  <a:lnTo>
                    <a:pt x="936" y="1215"/>
                  </a:lnTo>
                  <a:lnTo>
                    <a:pt x="917" y="1215"/>
                  </a:lnTo>
                  <a:lnTo>
                    <a:pt x="898" y="1215"/>
                  </a:lnTo>
                  <a:lnTo>
                    <a:pt x="874" y="1209"/>
                  </a:lnTo>
                  <a:lnTo>
                    <a:pt x="855" y="1209"/>
                  </a:lnTo>
                  <a:lnTo>
                    <a:pt x="830" y="1203"/>
                  </a:lnTo>
                  <a:lnTo>
                    <a:pt x="811" y="1203"/>
                  </a:lnTo>
                  <a:lnTo>
                    <a:pt x="799" y="1203"/>
                  </a:lnTo>
                  <a:lnTo>
                    <a:pt x="786" y="1203"/>
                  </a:lnTo>
                  <a:lnTo>
                    <a:pt x="774" y="1203"/>
                  </a:lnTo>
                  <a:lnTo>
                    <a:pt x="761" y="1203"/>
                  </a:lnTo>
                  <a:lnTo>
                    <a:pt x="742" y="1203"/>
                  </a:lnTo>
                  <a:lnTo>
                    <a:pt x="718" y="1203"/>
                  </a:lnTo>
                  <a:lnTo>
                    <a:pt x="705" y="1203"/>
                  </a:lnTo>
                  <a:lnTo>
                    <a:pt x="693" y="1203"/>
                  </a:lnTo>
                  <a:lnTo>
                    <a:pt x="680" y="1203"/>
                  </a:lnTo>
                  <a:lnTo>
                    <a:pt x="668" y="1203"/>
                  </a:lnTo>
                  <a:lnTo>
                    <a:pt x="655" y="1203"/>
                  </a:lnTo>
                  <a:lnTo>
                    <a:pt x="649" y="1203"/>
                  </a:lnTo>
                  <a:lnTo>
                    <a:pt x="636" y="1209"/>
                  </a:lnTo>
                  <a:lnTo>
                    <a:pt x="624" y="1209"/>
                  </a:lnTo>
                  <a:lnTo>
                    <a:pt x="611" y="1209"/>
                  </a:lnTo>
                  <a:lnTo>
                    <a:pt x="599" y="1209"/>
                  </a:lnTo>
                  <a:lnTo>
                    <a:pt x="586" y="1209"/>
                  </a:lnTo>
                  <a:lnTo>
                    <a:pt x="574" y="1215"/>
                  </a:lnTo>
                  <a:lnTo>
                    <a:pt x="562" y="1215"/>
                  </a:lnTo>
                  <a:lnTo>
                    <a:pt x="549" y="1215"/>
                  </a:lnTo>
                  <a:lnTo>
                    <a:pt x="537" y="1215"/>
                  </a:lnTo>
                  <a:lnTo>
                    <a:pt x="530" y="1220"/>
                  </a:lnTo>
                  <a:lnTo>
                    <a:pt x="518" y="1220"/>
                  </a:lnTo>
                  <a:lnTo>
                    <a:pt x="505" y="1220"/>
                  </a:lnTo>
                  <a:lnTo>
                    <a:pt x="493" y="1226"/>
                  </a:lnTo>
                  <a:lnTo>
                    <a:pt x="480" y="1226"/>
                  </a:lnTo>
                  <a:lnTo>
                    <a:pt x="468" y="1226"/>
                  </a:lnTo>
                  <a:lnTo>
                    <a:pt x="455" y="1231"/>
                  </a:lnTo>
                  <a:lnTo>
                    <a:pt x="443" y="1231"/>
                  </a:lnTo>
                  <a:lnTo>
                    <a:pt x="430" y="1237"/>
                  </a:lnTo>
                  <a:lnTo>
                    <a:pt x="418" y="1237"/>
                  </a:lnTo>
                  <a:lnTo>
                    <a:pt x="406" y="1237"/>
                  </a:lnTo>
                  <a:lnTo>
                    <a:pt x="399" y="1242"/>
                  </a:lnTo>
                  <a:lnTo>
                    <a:pt x="387" y="1242"/>
                  </a:lnTo>
                  <a:lnTo>
                    <a:pt x="362" y="1248"/>
                  </a:lnTo>
                  <a:lnTo>
                    <a:pt x="343" y="1254"/>
                  </a:lnTo>
                  <a:lnTo>
                    <a:pt x="318" y="1259"/>
                  </a:lnTo>
                  <a:lnTo>
                    <a:pt x="299" y="1265"/>
                  </a:lnTo>
                  <a:lnTo>
                    <a:pt x="274" y="1265"/>
                  </a:lnTo>
                  <a:lnTo>
                    <a:pt x="256" y="1270"/>
                  </a:lnTo>
                  <a:lnTo>
                    <a:pt x="237" y="1276"/>
                  </a:lnTo>
                  <a:lnTo>
                    <a:pt x="218" y="1281"/>
                  </a:lnTo>
                  <a:lnTo>
                    <a:pt x="200" y="1281"/>
                  </a:lnTo>
                  <a:lnTo>
                    <a:pt x="187" y="1287"/>
                  </a:lnTo>
                  <a:lnTo>
                    <a:pt x="168" y="1293"/>
                  </a:lnTo>
                  <a:lnTo>
                    <a:pt x="150" y="1298"/>
                  </a:lnTo>
                  <a:lnTo>
                    <a:pt x="137" y="1298"/>
                  </a:lnTo>
                  <a:lnTo>
                    <a:pt x="125" y="1304"/>
                  </a:lnTo>
                  <a:lnTo>
                    <a:pt x="106" y="1304"/>
                  </a:lnTo>
                  <a:lnTo>
                    <a:pt x="94" y="1304"/>
                  </a:lnTo>
                  <a:lnTo>
                    <a:pt x="81" y="1304"/>
                  </a:lnTo>
                  <a:lnTo>
                    <a:pt x="75" y="1309"/>
                  </a:lnTo>
                  <a:lnTo>
                    <a:pt x="50" y="1304"/>
                  </a:lnTo>
                  <a:lnTo>
                    <a:pt x="37" y="1304"/>
                  </a:lnTo>
                  <a:lnTo>
                    <a:pt x="25" y="1298"/>
                  </a:lnTo>
                  <a:lnTo>
                    <a:pt x="12" y="1298"/>
                  </a:lnTo>
                  <a:lnTo>
                    <a:pt x="0" y="1281"/>
                  </a:lnTo>
                  <a:lnTo>
                    <a:pt x="0" y="1270"/>
                  </a:lnTo>
                  <a:lnTo>
                    <a:pt x="0" y="1254"/>
                  </a:lnTo>
                  <a:lnTo>
                    <a:pt x="6" y="1237"/>
                  </a:lnTo>
                  <a:lnTo>
                    <a:pt x="6" y="1231"/>
                  </a:lnTo>
                  <a:lnTo>
                    <a:pt x="12" y="1226"/>
                  </a:lnTo>
                  <a:lnTo>
                    <a:pt x="12" y="1226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411"/>
            <p:cNvSpPr>
              <a:spLocks/>
            </p:cNvSpPr>
            <p:nvPr/>
          </p:nvSpPr>
          <p:spPr bwMode="auto">
            <a:xfrm>
              <a:off x="2269" y="1063"/>
              <a:ext cx="1161" cy="1371"/>
            </a:xfrm>
            <a:custGeom>
              <a:avLst/>
              <a:gdLst/>
              <a:ahLst/>
              <a:cxnLst>
                <a:cxn ang="0">
                  <a:pos x="331" y="1287"/>
                </a:cxn>
                <a:cxn ang="0">
                  <a:pos x="287" y="1215"/>
                </a:cxn>
                <a:cxn ang="0">
                  <a:pos x="250" y="1148"/>
                </a:cxn>
                <a:cxn ang="0">
                  <a:pos x="206" y="1065"/>
                </a:cxn>
                <a:cxn ang="0">
                  <a:pos x="169" y="981"/>
                </a:cxn>
                <a:cxn ang="0">
                  <a:pos x="144" y="897"/>
                </a:cxn>
                <a:cxn ang="0">
                  <a:pos x="119" y="814"/>
                </a:cxn>
                <a:cxn ang="0">
                  <a:pos x="94" y="730"/>
                </a:cxn>
                <a:cxn ang="0">
                  <a:pos x="75" y="652"/>
                </a:cxn>
                <a:cxn ang="0">
                  <a:pos x="50" y="580"/>
                </a:cxn>
                <a:cxn ang="0">
                  <a:pos x="31" y="513"/>
                </a:cxn>
                <a:cxn ang="0">
                  <a:pos x="7" y="446"/>
                </a:cxn>
                <a:cxn ang="0">
                  <a:pos x="0" y="385"/>
                </a:cxn>
                <a:cxn ang="0">
                  <a:pos x="0" y="312"/>
                </a:cxn>
                <a:cxn ang="0">
                  <a:pos x="7" y="251"/>
                </a:cxn>
                <a:cxn ang="0">
                  <a:pos x="19" y="190"/>
                </a:cxn>
                <a:cxn ang="0">
                  <a:pos x="44" y="123"/>
                </a:cxn>
                <a:cxn ang="0">
                  <a:pos x="94" y="67"/>
                </a:cxn>
                <a:cxn ang="0">
                  <a:pos x="181" y="56"/>
                </a:cxn>
                <a:cxn ang="0">
                  <a:pos x="237" y="50"/>
                </a:cxn>
                <a:cxn ang="0">
                  <a:pos x="306" y="50"/>
                </a:cxn>
                <a:cxn ang="0">
                  <a:pos x="393" y="50"/>
                </a:cxn>
                <a:cxn ang="0">
                  <a:pos x="487" y="45"/>
                </a:cxn>
                <a:cxn ang="0">
                  <a:pos x="587" y="34"/>
                </a:cxn>
                <a:cxn ang="0">
                  <a:pos x="693" y="22"/>
                </a:cxn>
                <a:cxn ang="0">
                  <a:pos x="799" y="11"/>
                </a:cxn>
                <a:cxn ang="0">
                  <a:pos x="899" y="0"/>
                </a:cxn>
                <a:cxn ang="0">
                  <a:pos x="986" y="0"/>
                </a:cxn>
                <a:cxn ang="0">
                  <a:pos x="1055" y="0"/>
                </a:cxn>
                <a:cxn ang="0">
                  <a:pos x="1130" y="11"/>
                </a:cxn>
                <a:cxn ang="0">
                  <a:pos x="1161" y="61"/>
                </a:cxn>
                <a:cxn ang="0">
                  <a:pos x="1136" y="128"/>
                </a:cxn>
                <a:cxn ang="0">
                  <a:pos x="1067" y="212"/>
                </a:cxn>
                <a:cxn ang="0">
                  <a:pos x="1005" y="279"/>
                </a:cxn>
                <a:cxn ang="0">
                  <a:pos x="961" y="335"/>
                </a:cxn>
                <a:cxn ang="0">
                  <a:pos x="924" y="396"/>
                </a:cxn>
                <a:cxn ang="0">
                  <a:pos x="886" y="468"/>
                </a:cxn>
                <a:cxn ang="0">
                  <a:pos x="861" y="541"/>
                </a:cxn>
                <a:cxn ang="0">
                  <a:pos x="849" y="624"/>
                </a:cxn>
                <a:cxn ang="0">
                  <a:pos x="836" y="708"/>
                </a:cxn>
                <a:cxn ang="0">
                  <a:pos x="830" y="797"/>
                </a:cxn>
                <a:cxn ang="0">
                  <a:pos x="818" y="881"/>
                </a:cxn>
                <a:cxn ang="0">
                  <a:pos x="805" y="964"/>
                </a:cxn>
                <a:cxn ang="0">
                  <a:pos x="787" y="1048"/>
                </a:cxn>
                <a:cxn ang="0">
                  <a:pos x="749" y="1120"/>
                </a:cxn>
                <a:cxn ang="0">
                  <a:pos x="705" y="1187"/>
                </a:cxn>
                <a:cxn ang="0">
                  <a:pos x="662" y="1248"/>
                </a:cxn>
                <a:cxn ang="0">
                  <a:pos x="568" y="1332"/>
                </a:cxn>
                <a:cxn ang="0">
                  <a:pos x="481" y="1371"/>
                </a:cxn>
                <a:cxn ang="0">
                  <a:pos x="406" y="1360"/>
                </a:cxn>
                <a:cxn ang="0">
                  <a:pos x="356" y="1321"/>
                </a:cxn>
              </a:cxnLst>
              <a:rect l="0" t="0" r="r" b="b"/>
              <a:pathLst>
                <a:path w="1161" h="1371">
                  <a:moveTo>
                    <a:pt x="356" y="1321"/>
                  </a:moveTo>
                  <a:lnTo>
                    <a:pt x="350" y="1321"/>
                  </a:lnTo>
                  <a:lnTo>
                    <a:pt x="350" y="1315"/>
                  </a:lnTo>
                  <a:lnTo>
                    <a:pt x="337" y="1304"/>
                  </a:lnTo>
                  <a:lnTo>
                    <a:pt x="331" y="1287"/>
                  </a:lnTo>
                  <a:lnTo>
                    <a:pt x="319" y="1271"/>
                  </a:lnTo>
                  <a:lnTo>
                    <a:pt x="306" y="1254"/>
                  </a:lnTo>
                  <a:lnTo>
                    <a:pt x="300" y="1237"/>
                  </a:lnTo>
                  <a:lnTo>
                    <a:pt x="294" y="1226"/>
                  </a:lnTo>
                  <a:lnTo>
                    <a:pt x="287" y="1215"/>
                  </a:lnTo>
                  <a:lnTo>
                    <a:pt x="281" y="1204"/>
                  </a:lnTo>
                  <a:lnTo>
                    <a:pt x="275" y="1187"/>
                  </a:lnTo>
                  <a:lnTo>
                    <a:pt x="262" y="1176"/>
                  </a:lnTo>
                  <a:lnTo>
                    <a:pt x="256" y="1159"/>
                  </a:lnTo>
                  <a:lnTo>
                    <a:pt x="250" y="1148"/>
                  </a:lnTo>
                  <a:lnTo>
                    <a:pt x="237" y="1131"/>
                  </a:lnTo>
                  <a:lnTo>
                    <a:pt x="231" y="1115"/>
                  </a:lnTo>
                  <a:lnTo>
                    <a:pt x="225" y="1098"/>
                  </a:lnTo>
                  <a:lnTo>
                    <a:pt x="219" y="1081"/>
                  </a:lnTo>
                  <a:lnTo>
                    <a:pt x="206" y="1065"/>
                  </a:lnTo>
                  <a:lnTo>
                    <a:pt x="200" y="1048"/>
                  </a:lnTo>
                  <a:lnTo>
                    <a:pt x="194" y="1031"/>
                  </a:lnTo>
                  <a:lnTo>
                    <a:pt x="187" y="1014"/>
                  </a:lnTo>
                  <a:lnTo>
                    <a:pt x="175" y="998"/>
                  </a:lnTo>
                  <a:lnTo>
                    <a:pt x="169" y="981"/>
                  </a:lnTo>
                  <a:lnTo>
                    <a:pt x="163" y="964"/>
                  </a:lnTo>
                  <a:lnTo>
                    <a:pt x="156" y="948"/>
                  </a:lnTo>
                  <a:lnTo>
                    <a:pt x="150" y="931"/>
                  </a:lnTo>
                  <a:lnTo>
                    <a:pt x="144" y="914"/>
                  </a:lnTo>
                  <a:lnTo>
                    <a:pt x="144" y="897"/>
                  </a:lnTo>
                  <a:lnTo>
                    <a:pt x="138" y="881"/>
                  </a:lnTo>
                  <a:lnTo>
                    <a:pt x="131" y="858"/>
                  </a:lnTo>
                  <a:lnTo>
                    <a:pt x="125" y="842"/>
                  </a:lnTo>
                  <a:lnTo>
                    <a:pt x="125" y="825"/>
                  </a:lnTo>
                  <a:lnTo>
                    <a:pt x="119" y="814"/>
                  </a:lnTo>
                  <a:lnTo>
                    <a:pt x="113" y="797"/>
                  </a:lnTo>
                  <a:lnTo>
                    <a:pt x="106" y="775"/>
                  </a:lnTo>
                  <a:lnTo>
                    <a:pt x="106" y="764"/>
                  </a:lnTo>
                  <a:lnTo>
                    <a:pt x="100" y="747"/>
                  </a:lnTo>
                  <a:lnTo>
                    <a:pt x="94" y="730"/>
                  </a:lnTo>
                  <a:lnTo>
                    <a:pt x="88" y="713"/>
                  </a:lnTo>
                  <a:lnTo>
                    <a:pt x="88" y="697"/>
                  </a:lnTo>
                  <a:lnTo>
                    <a:pt x="81" y="686"/>
                  </a:lnTo>
                  <a:lnTo>
                    <a:pt x="75" y="669"/>
                  </a:lnTo>
                  <a:lnTo>
                    <a:pt x="75" y="652"/>
                  </a:lnTo>
                  <a:lnTo>
                    <a:pt x="69" y="635"/>
                  </a:lnTo>
                  <a:lnTo>
                    <a:pt x="69" y="619"/>
                  </a:lnTo>
                  <a:lnTo>
                    <a:pt x="63" y="608"/>
                  </a:lnTo>
                  <a:lnTo>
                    <a:pt x="56" y="591"/>
                  </a:lnTo>
                  <a:lnTo>
                    <a:pt x="50" y="580"/>
                  </a:lnTo>
                  <a:lnTo>
                    <a:pt x="50" y="569"/>
                  </a:lnTo>
                  <a:lnTo>
                    <a:pt x="44" y="552"/>
                  </a:lnTo>
                  <a:lnTo>
                    <a:pt x="38" y="541"/>
                  </a:lnTo>
                  <a:lnTo>
                    <a:pt x="31" y="524"/>
                  </a:lnTo>
                  <a:lnTo>
                    <a:pt x="31" y="513"/>
                  </a:lnTo>
                  <a:lnTo>
                    <a:pt x="25" y="496"/>
                  </a:lnTo>
                  <a:lnTo>
                    <a:pt x="19" y="485"/>
                  </a:lnTo>
                  <a:lnTo>
                    <a:pt x="19" y="474"/>
                  </a:lnTo>
                  <a:lnTo>
                    <a:pt x="13" y="463"/>
                  </a:lnTo>
                  <a:lnTo>
                    <a:pt x="7" y="446"/>
                  </a:lnTo>
                  <a:lnTo>
                    <a:pt x="7" y="435"/>
                  </a:lnTo>
                  <a:lnTo>
                    <a:pt x="0" y="418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5"/>
                  </a:lnTo>
                  <a:lnTo>
                    <a:pt x="0" y="368"/>
                  </a:lnTo>
                  <a:lnTo>
                    <a:pt x="0" y="357"/>
                  </a:lnTo>
                  <a:lnTo>
                    <a:pt x="0" y="340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0" y="301"/>
                  </a:lnTo>
                  <a:lnTo>
                    <a:pt x="0" y="284"/>
                  </a:lnTo>
                  <a:lnTo>
                    <a:pt x="0" y="273"/>
                  </a:lnTo>
                  <a:lnTo>
                    <a:pt x="7" y="262"/>
                  </a:lnTo>
                  <a:lnTo>
                    <a:pt x="7" y="251"/>
                  </a:lnTo>
                  <a:lnTo>
                    <a:pt x="7" y="240"/>
                  </a:lnTo>
                  <a:lnTo>
                    <a:pt x="13" y="223"/>
                  </a:lnTo>
                  <a:lnTo>
                    <a:pt x="13" y="212"/>
                  </a:lnTo>
                  <a:lnTo>
                    <a:pt x="19" y="201"/>
                  </a:lnTo>
                  <a:lnTo>
                    <a:pt x="19" y="190"/>
                  </a:lnTo>
                  <a:lnTo>
                    <a:pt x="25" y="178"/>
                  </a:lnTo>
                  <a:lnTo>
                    <a:pt x="25" y="167"/>
                  </a:lnTo>
                  <a:lnTo>
                    <a:pt x="31" y="162"/>
                  </a:lnTo>
                  <a:lnTo>
                    <a:pt x="38" y="139"/>
                  </a:lnTo>
                  <a:lnTo>
                    <a:pt x="44" y="123"/>
                  </a:lnTo>
                  <a:lnTo>
                    <a:pt x="56" y="106"/>
                  </a:lnTo>
                  <a:lnTo>
                    <a:pt x="63" y="95"/>
                  </a:lnTo>
                  <a:lnTo>
                    <a:pt x="69" y="84"/>
                  </a:lnTo>
                  <a:lnTo>
                    <a:pt x="81" y="73"/>
                  </a:lnTo>
                  <a:lnTo>
                    <a:pt x="94" y="67"/>
                  </a:lnTo>
                  <a:lnTo>
                    <a:pt x="113" y="61"/>
                  </a:lnTo>
                  <a:lnTo>
                    <a:pt x="125" y="56"/>
                  </a:lnTo>
                  <a:lnTo>
                    <a:pt x="144" y="56"/>
                  </a:lnTo>
                  <a:lnTo>
                    <a:pt x="156" y="56"/>
                  </a:lnTo>
                  <a:lnTo>
                    <a:pt x="181" y="56"/>
                  </a:lnTo>
                  <a:lnTo>
                    <a:pt x="194" y="50"/>
                  </a:lnTo>
                  <a:lnTo>
                    <a:pt x="200" y="50"/>
                  </a:lnTo>
                  <a:lnTo>
                    <a:pt x="212" y="50"/>
                  </a:lnTo>
                  <a:lnTo>
                    <a:pt x="225" y="50"/>
                  </a:lnTo>
                  <a:lnTo>
                    <a:pt x="237" y="50"/>
                  </a:lnTo>
                  <a:lnTo>
                    <a:pt x="250" y="50"/>
                  </a:lnTo>
                  <a:lnTo>
                    <a:pt x="269" y="50"/>
                  </a:lnTo>
                  <a:lnTo>
                    <a:pt x="281" y="56"/>
                  </a:lnTo>
                  <a:lnTo>
                    <a:pt x="294" y="50"/>
                  </a:lnTo>
                  <a:lnTo>
                    <a:pt x="306" y="50"/>
                  </a:lnTo>
                  <a:lnTo>
                    <a:pt x="325" y="50"/>
                  </a:lnTo>
                  <a:lnTo>
                    <a:pt x="337" y="50"/>
                  </a:lnTo>
                  <a:lnTo>
                    <a:pt x="356" y="50"/>
                  </a:lnTo>
                  <a:lnTo>
                    <a:pt x="375" y="50"/>
                  </a:lnTo>
                  <a:lnTo>
                    <a:pt x="393" y="50"/>
                  </a:lnTo>
                  <a:lnTo>
                    <a:pt x="412" y="50"/>
                  </a:lnTo>
                  <a:lnTo>
                    <a:pt x="425" y="50"/>
                  </a:lnTo>
                  <a:lnTo>
                    <a:pt x="443" y="50"/>
                  </a:lnTo>
                  <a:lnTo>
                    <a:pt x="462" y="45"/>
                  </a:lnTo>
                  <a:lnTo>
                    <a:pt x="487" y="45"/>
                  </a:lnTo>
                  <a:lnTo>
                    <a:pt x="506" y="45"/>
                  </a:lnTo>
                  <a:lnTo>
                    <a:pt x="524" y="45"/>
                  </a:lnTo>
                  <a:lnTo>
                    <a:pt x="543" y="39"/>
                  </a:lnTo>
                  <a:lnTo>
                    <a:pt x="562" y="39"/>
                  </a:lnTo>
                  <a:lnTo>
                    <a:pt x="587" y="34"/>
                  </a:lnTo>
                  <a:lnTo>
                    <a:pt x="606" y="34"/>
                  </a:lnTo>
                  <a:lnTo>
                    <a:pt x="624" y="28"/>
                  </a:lnTo>
                  <a:lnTo>
                    <a:pt x="649" y="28"/>
                  </a:lnTo>
                  <a:lnTo>
                    <a:pt x="668" y="22"/>
                  </a:lnTo>
                  <a:lnTo>
                    <a:pt x="693" y="22"/>
                  </a:lnTo>
                  <a:lnTo>
                    <a:pt x="712" y="17"/>
                  </a:lnTo>
                  <a:lnTo>
                    <a:pt x="737" y="17"/>
                  </a:lnTo>
                  <a:lnTo>
                    <a:pt x="755" y="17"/>
                  </a:lnTo>
                  <a:lnTo>
                    <a:pt x="780" y="11"/>
                  </a:lnTo>
                  <a:lnTo>
                    <a:pt x="799" y="11"/>
                  </a:lnTo>
                  <a:lnTo>
                    <a:pt x="818" y="6"/>
                  </a:lnTo>
                  <a:lnTo>
                    <a:pt x="836" y="6"/>
                  </a:lnTo>
                  <a:lnTo>
                    <a:pt x="861" y="6"/>
                  </a:lnTo>
                  <a:lnTo>
                    <a:pt x="880" y="0"/>
                  </a:lnTo>
                  <a:lnTo>
                    <a:pt x="899" y="0"/>
                  </a:lnTo>
                  <a:lnTo>
                    <a:pt x="918" y="0"/>
                  </a:lnTo>
                  <a:lnTo>
                    <a:pt x="936" y="0"/>
                  </a:lnTo>
                  <a:lnTo>
                    <a:pt x="949" y="0"/>
                  </a:lnTo>
                  <a:lnTo>
                    <a:pt x="974" y="0"/>
                  </a:lnTo>
                  <a:lnTo>
                    <a:pt x="986" y="0"/>
                  </a:lnTo>
                  <a:lnTo>
                    <a:pt x="999" y="0"/>
                  </a:lnTo>
                  <a:lnTo>
                    <a:pt x="1017" y="0"/>
                  </a:lnTo>
                  <a:lnTo>
                    <a:pt x="1030" y="0"/>
                  </a:lnTo>
                  <a:lnTo>
                    <a:pt x="1042" y="0"/>
                  </a:lnTo>
                  <a:lnTo>
                    <a:pt x="1055" y="0"/>
                  </a:lnTo>
                  <a:lnTo>
                    <a:pt x="1067" y="0"/>
                  </a:lnTo>
                  <a:lnTo>
                    <a:pt x="1080" y="0"/>
                  </a:lnTo>
                  <a:lnTo>
                    <a:pt x="1098" y="6"/>
                  </a:lnTo>
                  <a:lnTo>
                    <a:pt x="1117" y="11"/>
                  </a:lnTo>
                  <a:lnTo>
                    <a:pt x="1130" y="11"/>
                  </a:lnTo>
                  <a:lnTo>
                    <a:pt x="1142" y="22"/>
                  </a:lnTo>
                  <a:lnTo>
                    <a:pt x="1148" y="28"/>
                  </a:lnTo>
                  <a:lnTo>
                    <a:pt x="1155" y="39"/>
                  </a:lnTo>
                  <a:lnTo>
                    <a:pt x="1161" y="50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61" y="84"/>
                  </a:lnTo>
                  <a:lnTo>
                    <a:pt x="1148" y="95"/>
                  </a:lnTo>
                  <a:lnTo>
                    <a:pt x="1148" y="112"/>
                  </a:lnTo>
                  <a:lnTo>
                    <a:pt x="1136" y="128"/>
                  </a:lnTo>
                  <a:lnTo>
                    <a:pt x="1130" y="145"/>
                  </a:lnTo>
                  <a:lnTo>
                    <a:pt x="1117" y="156"/>
                  </a:lnTo>
                  <a:lnTo>
                    <a:pt x="1098" y="173"/>
                  </a:lnTo>
                  <a:lnTo>
                    <a:pt x="1086" y="190"/>
                  </a:lnTo>
                  <a:lnTo>
                    <a:pt x="1067" y="212"/>
                  </a:lnTo>
                  <a:lnTo>
                    <a:pt x="1049" y="229"/>
                  </a:lnTo>
                  <a:lnTo>
                    <a:pt x="1036" y="245"/>
                  </a:lnTo>
                  <a:lnTo>
                    <a:pt x="1024" y="257"/>
                  </a:lnTo>
                  <a:lnTo>
                    <a:pt x="1017" y="268"/>
                  </a:lnTo>
                  <a:lnTo>
                    <a:pt x="1005" y="279"/>
                  </a:lnTo>
                  <a:lnTo>
                    <a:pt x="999" y="290"/>
                  </a:lnTo>
                  <a:lnTo>
                    <a:pt x="992" y="301"/>
                  </a:lnTo>
                  <a:lnTo>
                    <a:pt x="980" y="312"/>
                  </a:lnTo>
                  <a:lnTo>
                    <a:pt x="974" y="323"/>
                  </a:lnTo>
                  <a:lnTo>
                    <a:pt x="961" y="335"/>
                  </a:lnTo>
                  <a:lnTo>
                    <a:pt x="955" y="346"/>
                  </a:lnTo>
                  <a:lnTo>
                    <a:pt x="942" y="357"/>
                  </a:lnTo>
                  <a:lnTo>
                    <a:pt x="936" y="374"/>
                  </a:lnTo>
                  <a:lnTo>
                    <a:pt x="930" y="385"/>
                  </a:lnTo>
                  <a:lnTo>
                    <a:pt x="924" y="396"/>
                  </a:lnTo>
                  <a:lnTo>
                    <a:pt x="918" y="413"/>
                  </a:lnTo>
                  <a:lnTo>
                    <a:pt x="905" y="424"/>
                  </a:lnTo>
                  <a:lnTo>
                    <a:pt x="899" y="440"/>
                  </a:lnTo>
                  <a:lnTo>
                    <a:pt x="893" y="452"/>
                  </a:lnTo>
                  <a:lnTo>
                    <a:pt x="886" y="468"/>
                  </a:lnTo>
                  <a:lnTo>
                    <a:pt x="886" y="479"/>
                  </a:lnTo>
                  <a:lnTo>
                    <a:pt x="880" y="496"/>
                  </a:lnTo>
                  <a:lnTo>
                    <a:pt x="874" y="513"/>
                  </a:lnTo>
                  <a:lnTo>
                    <a:pt x="868" y="524"/>
                  </a:lnTo>
                  <a:lnTo>
                    <a:pt x="861" y="541"/>
                  </a:lnTo>
                  <a:lnTo>
                    <a:pt x="861" y="557"/>
                  </a:lnTo>
                  <a:lnTo>
                    <a:pt x="855" y="574"/>
                  </a:lnTo>
                  <a:lnTo>
                    <a:pt x="855" y="591"/>
                  </a:lnTo>
                  <a:lnTo>
                    <a:pt x="849" y="608"/>
                  </a:lnTo>
                  <a:lnTo>
                    <a:pt x="849" y="624"/>
                  </a:lnTo>
                  <a:lnTo>
                    <a:pt x="843" y="641"/>
                  </a:lnTo>
                  <a:lnTo>
                    <a:pt x="843" y="658"/>
                  </a:lnTo>
                  <a:lnTo>
                    <a:pt x="836" y="674"/>
                  </a:lnTo>
                  <a:lnTo>
                    <a:pt x="836" y="691"/>
                  </a:lnTo>
                  <a:lnTo>
                    <a:pt x="836" y="708"/>
                  </a:lnTo>
                  <a:lnTo>
                    <a:pt x="836" y="725"/>
                  </a:lnTo>
                  <a:lnTo>
                    <a:pt x="836" y="741"/>
                  </a:lnTo>
                  <a:lnTo>
                    <a:pt x="836" y="758"/>
                  </a:lnTo>
                  <a:lnTo>
                    <a:pt x="830" y="775"/>
                  </a:lnTo>
                  <a:lnTo>
                    <a:pt x="830" y="797"/>
                  </a:lnTo>
                  <a:lnTo>
                    <a:pt x="830" y="814"/>
                  </a:lnTo>
                  <a:lnTo>
                    <a:pt x="824" y="830"/>
                  </a:lnTo>
                  <a:lnTo>
                    <a:pt x="824" y="847"/>
                  </a:lnTo>
                  <a:lnTo>
                    <a:pt x="824" y="864"/>
                  </a:lnTo>
                  <a:lnTo>
                    <a:pt x="818" y="881"/>
                  </a:lnTo>
                  <a:lnTo>
                    <a:pt x="818" y="897"/>
                  </a:lnTo>
                  <a:lnTo>
                    <a:pt x="811" y="914"/>
                  </a:lnTo>
                  <a:lnTo>
                    <a:pt x="811" y="931"/>
                  </a:lnTo>
                  <a:lnTo>
                    <a:pt x="805" y="948"/>
                  </a:lnTo>
                  <a:lnTo>
                    <a:pt x="805" y="964"/>
                  </a:lnTo>
                  <a:lnTo>
                    <a:pt x="799" y="981"/>
                  </a:lnTo>
                  <a:lnTo>
                    <a:pt x="799" y="998"/>
                  </a:lnTo>
                  <a:lnTo>
                    <a:pt x="793" y="1014"/>
                  </a:lnTo>
                  <a:lnTo>
                    <a:pt x="793" y="1031"/>
                  </a:lnTo>
                  <a:lnTo>
                    <a:pt x="787" y="1048"/>
                  </a:lnTo>
                  <a:lnTo>
                    <a:pt x="780" y="1065"/>
                  </a:lnTo>
                  <a:lnTo>
                    <a:pt x="774" y="1076"/>
                  </a:lnTo>
                  <a:lnTo>
                    <a:pt x="768" y="1092"/>
                  </a:lnTo>
                  <a:lnTo>
                    <a:pt x="755" y="1104"/>
                  </a:lnTo>
                  <a:lnTo>
                    <a:pt x="749" y="1120"/>
                  </a:lnTo>
                  <a:lnTo>
                    <a:pt x="737" y="1137"/>
                  </a:lnTo>
                  <a:lnTo>
                    <a:pt x="730" y="1148"/>
                  </a:lnTo>
                  <a:lnTo>
                    <a:pt x="724" y="1159"/>
                  </a:lnTo>
                  <a:lnTo>
                    <a:pt x="718" y="1176"/>
                  </a:lnTo>
                  <a:lnTo>
                    <a:pt x="705" y="1187"/>
                  </a:lnTo>
                  <a:lnTo>
                    <a:pt x="699" y="1198"/>
                  </a:lnTo>
                  <a:lnTo>
                    <a:pt x="687" y="1209"/>
                  </a:lnTo>
                  <a:lnTo>
                    <a:pt x="680" y="1226"/>
                  </a:lnTo>
                  <a:lnTo>
                    <a:pt x="674" y="1237"/>
                  </a:lnTo>
                  <a:lnTo>
                    <a:pt x="662" y="1248"/>
                  </a:lnTo>
                  <a:lnTo>
                    <a:pt x="643" y="1271"/>
                  </a:lnTo>
                  <a:lnTo>
                    <a:pt x="624" y="1287"/>
                  </a:lnTo>
                  <a:lnTo>
                    <a:pt x="606" y="1304"/>
                  </a:lnTo>
                  <a:lnTo>
                    <a:pt x="587" y="1321"/>
                  </a:lnTo>
                  <a:lnTo>
                    <a:pt x="568" y="1332"/>
                  </a:lnTo>
                  <a:lnTo>
                    <a:pt x="549" y="1349"/>
                  </a:lnTo>
                  <a:lnTo>
                    <a:pt x="531" y="1354"/>
                  </a:lnTo>
                  <a:lnTo>
                    <a:pt x="518" y="1365"/>
                  </a:lnTo>
                  <a:lnTo>
                    <a:pt x="499" y="1365"/>
                  </a:lnTo>
                  <a:lnTo>
                    <a:pt x="481" y="1371"/>
                  </a:lnTo>
                  <a:lnTo>
                    <a:pt x="462" y="1371"/>
                  </a:lnTo>
                  <a:lnTo>
                    <a:pt x="450" y="1371"/>
                  </a:lnTo>
                  <a:lnTo>
                    <a:pt x="431" y="1365"/>
                  </a:lnTo>
                  <a:lnTo>
                    <a:pt x="418" y="1365"/>
                  </a:lnTo>
                  <a:lnTo>
                    <a:pt x="406" y="1360"/>
                  </a:lnTo>
                  <a:lnTo>
                    <a:pt x="400" y="1354"/>
                  </a:lnTo>
                  <a:lnTo>
                    <a:pt x="381" y="1343"/>
                  </a:lnTo>
                  <a:lnTo>
                    <a:pt x="368" y="1332"/>
                  </a:lnTo>
                  <a:lnTo>
                    <a:pt x="356" y="1326"/>
                  </a:lnTo>
                  <a:lnTo>
                    <a:pt x="356" y="1321"/>
                  </a:lnTo>
                  <a:lnTo>
                    <a:pt x="356" y="1321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412"/>
            <p:cNvSpPr>
              <a:spLocks/>
            </p:cNvSpPr>
            <p:nvPr/>
          </p:nvSpPr>
          <p:spPr bwMode="auto">
            <a:xfrm>
              <a:off x="2712" y="1743"/>
              <a:ext cx="188" cy="301"/>
            </a:xfrm>
            <a:custGeom>
              <a:avLst/>
              <a:gdLst/>
              <a:ahLst/>
              <a:cxnLst>
                <a:cxn ang="0">
                  <a:pos x="94" y="301"/>
                </a:cxn>
                <a:cxn ang="0">
                  <a:pos x="113" y="301"/>
                </a:cxn>
                <a:cxn ang="0">
                  <a:pos x="131" y="290"/>
                </a:cxn>
                <a:cxn ang="0">
                  <a:pos x="144" y="273"/>
                </a:cxn>
                <a:cxn ang="0">
                  <a:pos x="156" y="256"/>
                </a:cxn>
                <a:cxn ang="0">
                  <a:pos x="163" y="245"/>
                </a:cxn>
                <a:cxn ang="0">
                  <a:pos x="169" y="234"/>
                </a:cxn>
                <a:cxn ang="0">
                  <a:pos x="175" y="223"/>
                </a:cxn>
                <a:cxn ang="0">
                  <a:pos x="175" y="212"/>
                </a:cxn>
                <a:cxn ang="0">
                  <a:pos x="181" y="195"/>
                </a:cxn>
                <a:cxn ang="0">
                  <a:pos x="181" y="178"/>
                </a:cxn>
                <a:cxn ang="0">
                  <a:pos x="181" y="167"/>
                </a:cxn>
                <a:cxn ang="0">
                  <a:pos x="188" y="150"/>
                </a:cxn>
                <a:cxn ang="0">
                  <a:pos x="181" y="134"/>
                </a:cxn>
                <a:cxn ang="0">
                  <a:pos x="181" y="117"/>
                </a:cxn>
                <a:cxn ang="0">
                  <a:pos x="181" y="100"/>
                </a:cxn>
                <a:cxn ang="0">
                  <a:pos x="175" y="89"/>
                </a:cxn>
                <a:cxn ang="0">
                  <a:pos x="175" y="72"/>
                </a:cxn>
                <a:cxn ang="0">
                  <a:pos x="169" y="61"/>
                </a:cxn>
                <a:cxn ang="0">
                  <a:pos x="163" y="50"/>
                </a:cxn>
                <a:cxn ang="0">
                  <a:pos x="156" y="45"/>
                </a:cxn>
                <a:cxn ang="0">
                  <a:pos x="150" y="33"/>
                </a:cxn>
                <a:cxn ang="0">
                  <a:pos x="144" y="22"/>
                </a:cxn>
                <a:cxn ang="0">
                  <a:pos x="138" y="11"/>
                </a:cxn>
                <a:cxn ang="0">
                  <a:pos x="131" y="6"/>
                </a:cxn>
                <a:cxn ang="0">
                  <a:pos x="113" y="0"/>
                </a:cxn>
                <a:cxn ang="0">
                  <a:pos x="94" y="0"/>
                </a:cxn>
                <a:cxn ang="0">
                  <a:pos x="75" y="0"/>
                </a:cxn>
                <a:cxn ang="0">
                  <a:pos x="56" y="6"/>
                </a:cxn>
                <a:cxn ang="0">
                  <a:pos x="44" y="11"/>
                </a:cxn>
                <a:cxn ang="0">
                  <a:pos x="38" y="22"/>
                </a:cxn>
                <a:cxn ang="0">
                  <a:pos x="32" y="33"/>
                </a:cxn>
                <a:cxn ang="0">
                  <a:pos x="25" y="45"/>
                </a:cxn>
                <a:cxn ang="0">
                  <a:pos x="19" y="50"/>
                </a:cxn>
                <a:cxn ang="0">
                  <a:pos x="13" y="61"/>
                </a:cxn>
                <a:cxn ang="0">
                  <a:pos x="7" y="72"/>
                </a:cxn>
                <a:cxn ang="0">
                  <a:pos x="7" y="89"/>
                </a:cxn>
                <a:cxn ang="0">
                  <a:pos x="0" y="100"/>
                </a:cxn>
                <a:cxn ang="0">
                  <a:pos x="0" y="117"/>
                </a:cxn>
                <a:cxn ang="0">
                  <a:pos x="0" y="134"/>
                </a:cxn>
                <a:cxn ang="0">
                  <a:pos x="0" y="150"/>
                </a:cxn>
                <a:cxn ang="0">
                  <a:pos x="0" y="167"/>
                </a:cxn>
                <a:cxn ang="0">
                  <a:pos x="0" y="178"/>
                </a:cxn>
                <a:cxn ang="0">
                  <a:pos x="0" y="195"/>
                </a:cxn>
                <a:cxn ang="0">
                  <a:pos x="7" y="212"/>
                </a:cxn>
                <a:cxn ang="0">
                  <a:pos x="7" y="223"/>
                </a:cxn>
                <a:cxn ang="0">
                  <a:pos x="13" y="234"/>
                </a:cxn>
                <a:cxn ang="0">
                  <a:pos x="19" y="245"/>
                </a:cxn>
                <a:cxn ang="0">
                  <a:pos x="25" y="256"/>
                </a:cxn>
                <a:cxn ang="0">
                  <a:pos x="38" y="273"/>
                </a:cxn>
                <a:cxn ang="0">
                  <a:pos x="56" y="290"/>
                </a:cxn>
                <a:cxn ang="0">
                  <a:pos x="75" y="301"/>
                </a:cxn>
                <a:cxn ang="0">
                  <a:pos x="94" y="301"/>
                </a:cxn>
                <a:cxn ang="0">
                  <a:pos x="94" y="301"/>
                </a:cxn>
              </a:cxnLst>
              <a:rect l="0" t="0" r="r" b="b"/>
              <a:pathLst>
                <a:path w="188" h="301">
                  <a:moveTo>
                    <a:pt x="94" y="301"/>
                  </a:moveTo>
                  <a:lnTo>
                    <a:pt x="113" y="301"/>
                  </a:lnTo>
                  <a:lnTo>
                    <a:pt x="131" y="290"/>
                  </a:lnTo>
                  <a:lnTo>
                    <a:pt x="144" y="273"/>
                  </a:lnTo>
                  <a:lnTo>
                    <a:pt x="156" y="256"/>
                  </a:lnTo>
                  <a:lnTo>
                    <a:pt x="163" y="245"/>
                  </a:lnTo>
                  <a:lnTo>
                    <a:pt x="169" y="234"/>
                  </a:lnTo>
                  <a:lnTo>
                    <a:pt x="175" y="223"/>
                  </a:lnTo>
                  <a:lnTo>
                    <a:pt x="175" y="212"/>
                  </a:lnTo>
                  <a:lnTo>
                    <a:pt x="181" y="195"/>
                  </a:lnTo>
                  <a:lnTo>
                    <a:pt x="181" y="178"/>
                  </a:lnTo>
                  <a:lnTo>
                    <a:pt x="181" y="167"/>
                  </a:lnTo>
                  <a:lnTo>
                    <a:pt x="188" y="150"/>
                  </a:lnTo>
                  <a:lnTo>
                    <a:pt x="181" y="134"/>
                  </a:lnTo>
                  <a:lnTo>
                    <a:pt x="181" y="117"/>
                  </a:lnTo>
                  <a:lnTo>
                    <a:pt x="181" y="100"/>
                  </a:lnTo>
                  <a:lnTo>
                    <a:pt x="175" y="89"/>
                  </a:lnTo>
                  <a:lnTo>
                    <a:pt x="175" y="72"/>
                  </a:lnTo>
                  <a:lnTo>
                    <a:pt x="169" y="61"/>
                  </a:lnTo>
                  <a:lnTo>
                    <a:pt x="163" y="50"/>
                  </a:lnTo>
                  <a:lnTo>
                    <a:pt x="156" y="45"/>
                  </a:lnTo>
                  <a:lnTo>
                    <a:pt x="150" y="33"/>
                  </a:lnTo>
                  <a:lnTo>
                    <a:pt x="144" y="22"/>
                  </a:lnTo>
                  <a:lnTo>
                    <a:pt x="138" y="11"/>
                  </a:lnTo>
                  <a:lnTo>
                    <a:pt x="131" y="6"/>
                  </a:lnTo>
                  <a:lnTo>
                    <a:pt x="113" y="0"/>
                  </a:lnTo>
                  <a:lnTo>
                    <a:pt x="94" y="0"/>
                  </a:lnTo>
                  <a:lnTo>
                    <a:pt x="75" y="0"/>
                  </a:lnTo>
                  <a:lnTo>
                    <a:pt x="56" y="6"/>
                  </a:lnTo>
                  <a:lnTo>
                    <a:pt x="44" y="11"/>
                  </a:lnTo>
                  <a:lnTo>
                    <a:pt x="38" y="22"/>
                  </a:lnTo>
                  <a:lnTo>
                    <a:pt x="32" y="33"/>
                  </a:lnTo>
                  <a:lnTo>
                    <a:pt x="25" y="45"/>
                  </a:lnTo>
                  <a:lnTo>
                    <a:pt x="19" y="50"/>
                  </a:lnTo>
                  <a:lnTo>
                    <a:pt x="13" y="61"/>
                  </a:lnTo>
                  <a:lnTo>
                    <a:pt x="7" y="72"/>
                  </a:lnTo>
                  <a:lnTo>
                    <a:pt x="7" y="89"/>
                  </a:lnTo>
                  <a:lnTo>
                    <a:pt x="0" y="100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50"/>
                  </a:lnTo>
                  <a:lnTo>
                    <a:pt x="0" y="167"/>
                  </a:lnTo>
                  <a:lnTo>
                    <a:pt x="0" y="178"/>
                  </a:lnTo>
                  <a:lnTo>
                    <a:pt x="0" y="195"/>
                  </a:lnTo>
                  <a:lnTo>
                    <a:pt x="7" y="212"/>
                  </a:lnTo>
                  <a:lnTo>
                    <a:pt x="7" y="223"/>
                  </a:lnTo>
                  <a:lnTo>
                    <a:pt x="13" y="234"/>
                  </a:lnTo>
                  <a:lnTo>
                    <a:pt x="19" y="245"/>
                  </a:lnTo>
                  <a:lnTo>
                    <a:pt x="25" y="256"/>
                  </a:lnTo>
                  <a:lnTo>
                    <a:pt x="38" y="273"/>
                  </a:lnTo>
                  <a:lnTo>
                    <a:pt x="56" y="290"/>
                  </a:lnTo>
                  <a:lnTo>
                    <a:pt x="75" y="301"/>
                  </a:lnTo>
                  <a:lnTo>
                    <a:pt x="94" y="301"/>
                  </a:lnTo>
                  <a:lnTo>
                    <a:pt x="94" y="301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413"/>
            <p:cNvSpPr>
              <a:spLocks/>
            </p:cNvSpPr>
            <p:nvPr/>
          </p:nvSpPr>
          <p:spPr bwMode="auto">
            <a:xfrm>
              <a:off x="-907" y="-57"/>
              <a:ext cx="3076" cy="2753"/>
            </a:xfrm>
            <a:custGeom>
              <a:avLst/>
              <a:gdLst/>
              <a:ahLst/>
              <a:cxnLst>
                <a:cxn ang="0">
                  <a:pos x="1691" y="2742"/>
                </a:cxn>
                <a:cxn ang="0">
                  <a:pos x="1878" y="2714"/>
                </a:cxn>
                <a:cxn ang="0">
                  <a:pos x="2059" y="2664"/>
                </a:cxn>
                <a:cxn ang="0">
                  <a:pos x="2234" y="2597"/>
                </a:cxn>
                <a:cxn ang="0">
                  <a:pos x="2396" y="2519"/>
                </a:cxn>
                <a:cxn ang="0">
                  <a:pos x="2540" y="2413"/>
                </a:cxn>
                <a:cxn ang="0">
                  <a:pos x="2671" y="2302"/>
                </a:cxn>
                <a:cxn ang="0">
                  <a:pos x="2789" y="2173"/>
                </a:cxn>
                <a:cxn ang="0">
                  <a:pos x="2889" y="2034"/>
                </a:cxn>
                <a:cxn ang="0">
                  <a:pos x="2970" y="1878"/>
                </a:cxn>
                <a:cxn ang="0">
                  <a:pos x="3027" y="1716"/>
                </a:cxn>
                <a:cxn ang="0">
                  <a:pos x="3064" y="1549"/>
                </a:cxn>
                <a:cxn ang="0">
                  <a:pos x="3076" y="1382"/>
                </a:cxn>
                <a:cxn ang="0">
                  <a:pos x="3064" y="1204"/>
                </a:cxn>
                <a:cxn ang="0">
                  <a:pos x="3027" y="1031"/>
                </a:cxn>
                <a:cxn ang="0">
                  <a:pos x="2970" y="875"/>
                </a:cxn>
                <a:cxn ang="0">
                  <a:pos x="2889" y="725"/>
                </a:cxn>
                <a:cxn ang="0">
                  <a:pos x="2789" y="580"/>
                </a:cxn>
                <a:cxn ang="0">
                  <a:pos x="2671" y="451"/>
                </a:cxn>
                <a:cxn ang="0">
                  <a:pos x="2540" y="334"/>
                </a:cxn>
                <a:cxn ang="0">
                  <a:pos x="2396" y="234"/>
                </a:cxn>
                <a:cxn ang="0">
                  <a:pos x="2234" y="151"/>
                </a:cxn>
                <a:cxn ang="0">
                  <a:pos x="2059" y="84"/>
                </a:cxn>
                <a:cxn ang="0">
                  <a:pos x="1878" y="33"/>
                </a:cxn>
                <a:cxn ang="0">
                  <a:pos x="1691" y="6"/>
                </a:cxn>
                <a:cxn ang="0">
                  <a:pos x="1498" y="0"/>
                </a:cxn>
                <a:cxn ang="0">
                  <a:pos x="1298" y="17"/>
                </a:cxn>
                <a:cxn ang="0">
                  <a:pos x="1111" y="50"/>
                </a:cxn>
                <a:cxn ang="0">
                  <a:pos x="936" y="112"/>
                </a:cxn>
                <a:cxn ang="0">
                  <a:pos x="768" y="184"/>
                </a:cxn>
                <a:cxn ang="0">
                  <a:pos x="612" y="273"/>
                </a:cxn>
                <a:cxn ang="0">
                  <a:pos x="474" y="379"/>
                </a:cxn>
                <a:cxn ang="0">
                  <a:pos x="350" y="502"/>
                </a:cxn>
                <a:cxn ang="0">
                  <a:pos x="237" y="635"/>
                </a:cxn>
                <a:cxn ang="0">
                  <a:pos x="150" y="780"/>
                </a:cxn>
                <a:cxn ang="0">
                  <a:pos x="81" y="936"/>
                </a:cxn>
                <a:cxn ang="0">
                  <a:pos x="31" y="1103"/>
                </a:cxn>
                <a:cxn ang="0">
                  <a:pos x="7" y="1271"/>
                </a:cxn>
                <a:cxn ang="0">
                  <a:pos x="0" y="1449"/>
                </a:cxn>
                <a:cxn ang="0">
                  <a:pos x="25" y="1622"/>
                </a:cxn>
                <a:cxn ang="0">
                  <a:pos x="69" y="1783"/>
                </a:cxn>
                <a:cxn ang="0">
                  <a:pos x="131" y="1939"/>
                </a:cxn>
                <a:cxn ang="0">
                  <a:pos x="219" y="2090"/>
                </a:cxn>
                <a:cxn ang="0">
                  <a:pos x="325" y="2224"/>
                </a:cxn>
                <a:cxn ang="0">
                  <a:pos x="450" y="2352"/>
                </a:cxn>
                <a:cxn ang="0">
                  <a:pos x="587" y="2458"/>
                </a:cxn>
                <a:cxn ang="0">
                  <a:pos x="737" y="2552"/>
                </a:cxn>
                <a:cxn ang="0">
                  <a:pos x="899" y="2630"/>
                </a:cxn>
                <a:cxn ang="0">
                  <a:pos x="1080" y="2692"/>
                </a:cxn>
                <a:cxn ang="0">
                  <a:pos x="1261" y="2725"/>
                </a:cxn>
                <a:cxn ang="0">
                  <a:pos x="1454" y="2747"/>
                </a:cxn>
              </a:cxnLst>
              <a:rect l="0" t="0" r="r" b="b"/>
              <a:pathLst>
                <a:path w="3076" h="2753">
                  <a:moveTo>
                    <a:pt x="1535" y="2753"/>
                  </a:moveTo>
                  <a:lnTo>
                    <a:pt x="1573" y="2747"/>
                  </a:lnTo>
                  <a:lnTo>
                    <a:pt x="1610" y="2747"/>
                  </a:lnTo>
                  <a:lnTo>
                    <a:pt x="1654" y="2742"/>
                  </a:lnTo>
                  <a:lnTo>
                    <a:pt x="1691" y="2742"/>
                  </a:lnTo>
                  <a:lnTo>
                    <a:pt x="1729" y="2736"/>
                  </a:lnTo>
                  <a:lnTo>
                    <a:pt x="1766" y="2731"/>
                  </a:lnTo>
                  <a:lnTo>
                    <a:pt x="1804" y="2725"/>
                  </a:lnTo>
                  <a:lnTo>
                    <a:pt x="1841" y="2725"/>
                  </a:lnTo>
                  <a:lnTo>
                    <a:pt x="1878" y="2714"/>
                  </a:lnTo>
                  <a:lnTo>
                    <a:pt x="1916" y="2708"/>
                  </a:lnTo>
                  <a:lnTo>
                    <a:pt x="1953" y="2697"/>
                  </a:lnTo>
                  <a:lnTo>
                    <a:pt x="1991" y="2692"/>
                  </a:lnTo>
                  <a:lnTo>
                    <a:pt x="2022" y="2675"/>
                  </a:lnTo>
                  <a:lnTo>
                    <a:pt x="2059" y="2664"/>
                  </a:lnTo>
                  <a:lnTo>
                    <a:pt x="2097" y="2653"/>
                  </a:lnTo>
                  <a:lnTo>
                    <a:pt x="2134" y="2642"/>
                  </a:lnTo>
                  <a:lnTo>
                    <a:pt x="2165" y="2630"/>
                  </a:lnTo>
                  <a:lnTo>
                    <a:pt x="2197" y="2614"/>
                  </a:lnTo>
                  <a:lnTo>
                    <a:pt x="2234" y="2597"/>
                  </a:lnTo>
                  <a:lnTo>
                    <a:pt x="2265" y="2586"/>
                  </a:lnTo>
                  <a:lnTo>
                    <a:pt x="2296" y="2569"/>
                  </a:lnTo>
                  <a:lnTo>
                    <a:pt x="2328" y="2552"/>
                  </a:lnTo>
                  <a:lnTo>
                    <a:pt x="2365" y="2536"/>
                  </a:lnTo>
                  <a:lnTo>
                    <a:pt x="2396" y="2519"/>
                  </a:lnTo>
                  <a:lnTo>
                    <a:pt x="2421" y="2497"/>
                  </a:lnTo>
                  <a:lnTo>
                    <a:pt x="2452" y="2474"/>
                  </a:lnTo>
                  <a:lnTo>
                    <a:pt x="2484" y="2458"/>
                  </a:lnTo>
                  <a:lnTo>
                    <a:pt x="2515" y="2435"/>
                  </a:lnTo>
                  <a:lnTo>
                    <a:pt x="2540" y="2413"/>
                  </a:lnTo>
                  <a:lnTo>
                    <a:pt x="2571" y="2391"/>
                  </a:lnTo>
                  <a:lnTo>
                    <a:pt x="2596" y="2368"/>
                  </a:lnTo>
                  <a:lnTo>
                    <a:pt x="2621" y="2352"/>
                  </a:lnTo>
                  <a:lnTo>
                    <a:pt x="2646" y="2324"/>
                  </a:lnTo>
                  <a:lnTo>
                    <a:pt x="2671" y="2302"/>
                  </a:lnTo>
                  <a:lnTo>
                    <a:pt x="2696" y="2274"/>
                  </a:lnTo>
                  <a:lnTo>
                    <a:pt x="2721" y="2251"/>
                  </a:lnTo>
                  <a:lnTo>
                    <a:pt x="2746" y="2224"/>
                  </a:lnTo>
                  <a:lnTo>
                    <a:pt x="2764" y="2196"/>
                  </a:lnTo>
                  <a:lnTo>
                    <a:pt x="2789" y="2173"/>
                  </a:lnTo>
                  <a:lnTo>
                    <a:pt x="2808" y="2146"/>
                  </a:lnTo>
                  <a:lnTo>
                    <a:pt x="2833" y="2118"/>
                  </a:lnTo>
                  <a:lnTo>
                    <a:pt x="2852" y="2090"/>
                  </a:lnTo>
                  <a:lnTo>
                    <a:pt x="2871" y="2062"/>
                  </a:lnTo>
                  <a:lnTo>
                    <a:pt x="2889" y="2034"/>
                  </a:lnTo>
                  <a:lnTo>
                    <a:pt x="2902" y="2001"/>
                  </a:lnTo>
                  <a:lnTo>
                    <a:pt x="2920" y="1973"/>
                  </a:lnTo>
                  <a:lnTo>
                    <a:pt x="2939" y="1939"/>
                  </a:lnTo>
                  <a:lnTo>
                    <a:pt x="2958" y="1911"/>
                  </a:lnTo>
                  <a:lnTo>
                    <a:pt x="2970" y="1878"/>
                  </a:lnTo>
                  <a:lnTo>
                    <a:pt x="2983" y="1850"/>
                  </a:lnTo>
                  <a:lnTo>
                    <a:pt x="2995" y="1817"/>
                  </a:lnTo>
                  <a:lnTo>
                    <a:pt x="3008" y="1783"/>
                  </a:lnTo>
                  <a:lnTo>
                    <a:pt x="3014" y="1750"/>
                  </a:lnTo>
                  <a:lnTo>
                    <a:pt x="3027" y="1716"/>
                  </a:lnTo>
                  <a:lnTo>
                    <a:pt x="3033" y="1689"/>
                  </a:lnTo>
                  <a:lnTo>
                    <a:pt x="3045" y="1655"/>
                  </a:lnTo>
                  <a:lnTo>
                    <a:pt x="3051" y="1622"/>
                  </a:lnTo>
                  <a:lnTo>
                    <a:pt x="3058" y="1588"/>
                  </a:lnTo>
                  <a:lnTo>
                    <a:pt x="3064" y="1549"/>
                  </a:lnTo>
                  <a:lnTo>
                    <a:pt x="3070" y="1521"/>
                  </a:lnTo>
                  <a:lnTo>
                    <a:pt x="3070" y="1482"/>
                  </a:lnTo>
                  <a:lnTo>
                    <a:pt x="3076" y="1449"/>
                  </a:lnTo>
                  <a:lnTo>
                    <a:pt x="3076" y="1416"/>
                  </a:lnTo>
                  <a:lnTo>
                    <a:pt x="3076" y="1382"/>
                  </a:lnTo>
                  <a:lnTo>
                    <a:pt x="3076" y="1343"/>
                  </a:lnTo>
                  <a:lnTo>
                    <a:pt x="3076" y="1310"/>
                  </a:lnTo>
                  <a:lnTo>
                    <a:pt x="3070" y="1271"/>
                  </a:lnTo>
                  <a:lnTo>
                    <a:pt x="3070" y="1237"/>
                  </a:lnTo>
                  <a:lnTo>
                    <a:pt x="3064" y="1204"/>
                  </a:lnTo>
                  <a:lnTo>
                    <a:pt x="3058" y="1170"/>
                  </a:lnTo>
                  <a:lnTo>
                    <a:pt x="3051" y="1137"/>
                  </a:lnTo>
                  <a:lnTo>
                    <a:pt x="3045" y="1103"/>
                  </a:lnTo>
                  <a:lnTo>
                    <a:pt x="3033" y="1064"/>
                  </a:lnTo>
                  <a:lnTo>
                    <a:pt x="3027" y="1031"/>
                  </a:lnTo>
                  <a:lnTo>
                    <a:pt x="3014" y="1003"/>
                  </a:lnTo>
                  <a:lnTo>
                    <a:pt x="3008" y="970"/>
                  </a:lnTo>
                  <a:lnTo>
                    <a:pt x="2995" y="936"/>
                  </a:lnTo>
                  <a:lnTo>
                    <a:pt x="2983" y="908"/>
                  </a:lnTo>
                  <a:lnTo>
                    <a:pt x="2970" y="875"/>
                  </a:lnTo>
                  <a:lnTo>
                    <a:pt x="2958" y="847"/>
                  </a:lnTo>
                  <a:lnTo>
                    <a:pt x="2939" y="814"/>
                  </a:lnTo>
                  <a:lnTo>
                    <a:pt x="2920" y="780"/>
                  </a:lnTo>
                  <a:lnTo>
                    <a:pt x="2902" y="752"/>
                  </a:lnTo>
                  <a:lnTo>
                    <a:pt x="2889" y="725"/>
                  </a:lnTo>
                  <a:lnTo>
                    <a:pt x="2871" y="691"/>
                  </a:lnTo>
                  <a:lnTo>
                    <a:pt x="2852" y="663"/>
                  </a:lnTo>
                  <a:lnTo>
                    <a:pt x="2833" y="635"/>
                  </a:lnTo>
                  <a:lnTo>
                    <a:pt x="2808" y="607"/>
                  </a:lnTo>
                  <a:lnTo>
                    <a:pt x="2789" y="580"/>
                  </a:lnTo>
                  <a:lnTo>
                    <a:pt x="2764" y="552"/>
                  </a:lnTo>
                  <a:lnTo>
                    <a:pt x="2746" y="529"/>
                  </a:lnTo>
                  <a:lnTo>
                    <a:pt x="2721" y="502"/>
                  </a:lnTo>
                  <a:lnTo>
                    <a:pt x="2696" y="474"/>
                  </a:lnTo>
                  <a:lnTo>
                    <a:pt x="2671" y="451"/>
                  </a:lnTo>
                  <a:lnTo>
                    <a:pt x="2646" y="429"/>
                  </a:lnTo>
                  <a:lnTo>
                    <a:pt x="2621" y="407"/>
                  </a:lnTo>
                  <a:lnTo>
                    <a:pt x="2596" y="379"/>
                  </a:lnTo>
                  <a:lnTo>
                    <a:pt x="2571" y="357"/>
                  </a:lnTo>
                  <a:lnTo>
                    <a:pt x="2540" y="334"/>
                  </a:lnTo>
                  <a:lnTo>
                    <a:pt x="2515" y="318"/>
                  </a:lnTo>
                  <a:lnTo>
                    <a:pt x="2484" y="290"/>
                  </a:lnTo>
                  <a:lnTo>
                    <a:pt x="2452" y="273"/>
                  </a:lnTo>
                  <a:lnTo>
                    <a:pt x="2421" y="251"/>
                  </a:lnTo>
                  <a:lnTo>
                    <a:pt x="2396" y="234"/>
                  </a:lnTo>
                  <a:lnTo>
                    <a:pt x="2365" y="217"/>
                  </a:lnTo>
                  <a:lnTo>
                    <a:pt x="2328" y="201"/>
                  </a:lnTo>
                  <a:lnTo>
                    <a:pt x="2296" y="184"/>
                  </a:lnTo>
                  <a:lnTo>
                    <a:pt x="2265" y="167"/>
                  </a:lnTo>
                  <a:lnTo>
                    <a:pt x="2234" y="151"/>
                  </a:lnTo>
                  <a:lnTo>
                    <a:pt x="2197" y="134"/>
                  </a:lnTo>
                  <a:lnTo>
                    <a:pt x="2165" y="123"/>
                  </a:lnTo>
                  <a:lnTo>
                    <a:pt x="2134" y="112"/>
                  </a:lnTo>
                  <a:lnTo>
                    <a:pt x="2097" y="95"/>
                  </a:lnTo>
                  <a:lnTo>
                    <a:pt x="2059" y="84"/>
                  </a:lnTo>
                  <a:lnTo>
                    <a:pt x="2022" y="72"/>
                  </a:lnTo>
                  <a:lnTo>
                    <a:pt x="1991" y="61"/>
                  </a:lnTo>
                  <a:lnTo>
                    <a:pt x="1953" y="50"/>
                  </a:lnTo>
                  <a:lnTo>
                    <a:pt x="1916" y="45"/>
                  </a:lnTo>
                  <a:lnTo>
                    <a:pt x="1878" y="33"/>
                  </a:lnTo>
                  <a:lnTo>
                    <a:pt x="1841" y="28"/>
                  </a:lnTo>
                  <a:lnTo>
                    <a:pt x="1804" y="22"/>
                  </a:lnTo>
                  <a:lnTo>
                    <a:pt x="1766" y="17"/>
                  </a:lnTo>
                  <a:lnTo>
                    <a:pt x="1729" y="11"/>
                  </a:lnTo>
                  <a:lnTo>
                    <a:pt x="1691" y="6"/>
                  </a:lnTo>
                  <a:lnTo>
                    <a:pt x="1654" y="6"/>
                  </a:lnTo>
                  <a:lnTo>
                    <a:pt x="1610" y="0"/>
                  </a:lnTo>
                  <a:lnTo>
                    <a:pt x="1573" y="0"/>
                  </a:lnTo>
                  <a:lnTo>
                    <a:pt x="1535" y="0"/>
                  </a:lnTo>
                  <a:lnTo>
                    <a:pt x="1498" y="0"/>
                  </a:lnTo>
                  <a:lnTo>
                    <a:pt x="1454" y="0"/>
                  </a:lnTo>
                  <a:lnTo>
                    <a:pt x="1417" y="6"/>
                  </a:lnTo>
                  <a:lnTo>
                    <a:pt x="1379" y="6"/>
                  </a:lnTo>
                  <a:lnTo>
                    <a:pt x="1336" y="11"/>
                  </a:lnTo>
                  <a:lnTo>
                    <a:pt x="1298" y="17"/>
                  </a:lnTo>
                  <a:lnTo>
                    <a:pt x="1261" y="22"/>
                  </a:lnTo>
                  <a:lnTo>
                    <a:pt x="1223" y="28"/>
                  </a:lnTo>
                  <a:lnTo>
                    <a:pt x="1186" y="33"/>
                  </a:lnTo>
                  <a:lnTo>
                    <a:pt x="1148" y="45"/>
                  </a:lnTo>
                  <a:lnTo>
                    <a:pt x="1111" y="50"/>
                  </a:lnTo>
                  <a:lnTo>
                    <a:pt x="1080" y="61"/>
                  </a:lnTo>
                  <a:lnTo>
                    <a:pt x="1036" y="72"/>
                  </a:lnTo>
                  <a:lnTo>
                    <a:pt x="1005" y="84"/>
                  </a:lnTo>
                  <a:lnTo>
                    <a:pt x="967" y="95"/>
                  </a:lnTo>
                  <a:lnTo>
                    <a:pt x="936" y="112"/>
                  </a:lnTo>
                  <a:lnTo>
                    <a:pt x="899" y="123"/>
                  </a:lnTo>
                  <a:lnTo>
                    <a:pt x="868" y="134"/>
                  </a:lnTo>
                  <a:lnTo>
                    <a:pt x="836" y="151"/>
                  </a:lnTo>
                  <a:lnTo>
                    <a:pt x="805" y="167"/>
                  </a:lnTo>
                  <a:lnTo>
                    <a:pt x="768" y="184"/>
                  </a:lnTo>
                  <a:lnTo>
                    <a:pt x="737" y="201"/>
                  </a:lnTo>
                  <a:lnTo>
                    <a:pt x="705" y="217"/>
                  </a:lnTo>
                  <a:lnTo>
                    <a:pt x="674" y="234"/>
                  </a:lnTo>
                  <a:lnTo>
                    <a:pt x="643" y="251"/>
                  </a:lnTo>
                  <a:lnTo>
                    <a:pt x="612" y="273"/>
                  </a:lnTo>
                  <a:lnTo>
                    <a:pt x="587" y="290"/>
                  </a:lnTo>
                  <a:lnTo>
                    <a:pt x="556" y="318"/>
                  </a:lnTo>
                  <a:lnTo>
                    <a:pt x="531" y="334"/>
                  </a:lnTo>
                  <a:lnTo>
                    <a:pt x="499" y="357"/>
                  </a:lnTo>
                  <a:lnTo>
                    <a:pt x="474" y="379"/>
                  </a:lnTo>
                  <a:lnTo>
                    <a:pt x="450" y="407"/>
                  </a:lnTo>
                  <a:lnTo>
                    <a:pt x="425" y="429"/>
                  </a:lnTo>
                  <a:lnTo>
                    <a:pt x="400" y="451"/>
                  </a:lnTo>
                  <a:lnTo>
                    <a:pt x="375" y="474"/>
                  </a:lnTo>
                  <a:lnTo>
                    <a:pt x="350" y="502"/>
                  </a:lnTo>
                  <a:lnTo>
                    <a:pt x="325" y="529"/>
                  </a:lnTo>
                  <a:lnTo>
                    <a:pt x="306" y="552"/>
                  </a:lnTo>
                  <a:lnTo>
                    <a:pt x="281" y="580"/>
                  </a:lnTo>
                  <a:lnTo>
                    <a:pt x="262" y="607"/>
                  </a:lnTo>
                  <a:lnTo>
                    <a:pt x="237" y="635"/>
                  </a:lnTo>
                  <a:lnTo>
                    <a:pt x="219" y="663"/>
                  </a:lnTo>
                  <a:lnTo>
                    <a:pt x="200" y="691"/>
                  </a:lnTo>
                  <a:lnTo>
                    <a:pt x="187" y="725"/>
                  </a:lnTo>
                  <a:lnTo>
                    <a:pt x="169" y="752"/>
                  </a:lnTo>
                  <a:lnTo>
                    <a:pt x="150" y="780"/>
                  </a:lnTo>
                  <a:lnTo>
                    <a:pt x="131" y="814"/>
                  </a:lnTo>
                  <a:lnTo>
                    <a:pt x="119" y="847"/>
                  </a:lnTo>
                  <a:lnTo>
                    <a:pt x="106" y="875"/>
                  </a:lnTo>
                  <a:lnTo>
                    <a:pt x="94" y="908"/>
                  </a:lnTo>
                  <a:lnTo>
                    <a:pt x="81" y="936"/>
                  </a:lnTo>
                  <a:lnTo>
                    <a:pt x="69" y="970"/>
                  </a:lnTo>
                  <a:lnTo>
                    <a:pt x="56" y="1003"/>
                  </a:lnTo>
                  <a:lnTo>
                    <a:pt x="50" y="1031"/>
                  </a:lnTo>
                  <a:lnTo>
                    <a:pt x="38" y="1064"/>
                  </a:lnTo>
                  <a:lnTo>
                    <a:pt x="31" y="1103"/>
                  </a:lnTo>
                  <a:lnTo>
                    <a:pt x="25" y="1137"/>
                  </a:lnTo>
                  <a:lnTo>
                    <a:pt x="19" y="1170"/>
                  </a:lnTo>
                  <a:lnTo>
                    <a:pt x="13" y="1204"/>
                  </a:lnTo>
                  <a:lnTo>
                    <a:pt x="7" y="1237"/>
                  </a:lnTo>
                  <a:lnTo>
                    <a:pt x="7" y="1271"/>
                  </a:lnTo>
                  <a:lnTo>
                    <a:pt x="0" y="1310"/>
                  </a:lnTo>
                  <a:lnTo>
                    <a:pt x="0" y="1343"/>
                  </a:lnTo>
                  <a:lnTo>
                    <a:pt x="0" y="1382"/>
                  </a:lnTo>
                  <a:lnTo>
                    <a:pt x="0" y="1416"/>
                  </a:lnTo>
                  <a:lnTo>
                    <a:pt x="0" y="1449"/>
                  </a:lnTo>
                  <a:lnTo>
                    <a:pt x="7" y="1482"/>
                  </a:lnTo>
                  <a:lnTo>
                    <a:pt x="7" y="1521"/>
                  </a:lnTo>
                  <a:lnTo>
                    <a:pt x="13" y="1549"/>
                  </a:lnTo>
                  <a:lnTo>
                    <a:pt x="19" y="1588"/>
                  </a:lnTo>
                  <a:lnTo>
                    <a:pt x="25" y="1622"/>
                  </a:lnTo>
                  <a:lnTo>
                    <a:pt x="31" y="1655"/>
                  </a:lnTo>
                  <a:lnTo>
                    <a:pt x="38" y="1689"/>
                  </a:lnTo>
                  <a:lnTo>
                    <a:pt x="50" y="1716"/>
                  </a:lnTo>
                  <a:lnTo>
                    <a:pt x="56" y="1750"/>
                  </a:lnTo>
                  <a:lnTo>
                    <a:pt x="69" y="1783"/>
                  </a:lnTo>
                  <a:lnTo>
                    <a:pt x="81" y="1817"/>
                  </a:lnTo>
                  <a:lnTo>
                    <a:pt x="94" y="1850"/>
                  </a:lnTo>
                  <a:lnTo>
                    <a:pt x="106" y="1878"/>
                  </a:lnTo>
                  <a:lnTo>
                    <a:pt x="119" y="1911"/>
                  </a:lnTo>
                  <a:lnTo>
                    <a:pt x="131" y="1939"/>
                  </a:lnTo>
                  <a:lnTo>
                    <a:pt x="150" y="1973"/>
                  </a:lnTo>
                  <a:lnTo>
                    <a:pt x="169" y="2001"/>
                  </a:lnTo>
                  <a:lnTo>
                    <a:pt x="187" y="2034"/>
                  </a:lnTo>
                  <a:lnTo>
                    <a:pt x="200" y="2062"/>
                  </a:lnTo>
                  <a:lnTo>
                    <a:pt x="219" y="2090"/>
                  </a:lnTo>
                  <a:lnTo>
                    <a:pt x="237" y="2118"/>
                  </a:lnTo>
                  <a:lnTo>
                    <a:pt x="262" y="2146"/>
                  </a:lnTo>
                  <a:lnTo>
                    <a:pt x="281" y="2173"/>
                  </a:lnTo>
                  <a:lnTo>
                    <a:pt x="306" y="2196"/>
                  </a:lnTo>
                  <a:lnTo>
                    <a:pt x="325" y="2224"/>
                  </a:lnTo>
                  <a:lnTo>
                    <a:pt x="350" y="2251"/>
                  </a:lnTo>
                  <a:lnTo>
                    <a:pt x="375" y="2274"/>
                  </a:lnTo>
                  <a:lnTo>
                    <a:pt x="400" y="2302"/>
                  </a:lnTo>
                  <a:lnTo>
                    <a:pt x="425" y="2324"/>
                  </a:lnTo>
                  <a:lnTo>
                    <a:pt x="450" y="2352"/>
                  </a:lnTo>
                  <a:lnTo>
                    <a:pt x="474" y="2368"/>
                  </a:lnTo>
                  <a:lnTo>
                    <a:pt x="499" y="2391"/>
                  </a:lnTo>
                  <a:lnTo>
                    <a:pt x="531" y="2413"/>
                  </a:lnTo>
                  <a:lnTo>
                    <a:pt x="556" y="2435"/>
                  </a:lnTo>
                  <a:lnTo>
                    <a:pt x="587" y="2458"/>
                  </a:lnTo>
                  <a:lnTo>
                    <a:pt x="612" y="2474"/>
                  </a:lnTo>
                  <a:lnTo>
                    <a:pt x="643" y="2497"/>
                  </a:lnTo>
                  <a:lnTo>
                    <a:pt x="674" y="2519"/>
                  </a:lnTo>
                  <a:lnTo>
                    <a:pt x="705" y="2536"/>
                  </a:lnTo>
                  <a:lnTo>
                    <a:pt x="737" y="2552"/>
                  </a:lnTo>
                  <a:lnTo>
                    <a:pt x="768" y="2569"/>
                  </a:lnTo>
                  <a:lnTo>
                    <a:pt x="805" y="2586"/>
                  </a:lnTo>
                  <a:lnTo>
                    <a:pt x="836" y="2597"/>
                  </a:lnTo>
                  <a:lnTo>
                    <a:pt x="868" y="2614"/>
                  </a:lnTo>
                  <a:lnTo>
                    <a:pt x="899" y="2630"/>
                  </a:lnTo>
                  <a:lnTo>
                    <a:pt x="936" y="2642"/>
                  </a:lnTo>
                  <a:lnTo>
                    <a:pt x="967" y="2653"/>
                  </a:lnTo>
                  <a:lnTo>
                    <a:pt x="1005" y="2664"/>
                  </a:lnTo>
                  <a:lnTo>
                    <a:pt x="1036" y="2675"/>
                  </a:lnTo>
                  <a:lnTo>
                    <a:pt x="1080" y="2692"/>
                  </a:lnTo>
                  <a:lnTo>
                    <a:pt x="1111" y="2697"/>
                  </a:lnTo>
                  <a:lnTo>
                    <a:pt x="1148" y="2708"/>
                  </a:lnTo>
                  <a:lnTo>
                    <a:pt x="1186" y="2714"/>
                  </a:lnTo>
                  <a:lnTo>
                    <a:pt x="1223" y="2725"/>
                  </a:lnTo>
                  <a:lnTo>
                    <a:pt x="1261" y="2725"/>
                  </a:lnTo>
                  <a:lnTo>
                    <a:pt x="1298" y="2731"/>
                  </a:lnTo>
                  <a:lnTo>
                    <a:pt x="1336" y="2736"/>
                  </a:lnTo>
                  <a:lnTo>
                    <a:pt x="1379" y="2742"/>
                  </a:lnTo>
                  <a:lnTo>
                    <a:pt x="1417" y="2742"/>
                  </a:lnTo>
                  <a:lnTo>
                    <a:pt x="1454" y="2747"/>
                  </a:lnTo>
                  <a:lnTo>
                    <a:pt x="1498" y="2747"/>
                  </a:lnTo>
                  <a:lnTo>
                    <a:pt x="1535" y="2753"/>
                  </a:lnTo>
                  <a:lnTo>
                    <a:pt x="1535" y="2753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414"/>
            <p:cNvSpPr>
              <a:spLocks/>
            </p:cNvSpPr>
            <p:nvPr/>
          </p:nvSpPr>
          <p:spPr bwMode="auto">
            <a:xfrm>
              <a:off x="-145" y="77"/>
              <a:ext cx="2109" cy="1917"/>
            </a:xfrm>
            <a:custGeom>
              <a:avLst/>
              <a:gdLst/>
              <a:ahLst/>
              <a:cxnLst>
                <a:cxn ang="0">
                  <a:pos x="162" y="139"/>
                </a:cxn>
                <a:cxn ang="0">
                  <a:pos x="255" y="95"/>
                </a:cxn>
                <a:cxn ang="0">
                  <a:pos x="355" y="72"/>
                </a:cxn>
                <a:cxn ang="0">
                  <a:pos x="449" y="50"/>
                </a:cxn>
                <a:cxn ang="0">
                  <a:pos x="567" y="33"/>
                </a:cxn>
                <a:cxn ang="0">
                  <a:pos x="717" y="5"/>
                </a:cxn>
                <a:cxn ang="0">
                  <a:pos x="861" y="0"/>
                </a:cxn>
                <a:cxn ang="0">
                  <a:pos x="998" y="11"/>
                </a:cxn>
                <a:cxn ang="0">
                  <a:pos x="1135" y="44"/>
                </a:cxn>
                <a:cxn ang="0">
                  <a:pos x="1260" y="83"/>
                </a:cxn>
                <a:cxn ang="0">
                  <a:pos x="1378" y="139"/>
                </a:cxn>
                <a:cxn ang="0">
                  <a:pos x="1491" y="200"/>
                </a:cxn>
                <a:cxn ang="0">
                  <a:pos x="1597" y="267"/>
                </a:cxn>
                <a:cxn ang="0">
                  <a:pos x="1690" y="340"/>
                </a:cxn>
                <a:cxn ang="0">
                  <a:pos x="1772" y="412"/>
                </a:cxn>
                <a:cxn ang="0">
                  <a:pos x="1846" y="490"/>
                </a:cxn>
                <a:cxn ang="0">
                  <a:pos x="1909" y="563"/>
                </a:cxn>
                <a:cxn ang="0">
                  <a:pos x="1959" y="641"/>
                </a:cxn>
                <a:cxn ang="0">
                  <a:pos x="2009" y="719"/>
                </a:cxn>
                <a:cxn ang="0">
                  <a:pos x="2040" y="797"/>
                </a:cxn>
                <a:cxn ang="0">
                  <a:pos x="2071" y="880"/>
                </a:cxn>
                <a:cxn ang="0">
                  <a:pos x="2090" y="969"/>
                </a:cxn>
                <a:cxn ang="0">
                  <a:pos x="2102" y="1059"/>
                </a:cxn>
                <a:cxn ang="0">
                  <a:pos x="2109" y="1159"/>
                </a:cxn>
                <a:cxn ang="0">
                  <a:pos x="2109" y="1259"/>
                </a:cxn>
                <a:cxn ang="0">
                  <a:pos x="2102" y="1354"/>
                </a:cxn>
                <a:cxn ang="0">
                  <a:pos x="2096" y="1454"/>
                </a:cxn>
                <a:cxn ang="0">
                  <a:pos x="2084" y="1543"/>
                </a:cxn>
                <a:cxn ang="0">
                  <a:pos x="2071" y="1627"/>
                </a:cxn>
                <a:cxn ang="0">
                  <a:pos x="2046" y="1727"/>
                </a:cxn>
                <a:cxn ang="0">
                  <a:pos x="2002" y="1833"/>
                </a:cxn>
                <a:cxn ang="0">
                  <a:pos x="1890" y="1900"/>
                </a:cxn>
                <a:cxn ang="0">
                  <a:pos x="1747" y="1906"/>
                </a:cxn>
                <a:cxn ang="0">
                  <a:pos x="1628" y="1856"/>
                </a:cxn>
                <a:cxn ang="0">
                  <a:pos x="1591" y="1789"/>
                </a:cxn>
                <a:cxn ang="0">
                  <a:pos x="1597" y="1688"/>
                </a:cxn>
                <a:cxn ang="0">
                  <a:pos x="1597" y="1588"/>
                </a:cxn>
                <a:cxn ang="0">
                  <a:pos x="1603" y="1488"/>
                </a:cxn>
                <a:cxn ang="0">
                  <a:pos x="1616" y="1404"/>
                </a:cxn>
                <a:cxn ang="0">
                  <a:pos x="1622" y="1309"/>
                </a:cxn>
                <a:cxn ang="0">
                  <a:pos x="1634" y="1209"/>
                </a:cxn>
                <a:cxn ang="0">
                  <a:pos x="1634" y="1109"/>
                </a:cxn>
                <a:cxn ang="0">
                  <a:pos x="1634" y="1014"/>
                </a:cxn>
                <a:cxn ang="0">
                  <a:pos x="1622" y="919"/>
                </a:cxn>
                <a:cxn ang="0">
                  <a:pos x="1591" y="819"/>
                </a:cxn>
                <a:cxn ang="0">
                  <a:pos x="1547" y="747"/>
                </a:cxn>
                <a:cxn ang="0">
                  <a:pos x="1472" y="657"/>
                </a:cxn>
                <a:cxn ang="0">
                  <a:pos x="1329" y="524"/>
                </a:cxn>
                <a:cxn ang="0">
                  <a:pos x="1235" y="451"/>
                </a:cxn>
                <a:cxn ang="0">
                  <a:pos x="1141" y="390"/>
                </a:cxn>
                <a:cxn ang="0">
                  <a:pos x="1029" y="334"/>
                </a:cxn>
                <a:cxn ang="0">
                  <a:pos x="886" y="295"/>
                </a:cxn>
                <a:cxn ang="0">
                  <a:pos x="761" y="284"/>
                </a:cxn>
                <a:cxn ang="0">
                  <a:pos x="623" y="295"/>
                </a:cxn>
                <a:cxn ang="0">
                  <a:pos x="511" y="306"/>
                </a:cxn>
                <a:cxn ang="0">
                  <a:pos x="405" y="323"/>
                </a:cxn>
                <a:cxn ang="0">
                  <a:pos x="280" y="340"/>
                </a:cxn>
                <a:cxn ang="0">
                  <a:pos x="143" y="340"/>
                </a:cxn>
                <a:cxn ang="0">
                  <a:pos x="49" y="329"/>
                </a:cxn>
                <a:cxn ang="0">
                  <a:pos x="12" y="239"/>
                </a:cxn>
              </a:cxnLst>
              <a:rect l="0" t="0" r="r" b="b"/>
              <a:pathLst>
                <a:path w="2109" h="1917">
                  <a:moveTo>
                    <a:pt x="68" y="195"/>
                  </a:moveTo>
                  <a:lnTo>
                    <a:pt x="81" y="184"/>
                  </a:lnTo>
                  <a:lnTo>
                    <a:pt x="93" y="173"/>
                  </a:lnTo>
                  <a:lnTo>
                    <a:pt x="106" y="167"/>
                  </a:lnTo>
                  <a:lnTo>
                    <a:pt x="118" y="161"/>
                  </a:lnTo>
                  <a:lnTo>
                    <a:pt x="137" y="150"/>
                  </a:lnTo>
                  <a:lnTo>
                    <a:pt x="162" y="139"/>
                  </a:lnTo>
                  <a:lnTo>
                    <a:pt x="174" y="128"/>
                  </a:lnTo>
                  <a:lnTo>
                    <a:pt x="199" y="117"/>
                  </a:lnTo>
                  <a:lnTo>
                    <a:pt x="205" y="111"/>
                  </a:lnTo>
                  <a:lnTo>
                    <a:pt x="218" y="111"/>
                  </a:lnTo>
                  <a:lnTo>
                    <a:pt x="230" y="106"/>
                  </a:lnTo>
                  <a:lnTo>
                    <a:pt x="243" y="106"/>
                  </a:lnTo>
                  <a:lnTo>
                    <a:pt x="255" y="95"/>
                  </a:lnTo>
                  <a:lnTo>
                    <a:pt x="268" y="95"/>
                  </a:lnTo>
                  <a:lnTo>
                    <a:pt x="280" y="89"/>
                  </a:lnTo>
                  <a:lnTo>
                    <a:pt x="299" y="83"/>
                  </a:lnTo>
                  <a:lnTo>
                    <a:pt x="318" y="78"/>
                  </a:lnTo>
                  <a:lnTo>
                    <a:pt x="336" y="72"/>
                  </a:lnTo>
                  <a:lnTo>
                    <a:pt x="349" y="72"/>
                  </a:lnTo>
                  <a:lnTo>
                    <a:pt x="355" y="72"/>
                  </a:lnTo>
                  <a:lnTo>
                    <a:pt x="368" y="67"/>
                  </a:lnTo>
                  <a:lnTo>
                    <a:pt x="386" y="67"/>
                  </a:lnTo>
                  <a:lnTo>
                    <a:pt x="393" y="61"/>
                  </a:lnTo>
                  <a:lnTo>
                    <a:pt x="405" y="61"/>
                  </a:lnTo>
                  <a:lnTo>
                    <a:pt x="418" y="56"/>
                  </a:lnTo>
                  <a:lnTo>
                    <a:pt x="436" y="56"/>
                  </a:lnTo>
                  <a:lnTo>
                    <a:pt x="449" y="50"/>
                  </a:lnTo>
                  <a:lnTo>
                    <a:pt x="461" y="50"/>
                  </a:lnTo>
                  <a:lnTo>
                    <a:pt x="480" y="44"/>
                  </a:lnTo>
                  <a:lnTo>
                    <a:pt x="499" y="44"/>
                  </a:lnTo>
                  <a:lnTo>
                    <a:pt x="511" y="39"/>
                  </a:lnTo>
                  <a:lnTo>
                    <a:pt x="530" y="39"/>
                  </a:lnTo>
                  <a:lnTo>
                    <a:pt x="549" y="33"/>
                  </a:lnTo>
                  <a:lnTo>
                    <a:pt x="567" y="33"/>
                  </a:lnTo>
                  <a:lnTo>
                    <a:pt x="586" y="28"/>
                  </a:lnTo>
                  <a:lnTo>
                    <a:pt x="611" y="28"/>
                  </a:lnTo>
                  <a:lnTo>
                    <a:pt x="630" y="22"/>
                  </a:lnTo>
                  <a:lnTo>
                    <a:pt x="655" y="17"/>
                  </a:lnTo>
                  <a:lnTo>
                    <a:pt x="673" y="11"/>
                  </a:lnTo>
                  <a:lnTo>
                    <a:pt x="692" y="11"/>
                  </a:lnTo>
                  <a:lnTo>
                    <a:pt x="717" y="5"/>
                  </a:lnTo>
                  <a:lnTo>
                    <a:pt x="736" y="5"/>
                  </a:lnTo>
                  <a:lnTo>
                    <a:pt x="755" y="0"/>
                  </a:lnTo>
                  <a:lnTo>
                    <a:pt x="779" y="0"/>
                  </a:lnTo>
                  <a:lnTo>
                    <a:pt x="798" y="0"/>
                  </a:lnTo>
                  <a:lnTo>
                    <a:pt x="823" y="0"/>
                  </a:lnTo>
                  <a:lnTo>
                    <a:pt x="842" y="0"/>
                  </a:lnTo>
                  <a:lnTo>
                    <a:pt x="861" y="0"/>
                  </a:lnTo>
                  <a:lnTo>
                    <a:pt x="879" y="0"/>
                  </a:lnTo>
                  <a:lnTo>
                    <a:pt x="904" y="0"/>
                  </a:lnTo>
                  <a:lnTo>
                    <a:pt x="923" y="0"/>
                  </a:lnTo>
                  <a:lnTo>
                    <a:pt x="942" y="5"/>
                  </a:lnTo>
                  <a:lnTo>
                    <a:pt x="960" y="5"/>
                  </a:lnTo>
                  <a:lnTo>
                    <a:pt x="979" y="11"/>
                  </a:lnTo>
                  <a:lnTo>
                    <a:pt x="998" y="11"/>
                  </a:lnTo>
                  <a:lnTo>
                    <a:pt x="1017" y="17"/>
                  </a:lnTo>
                  <a:lnTo>
                    <a:pt x="1035" y="17"/>
                  </a:lnTo>
                  <a:lnTo>
                    <a:pt x="1054" y="22"/>
                  </a:lnTo>
                  <a:lnTo>
                    <a:pt x="1073" y="28"/>
                  </a:lnTo>
                  <a:lnTo>
                    <a:pt x="1098" y="33"/>
                  </a:lnTo>
                  <a:lnTo>
                    <a:pt x="1116" y="39"/>
                  </a:lnTo>
                  <a:lnTo>
                    <a:pt x="1135" y="44"/>
                  </a:lnTo>
                  <a:lnTo>
                    <a:pt x="1148" y="44"/>
                  </a:lnTo>
                  <a:lnTo>
                    <a:pt x="1166" y="50"/>
                  </a:lnTo>
                  <a:lnTo>
                    <a:pt x="1191" y="56"/>
                  </a:lnTo>
                  <a:lnTo>
                    <a:pt x="1210" y="61"/>
                  </a:lnTo>
                  <a:lnTo>
                    <a:pt x="1223" y="67"/>
                  </a:lnTo>
                  <a:lnTo>
                    <a:pt x="1241" y="78"/>
                  </a:lnTo>
                  <a:lnTo>
                    <a:pt x="1260" y="83"/>
                  </a:lnTo>
                  <a:lnTo>
                    <a:pt x="1279" y="89"/>
                  </a:lnTo>
                  <a:lnTo>
                    <a:pt x="1297" y="95"/>
                  </a:lnTo>
                  <a:lnTo>
                    <a:pt x="1316" y="106"/>
                  </a:lnTo>
                  <a:lnTo>
                    <a:pt x="1329" y="111"/>
                  </a:lnTo>
                  <a:lnTo>
                    <a:pt x="1347" y="122"/>
                  </a:lnTo>
                  <a:lnTo>
                    <a:pt x="1360" y="128"/>
                  </a:lnTo>
                  <a:lnTo>
                    <a:pt x="1378" y="139"/>
                  </a:lnTo>
                  <a:lnTo>
                    <a:pt x="1397" y="145"/>
                  </a:lnTo>
                  <a:lnTo>
                    <a:pt x="1416" y="156"/>
                  </a:lnTo>
                  <a:lnTo>
                    <a:pt x="1428" y="161"/>
                  </a:lnTo>
                  <a:lnTo>
                    <a:pt x="1441" y="173"/>
                  </a:lnTo>
                  <a:lnTo>
                    <a:pt x="1460" y="178"/>
                  </a:lnTo>
                  <a:lnTo>
                    <a:pt x="1472" y="189"/>
                  </a:lnTo>
                  <a:lnTo>
                    <a:pt x="1491" y="200"/>
                  </a:lnTo>
                  <a:lnTo>
                    <a:pt x="1503" y="206"/>
                  </a:lnTo>
                  <a:lnTo>
                    <a:pt x="1522" y="217"/>
                  </a:lnTo>
                  <a:lnTo>
                    <a:pt x="1534" y="228"/>
                  </a:lnTo>
                  <a:lnTo>
                    <a:pt x="1547" y="234"/>
                  </a:lnTo>
                  <a:lnTo>
                    <a:pt x="1566" y="245"/>
                  </a:lnTo>
                  <a:lnTo>
                    <a:pt x="1578" y="256"/>
                  </a:lnTo>
                  <a:lnTo>
                    <a:pt x="1597" y="267"/>
                  </a:lnTo>
                  <a:lnTo>
                    <a:pt x="1609" y="278"/>
                  </a:lnTo>
                  <a:lnTo>
                    <a:pt x="1622" y="284"/>
                  </a:lnTo>
                  <a:lnTo>
                    <a:pt x="1634" y="295"/>
                  </a:lnTo>
                  <a:lnTo>
                    <a:pt x="1647" y="306"/>
                  </a:lnTo>
                  <a:lnTo>
                    <a:pt x="1659" y="317"/>
                  </a:lnTo>
                  <a:lnTo>
                    <a:pt x="1678" y="329"/>
                  </a:lnTo>
                  <a:lnTo>
                    <a:pt x="1690" y="340"/>
                  </a:lnTo>
                  <a:lnTo>
                    <a:pt x="1703" y="351"/>
                  </a:lnTo>
                  <a:lnTo>
                    <a:pt x="1715" y="362"/>
                  </a:lnTo>
                  <a:lnTo>
                    <a:pt x="1728" y="373"/>
                  </a:lnTo>
                  <a:lnTo>
                    <a:pt x="1740" y="384"/>
                  </a:lnTo>
                  <a:lnTo>
                    <a:pt x="1753" y="395"/>
                  </a:lnTo>
                  <a:lnTo>
                    <a:pt x="1759" y="401"/>
                  </a:lnTo>
                  <a:lnTo>
                    <a:pt x="1772" y="412"/>
                  </a:lnTo>
                  <a:lnTo>
                    <a:pt x="1784" y="423"/>
                  </a:lnTo>
                  <a:lnTo>
                    <a:pt x="1797" y="434"/>
                  </a:lnTo>
                  <a:lnTo>
                    <a:pt x="1803" y="446"/>
                  </a:lnTo>
                  <a:lnTo>
                    <a:pt x="1815" y="457"/>
                  </a:lnTo>
                  <a:lnTo>
                    <a:pt x="1828" y="468"/>
                  </a:lnTo>
                  <a:lnTo>
                    <a:pt x="1834" y="479"/>
                  </a:lnTo>
                  <a:lnTo>
                    <a:pt x="1846" y="490"/>
                  </a:lnTo>
                  <a:lnTo>
                    <a:pt x="1853" y="501"/>
                  </a:lnTo>
                  <a:lnTo>
                    <a:pt x="1865" y="507"/>
                  </a:lnTo>
                  <a:lnTo>
                    <a:pt x="1871" y="524"/>
                  </a:lnTo>
                  <a:lnTo>
                    <a:pt x="1884" y="529"/>
                  </a:lnTo>
                  <a:lnTo>
                    <a:pt x="1890" y="540"/>
                  </a:lnTo>
                  <a:lnTo>
                    <a:pt x="1903" y="551"/>
                  </a:lnTo>
                  <a:lnTo>
                    <a:pt x="1909" y="563"/>
                  </a:lnTo>
                  <a:lnTo>
                    <a:pt x="1915" y="574"/>
                  </a:lnTo>
                  <a:lnTo>
                    <a:pt x="1928" y="585"/>
                  </a:lnTo>
                  <a:lnTo>
                    <a:pt x="1934" y="596"/>
                  </a:lnTo>
                  <a:lnTo>
                    <a:pt x="1940" y="607"/>
                  </a:lnTo>
                  <a:lnTo>
                    <a:pt x="1946" y="618"/>
                  </a:lnTo>
                  <a:lnTo>
                    <a:pt x="1953" y="630"/>
                  </a:lnTo>
                  <a:lnTo>
                    <a:pt x="1959" y="641"/>
                  </a:lnTo>
                  <a:lnTo>
                    <a:pt x="1971" y="652"/>
                  </a:lnTo>
                  <a:lnTo>
                    <a:pt x="1978" y="663"/>
                  </a:lnTo>
                  <a:lnTo>
                    <a:pt x="1984" y="674"/>
                  </a:lnTo>
                  <a:lnTo>
                    <a:pt x="1990" y="685"/>
                  </a:lnTo>
                  <a:lnTo>
                    <a:pt x="1996" y="696"/>
                  </a:lnTo>
                  <a:lnTo>
                    <a:pt x="2002" y="708"/>
                  </a:lnTo>
                  <a:lnTo>
                    <a:pt x="2009" y="719"/>
                  </a:lnTo>
                  <a:lnTo>
                    <a:pt x="2015" y="730"/>
                  </a:lnTo>
                  <a:lnTo>
                    <a:pt x="2021" y="741"/>
                  </a:lnTo>
                  <a:lnTo>
                    <a:pt x="2027" y="752"/>
                  </a:lnTo>
                  <a:lnTo>
                    <a:pt x="2027" y="763"/>
                  </a:lnTo>
                  <a:lnTo>
                    <a:pt x="2034" y="774"/>
                  </a:lnTo>
                  <a:lnTo>
                    <a:pt x="2040" y="786"/>
                  </a:lnTo>
                  <a:lnTo>
                    <a:pt x="2040" y="797"/>
                  </a:lnTo>
                  <a:lnTo>
                    <a:pt x="2046" y="808"/>
                  </a:lnTo>
                  <a:lnTo>
                    <a:pt x="2052" y="819"/>
                  </a:lnTo>
                  <a:lnTo>
                    <a:pt x="2059" y="830"/>
                  </a:lnTo>
                  <a:lnTo>
                    <a:pt x="2059" y="841"/>
                  </a:lnTo>
                  <a:lnTo>
                    <a:pt x="2065" y="858"/>
                  </a:lnTo>
                  <a:lnTo>
                    <a:pt x="2065" y="869"/>
                  </a:lnTo>
                  <a:lnTo>
                    <a:pt x="2071" y="880"/>
                  </a:lnTo>
                  <a:lnTo>
                    <a:pt x="2071" y="891"/>
                  </a:lnTo>
                  <a:lnTo>
                    <a:pt x="2077" y="903"/>
                  </a:lnTo>
                  <a:lnTo>
                    <a:pt x="2084" y="919"/>
                  </a:lnTo>
                  <a:lnTo>
                    <a:pt x="2084" y="930"/>
                  </a:lnTo>
                  <a:lnTo>
                    <a:pt x="2084" y="942"/>
                  </a:lnTo>
                  <a:lnTo>
                    <a:pt x="2090" y="953"/>
                  </a:lnTo>
                  <a:lnTo>
                    <a:pt x="2090" y="969"/>
                  </a:lnTo>
                  <a:lnTo>
                    <a:pt x="2090" y="981"/>
                  </a:lnTo>
                  <a:lnTo>
                    <a:pt x="2096" y="992"/>
                  </a:lnTo>
                  <a:lnTo>
                    <a:pt x="2096" y="1003"/>
                  </a:lnTo>
                  <a:lnTo>
                    <a:pt x="2096" y="1020"/>
                  </a:lnTo>
                  <a:lnTo>
                    <a:pt x="2102" y="1036"/>
                  </a:lnTo>
                  <a:lnTo>
                    <a:pt x="2102" y="1047"/>
                  </a:lnTo>
                  <a:lnTo>
                    <a:pt x="2102" y="1059"/>
                  </a:lnTo>
                  <a:lnTo>
                    <a:pt x="2102" y="1075"/>
                  </a:lnTo>
                  <a:lnTo>
                    <a:pt x="2102" y="1086"/>
                  </a:lnTo>
                  <a:lnTo>
                    <a:pt x="2102" y="1103"/>
                  </a:lnTo>
                  <a:lnTo>
                    <a:pt x="2102" y="1120"/>
                  </a:lnTo>
                  <a:lnTo>
                    <a:pt x="2102" y="1131"/>
                  </a:lnTo>
                  <a:lnTo>
                    <a:pt x="2109" y="1148"/>
                  </a:lnTo>
                  <a:lnTo>
                    <a:pt x="2109" y="1159"/>
                  </a:lnTo>
                  <a:lnTo>
                    <a:pt x="2109" y="1170"/>
                  </a:lnTo>
                  <a:lnTo>
                    <a:pt x="2109" y="1187"/>
                  </a:lnTo>
                  <a:lnTo>
                    <a:pt x="2109" y="1204"/>
                  </a:lnTo>
                  <a:lnTo>
                    <a:pt x="2109" y="1215"/>
                  </a:lnTo>
                  <a:lnTo>
                    <a:pt x="2109" y="1231"/>
                  </a:lnTo>
                  <a:lnTo>
                    <a:pt x="2109" y="1243"/>
                  </a:lnTo>
                  <a:lnTo>
                    <a:pt x="2109" y="1259"/>
                  </a:lnTo>
                  <a:lnTo>
                    <a:pt x="2102" y="1270"/>
                  </a:lnTo>
                  <a:lnTo>
                    <a:pt x="2102" y="1287"/>
                  </a:lnTo>
                  <a:lnTo>
                    <a:pt x="2102" y="1298"/>
                  </a:lnTo>
                  <a:lnTo>
                    <a:pt x="2102" y="1315"/>
                  </a:lnTo>
                  <a:lnTo>
                    <a:pt x="2102" y="1326"/>
                  </a:lnTo>
                  <a:lnTo>
                    <a:pt x="2102" y="1343"/>
                  </a:lnTo>
                  <a:lnTo>
                    <a:pt x="2102" y="1354"/>
                  </a:lnTo>
                  <a:lnTo>
                    <a:pt x="2102" y="1371"/>
                  </a:lnTo>
                  <a:lnTo>
                    <a:pt x="2102" y="1382"/>
                  </a:lnTo>
                  <a:lnTo>
                    <a:pt x="2096" y="1399"/>
                  </a:lnTo>
                  <a:lnTo>
                    <a:pt x="2096" y="1410"/>
                  </a:lnTo>
                  <a:lnTo>
                    <a:pt x="2096" y="1426"/>
                  </a:lnTo>
                  <a:lnTo>
                    <a:pt x="2096" y="1438"/>
                  </a:lnTo>
                  <a:lnTo>
                    <a:pt x="2096" y="1454"/>
                  </a:lnTo>
                  <a:lnTo>
                    <a:pt x="2096" y="1465"/>
                  </a:lnTo>
                  <a:lnTo>
                    <a:pt x="2096" y="1477"/>
                  </a:lnTo>
                  <a:lnTo>
                    <a:pt x="2090" y="1488"/>
                  </a:lnTo>
                  <a:lnTo>
                    <a:pt x="2090" y="1504"/>
                  </a:lnTo>
                  <a:lnTo>
                    <a:pt x="2090" y="1516"/>
                  </a:lnTo>
                  <a:lnTo>
                    <a:pt x="2090" y="1532"/>
                  </a:lnTo>
                  <a:lnTo>
                    <a:pt x="2084" y="1543"/>
                  </a:lnTo>
                  <a:lnTo>
                    <a:pt x="2084" y="1555"/>
                  </a:lnTo>
                  <a:lnTo>
                    <a:pt x="2084" y="1566"/>
                  </a:lnTo>
                  <a:lnTo>
                    <a:pt x="2084" y="1582"/>
                  </a:lnTo>
                  <a:lnTo>
                    <a:pt x="2077" y="1594"/>
                  </a:lnTo>
                  <a:lnTo>
                    <a:pt x="2077" y="1605"/>
                  </a:lnTo>
                  <a:lnTo>
                    <a:pt x="2071" y="1616"/>
                  </a:lnTo>
                  <a:lnTo>
                    <a:pt x="2071" y="1627"/>
                  </a:lnTo>
                  <a:lnTo>
                    <a:pt x="2065" y="1638"/>
                  </a:lnTo>
                  <a:lnTo>
                    <a:pt x="2065" y="1649"/>
                  </a:lnTo>
                  <a:lnTo>
                    <a:pt x="2059" y="1660"/>
                  </a:lnTo>
                  <a:lnTo>
                    <a:pt x="2059" y="1672"/>
                  </a:lnTo>
                  <a:lnTo>
                    <a:pt x="2052" y="1688"/>
                  </a:lnTo>
                  <a:lnTo>
                    <a:pt x="2052" y="1711"/>
                  </a:lnTo>
                  <a:lnTo>
                    <a:pt x="2046" y="1727"/>
                  </a:lnTo>
                  <a:lnTo>
                    <a:pt x="2040" y="1750"/>
                  </a:lnTo>
                  <a:lnTo>
                    <a:pt x="2034" y="1766"/>
                  </a:lnTo>
                  <a:lnTo>
                    <a:pt x="2027" y="1783"/>
                  </a:lnTo>
                  <a:lnTo>
                    <a:pt x="2021" y="1794"/>
                  </a:lnTo>
                  <a:lnTo>
                    <a:pt x="2015" y="1811"/>
                  </a:lnTo>
                  <a:lnTo>
                    <a:pt x="2009" y="1822"/>
                  </a:lnTo>
                  <a:lnTo>
                    <a:pt x="2002" y="1833"/>
                  </a:lnTo>
                  <a:lnTo>
                    <a:pt x="1990" y="1844"/>
                  </a:lnTo>
                  <a:lnTo>
                    <a:pt x="1984" y="1850"/>
                  </a:lnTo>
                  <a:lnTo>
                    <a:pt x="1965" y="1867"/>
                  </a:lnTo>
                  <a:lnTo>
                    <a:pt x="1946" y="1878"/>
                  </a:lnTo>
                  <a:lnTo>
                    <a:pt x="1928" y="1883"/>
                  </a:lnTo>
                  <a:lnTo>
                    <a:pt x="1915" y="1895"/>
                  </a:lnTo>
                  <a:lnTo>
                    <a:pt x="1890" y="1900"/>
                  </a:lnTo>
                  <a:lnTo>
                    <a:pt x="1871" y="1906"/>
                  </a:lnTo>
                  <a:lnTo>
                    <a:pt x="1853" y="1911"/>
                  </a:lnTo>
                  <a:lnTo>
                    <a:pt x="1834" y="1917"/>
                  </a:lnTo>
                  <a:lnTo>
                    <a:pt x="1815" y="1911"/>
                  </a:lnTo>
                  <a:lnTo>
                    <a:pt x="1790" y="1911"/>
                  </a:lnTo>
                  <a:lnTo>
                    <a:pt x="1772" y="1911"/>
                  </a:lnTo>
                  <a:lnTo>
                    <a:pt x="1747" y="1906"/>
                  </a:lnTo>
                  <a:lnTo>
                    <a:pt x="1728" y="1900"/>
                  </a:lnTo>
                  <a:lnTo>
                    <a:pt x="1703" y="1895"/>
                  </a:lnTo>
                  <a:lnTo>
                    <a:pt x="1684" y="1883"/>
                  </a:lnTo>
                  <a:lnTo>
                    <a:pt x="1659" y="1878"/>
                  </a:lnTo>
                  <a:lnTo>
                    <a:pt x="1647" y="1867"/>
                  </a:lnTo>
                  <a:lnTo>
                    <a:pt x="1641" y="1861"/>
                  </a:lnTo>
                  <a:lnTo>
                    <a:pt x="1628" y="1856"/>
                  </a:lnTo>
                  <a:lnTo>
                    <a:pt x="1622" y="1850"/>
                  </a:lnTo>
                  <a:lnTo>
                    <a:pt x="1609" y="1839"/>
                  </a:lnTo>
                  <a:lnTo>
                    <a:pt x="1603" y="1828"/>
                  </a:lnTo>
                  <a:lnTo>
                    <a:pt x="1591" y="1816"/>
                  </a:lnTo>
                  <a:lnTo>
                    <a:pt x="1591" y="1811"/>
                  </a:lnTo>
                  <a:lnTo>
                    <a:pt x="1591" y="1800"/>
                  </a:lnTo>
                  <a:lnTo>
                    <a:pt x="1591" y="1789"/>
                  </a:lnTo>
                  <a:lnTo>
                    <a:pt x="1591" y="1772"/>
                  </a:lnTo>
                  <a:lnTo>
                    <a:pt x="1591" y="1755"/>
                  </a:lnTo>
                  <a:lnTo>
                    <a:pt x="1591" y="1738"/>
                  </a:lnTo>
                  <a:lnTo>
                    <a:pt x="1597" y="1722"/>
                  </a:lnTo>
                  <a:lnTo>
                    <a:pt x="1597" y="1711"/>
                  </a:lnTo>
                  <a:lnTo>
                    <a:pt x="1597" y="1699"/>
                  </a:lnTo>
                  <a:lnTo>
                    <a:pt x="1597" y="1688"/>
                  </a:lnTo>
                  <a:lnTo>
                    <a:pt x="1597" y="1677"/>
                  </a:lnTo>
                  <a:lnTo>
                    <a:pt x="1597" y="1660"/>
                  </a:lnTo>
                  <a:lnTo>
                    <a:pt x="1597" y="1649"/>
                  </a:lnTo>
                  <a:lnTo>
                    <a:pt x="1597" y="1638"/>
                  </a:lnTo>
                  <a:lnTo>
                    <a:pt x="1597" y="1621"/>
                  </a:lnTo>
                  <a:lnTo>
                    <a:pt x="1597" y="1605"/>
                  </a:lnTo>
                  <a:lnTo>
                    <a:pt x="1597" y="1588"/>
                  </a:lnTo>
                  <a:lnTo>
                    <a:pt x="1597" y="1566"/>
                  </a:lnTo>
                  <a:lnTo>
                    <a:pt x="1597" y="1549"/>
                  </a:lnTo>
                  <a:lnTo>
                    <a:pt x="1597" y="1538"/>
                  </a:lnTo>
                  <a:lnTo>
                    <a:pt x="1597" y="1527"/>
                  </a:lnTo>
                  <a:lnTo>
                    <a:pt x="1603" y="1510"/>
                  </a:lnTo>
                  <a:lnTo>
                    <a:pt x="1603" y="1504"/>
                  </a:lnTo>
                  <a:lnTo>
                    <a:pt x="1603" y="1488"/>
                  </a:lnTo>
                  <a:lnTo>
                    <a:pt x="1603" y="1477"/>
                  </a:lnTo>
                  <a:lnTo>
                    <a:pt x="1609" y="1465"/>
                  </a:lnTo>
                  <a:lnTo>
                    <a:pt x="1609" y="1454"/>
                  </a:lnTo>
                  <a:lnTo>
                    <a:pt x="1609" y="1443"/>
                  </a:lnTo>
                  <a:lnTo>
                    <a:pt x="1609" y="1426"/>
                  </a:lnTo>
                  <a:lnTo>
                    <a:pt x="1609" y="1415"/>
                  </a:lnTo>
                  <a:lnTo>
                    <a:pt x="1616" y="1404"/>
                  </a:lnTo>
                  <a:lnTo>
                    <a:pt x="1616" y="1387"/>
                  </a:lnTo>
                  <a:lnTo>
                    <a:pt x="1616" y="1376"/>
                  </a:lnTo>
                  <a:lnTo>
                    <a:pt x="1616" y="1365"/>
                  </a:lnTo>
                  <a:lnTo>
                    <a:pt x="1622" y="1348"/>
                  </a:lnTo>
                  <a:lnTo>
                    <a:pt x="1622" y="1337"/>
                  </a:lnTo>
                  <a:lnTo>
                    <a:pt x="1622" y="1321"/>
                  </a:lnTo>
                  <a:lnTo>
                    <a:pt x="1622" y="1309"/>
                  </a:lnTo>
                  <a:lnTo>
                    <a:pt x="1628" y="1293"/>
                  </a:lnTo>
                  <a:lnTo>
                    <a:pt x="1628" y="1276"/>
                  </a:lnTo>
                  <a:lnTo>
                    <a:pt x="1628" y="1265"/>
                  </a:lnTo>
                  <a:lnTo>
                    <a:pt x="1628" y="1254"/>
                  </a:lnTo>
                  <a:lnTo>
                    <a:pt x="1634" y="1237"/>
                  </a:lnTo>
                  <a:lnTo>
                    <a:pt x="1634" y="1226"/>
                  </a:lnTo>
                  <a:lnTo>
                    <a:pt x="1634" y="1209"/>
                  </a:lnTo>
                  <a:lnTo>
                    <a:pt x="1634" y="1192"/>
                  </a:lnTo>
                  <a:lnTo>
                    <a:pt x="1634" y="1181"/>
                  </a:lnTo>
                  <a:lnTo>
                    <a:pt x="1634" y="1164"/>
                  </a:lnTo>
                  <a:lnTo>
                    <a:pt x="1634" y="1153"/>
                  </a:lnTo>
                  <a:lnTo>
                    <a:pt x="1634" y="1137"/>
                  </a:lnTo>
                  <a:lnTo>
                    <a:pt x="1634" y="1125"/>
                  </a:lnTo>
                  <a:lnTo>
                    <a:pt x="1634" y="1109"/>
                  </a:lnTo>
                  <a:lnTo>
                    <a:pt x="1634" y="1092"/>
                  </a:lnTo>
                  <a:lnTo>
                    <a:pt x="1634" y="1081"/>
                  </a:lnTo>
                  <a:lnTo>
                    <a:pt x="1634" y="1064"/>
                  </a:lnTo>
                  <a:lnTo>
                    <a:pt x="1634" y="1053"/>
                  </a:lnTo>
                  <a:lnTo>
                    <a:pt x="1634" y="1042"/>
                  </a:lnTo>
                  <a:lnTo>
                    <a:pt x="1634" y="1025"/>
                  </a:lnTo>
                  <a:lnTo>
                    <a:pt x="1634" y="1014"/>
                  </a:lnTo>
                  <a:lnTo>
                    <a:pt x="1634" y="997"/>
                  </a:lnTo>
                  <a:lnTo>
                    <a:pt x="1634" y="986"/>
                  </a:lnTo>
                  <a:lnTo>
                    <a:pt x="1628" y="969"/>
                  </a:lnTo>
                  <a:lnTo>
                    <a:pt x="1628" y="958"/>
                  </a:lnTo>
                  <a:lnTo>
                    <a:pt x="1628" y="942"/>
                  </a:lnTo>
                  <a:lnTo>
                    <a:pt x="1622" y="930"/>
                  </a:lnTo>
                  <a:lnTo>
                    <a:pt x="1622" y="919"/>
                  </a:lnTo>
                  <a:lnTo>
                    <a:pt x="1622" y="908"/>
                  </a:lnTo>
                  <a:lnTo>
                    <a:pt x="1616" y="897"/>
                  </a:lnTo>
                  <a:lnTo>
                    <a:pt x="1616" y="886"/>
                  </a:lnTo>
                  <a:lnTo>
                    <a:pt x="1609" y="875"/>
                  </a:lnTo>
                  <a:lnTo>
                    <a:pt x="1609" y="864"/>
                  </a:lnTo>
                  <a:lnTo>
                    <a:pt x="1597" y="841"/>
                  </a:lnTo>
                  <a:lnTo>
                    <a:pt x="1591" y="819"/>
                  </a:lnTo>
                  <a:lnTo>
                    <a:pt x="1584" y="808"/>
                  </a:lnTo>
                  <a:lnTo>
                    <a:pt x="1578" y="797"/>
                  </a:lnTo>
                  <a:lnTo>
                    <a:pt x="1572" y="791"/>
                  </a:lnTo>
                  <a:lnTo>
                    <a:pt x="1566" y="780"/>
                  </a:lnTo>
                  <a:lnTo>
                    <a:pt x="1559" y="769"/>
                  </a:lnTo>
                  <a:lnTo>
                    <a:pt x="1553" y="758"/>
                  </a:lnTo>
                  <a:lnTo>
                    <a:pt x="1547" y="747"/>
                  </a:lnTo>
                  <a:lnTo>
                    <a:pt x="1541" y="735"/>
                  </a:lnTo>
                  <a:lnTo>
                    <a:pt x="1528" y="724"/>
                  </a:lnTo>
                  <a:lnTo>
                    <a:pt x="1522" y="719"/>
                  </a:lnTo>
                  <a:lnTo>
                    <a:pt x="1516" y="708"/>
                  </a:lnTo>
                  <a:lnTo>
                    <a:pt x="1510" y="696"/>
                  </a:lnTo>
                  <a:lnTo>
                    <a:pt x="1491" y="674"/>
                  </a:lnTo>
                  <a:lnTo>
                    <a:pt x="1472" y="657"/>
                  </a:lnTo>
                  <a:lnTo>
                    <a:pt x="1453" y="635"/>
                  </a:lnTo>
                  <a:lnTo>
                    <a:pt x="1435" y="618"/>
                  </a:lnTo>
                  <a:lnTo>
                    <a:pt x="1410" y="596"/>
                  </a:lnTo>
                  <a:lnTo>
                    <a:pt x="1391" y="574"/>
                  </a:lnTo>
                  <a:lnTo>
                    <a:pt x="1372" y="557"/>
                  </a:lnTo>
                  <a:lnTo>
                    <a:pt x="1347" y="540"/>
                  </a:lnTo>
                  <a:lnTo>
                    <a:pt x="1329" y="524"/>
                  </a:lnTo>
                  <a:lnTo>
                    <a:pt x="1310" y="501"/>
                  </a:lnTo>
                  <a:lnTo>
                    <a:pt x="1297" y="490"/>
                  </a:lnTo>
                  <a:lnTo>
                    <a:pt x="1285" y="485"/>
                  </a:lnTo>
                  <a:lnTo>
                    <a:pt x="1272" y="473"/>
                  </a:lnTo>
                  <a:lnTo>
                    <a:pt x="1260" y="468"/>
                  </a:lnTo>
                  <a:lnTo>
                    <a:pt x="1247" y="457"/>
                  </a:lnTo>
                  <a:lnTo>
                    <a:pt x="1235" y="451"/>
                  </a:lnTo>
                  <a:lnTo>
                    <a:pt x="1223" y="440"/>
                  </a:lnTo>
                  <a:lnTo>
                    <a:pt x="1216" y="434"/>
                  </a:lnTo>
                  <a:lnTo>
                    <a:pt x="1204" y="429"/>
                  </a:lnTo>
                  <a:lnTo>
                    <a:pt x="1191" y="418"/>
                  </a:lnTo>
                  <a:lnTo>
                    <a:pt x="1179" y="412"/>
                  </a:lnTo>
                  <a:lnTo>
                    <a:pt x="1166" y="407"/>
                  </a:lnTo>
                  <a:lnTo>
                    <a:pt x="1141" y="390"/>
                  </a:lnTo>
                  <a:lnTo>
                    <a:pt x="1123" y="379"/>
                  </a:lnTo>
                  <a:lnTo>
                    <a:pt x="1110" y="373"/>
                  </a:lnTo>
                  <a:lnTo>
                    <a:pt x="1098" y="368"/>
                  </a:lnTo>
                  <a:lnTo>
                    <a:pt x="1085" y="362"/>
                  </a:lnTo>
                  <a:lnTo>
                    <a:pt x="1073" y="356"/>
                  </a:lnTo>
                  <a:lnTo>
                    <a:pt x="1054" y="345"/>
                  </a:lnTo>
                  <a:lnTo>
                    <a:pt x="1029" y="334"/>
                  </a:lnTo>
                  <a:lnTo>
                    <a:pt x="1010" y="323"/>
                  </a:lnTo>
                  <a:lnTo>
                    <a:pt x="985" y="317"/>
                  </a:lnTo>
                  <a:lnTo>
                    <a:pt x="967" y="312"/>
                  </a:lnTo>
                  <a:lnTo>
                    <a:pt x="948" y="306"/>
                  </a:lnTo>
                  <a:lnTo>
                    <a:pt x="929" y="301"/>
                  </a:lnTo>
                  <a:lnTo>
                    <a:pt x="911" y="295"/>
                  </a:lnTo>
                  <a:lnTo>
                    <a:pt x="886" y="295"/>
                  </a:lnTo>
                  <a:lnTo>
                    <a:pt x="867" y="290"/>
                  </a:lnTo>
                  <a:lnTo>
                    <a:pt x="848" y="290"/>
                  </a:lnTo>
                  <a:lnTo>
                    <a:pt x="823" y="284"/>
                  </a:lnTo>
                  <a:lnTo>
                    <a:pt x="804" y="284"/>
                  </a:lnTo>
                  <a:lnTo>
                    <a:pt x="786" y="284"/>
                  </a:lnTo>
                  <a:lnTo>
                    <a:pt x="767" y="284"/>
                  </a:lnTo>
                  <a:lnTo>
                    <a:pt x="761" y="284"/>
                  </a:lnTo>
                  <a:lnTo>
                    <a:pt x="748" y="284"/>
                  </a:lnTo>
                  <a:lnTo>
                    <a:pt x="736" y="284"/>
                  </a:lnTo>
                  <a:lnTo>
                    <a:pt x="711" y="284"/>
                  </a:lnTo>
                  <a:lnTo>
                    <a:pt x="692" y="290"/>
                  </a:lnTo>
                  <a:lnTo>
                    <a:pt x="667" y="290"/>
                  </a:lnTo>
                  <a:lnTo>
                    <a:pt x="648" y="290"/>
                  </a:lnTo>
                  <a:lnTo>
                    <a:pt x="623" y="295"/>
                  </a:lnTo>
                  <a:lnTo>
                    <a:pt x="605" y="295"/>
                  </a:lnTo>
                  <a:lnTo>
                    <a:pt x="586" y="295"/>
                  </a:lnTo>
                  <a:lnTo>
                    <a:pt x="574" y="301"/>
                  </a:lnTo>
                  <a:lnTo>
                    <a:pt x="561" y="301"/>
                  </a:lnTo>
                  <a:lnTo>
                    <a:pt x="555" y="301"/>
                  </a:lnTo>
                  <a:lnTo>
                    <a:pt x="530" y="306"/>
                  </a:lnTo>
                  <a:lnTo>
                    <a:pt x="511" y="306"/>
                  </a:lnTo>
                  <a:lnTo>
                    <a:pt x="499" y="306"/>
                  </a:lnTo>
                  <a:lnTo>
                    <a:pt x="480" y="312"/>
                  </a:lnTo>
                  <a:lnTo>
                    <a:pt x="474" y="312"/>
                  </a:lnTo>
                  <a:lnTo>
                    <a:pt x="461" y="317"/>
                  </a:lnTo>
                  <a:lnTo>
                    <a:pt x="436" y="317"/>
                  </a:lnTo>
                  <a:lnTo>
                    <a:pt x="418" y="323"/>
                  </a:lnTo>
                  <a:lnTo>
                    <a:pt x="405" y="323"/>
                  </a:lnTo>
                  <a:lnTo>
                    <a:pt x="393" y="323"/>
                  </a:lnTo>
                  <a:lnTo>
                    <a:pt x="380" y="329"/>
                  </a:lnTo>
                  <a:lnTo>
                    <a:pt x="368" y="329"/>
                  </a:lnTo>
                  <a:lnTo>
                    <a:pt x="349" y="329"/>
                  </a:lnTo>
                  <a:lnTo>
                    <a:pt x="324" y="334"/>
                  </a:lnTo>
                  <a:lnTo>
                    <a:pt x="305" y="334"/>
                  </a:lnTo>
                  <a:lnTo>
                    <a:pt x="280" y="340"/>
                  </a:lnTo>
                  <a:lnTo>
                    <a:pt x="262" y="340"/>
                  </a:lnTo>
                  <a:lnTo>
                    <a:pt x="243" y="345"/>
                  </a:lnTo>
                  <a:lnTo>
                    <a:pt x="218" y="345"/>
                  </a:lnTo>
                  <a:lnTo>
                    <a:pt x="199" y="345"/>
                  </a:lnTo>
                  <a:lnTo>
                    <a:pt x="180" y="345"/>
                  </a:lnTo>
                  <a:lnTo>
                    <a:pt x="162" y="345"/>
                  </a:lnTo>
                  <a:lnTo>
                    <a:pt x="143" y="340"/>
                  </a:lnTo>
                  <a:lnTo>
                    <a:pt x="131" y="340"/>
                  </a:lnTo>
                  <a:lnTo>
                    <a:pt x="112" y="340"/>
                  </a:lnTo>
                  <a:lnTo>
                    <a:pt x="99" y="340"/>
                  </a:lnTo>
                  <a:lnTo>
                    <a:pt x="81" y="334"/>
                  </a:lnTo>
                  <a:lnTo>
                    <a:pt x="68" y="334"/>
                  </a:lnTo>
                  <a:lnTo>
                    <a:pt x="56" y="329"/>
                  </a:lnTo>
                  <a:lnTo>
                    <a:pt x="49" y="329"/>
                  </a:lnTo>
                  <a:lnTo>
                    <a:pt x="31" y="317"/>
                  </a:lnTo>
                  <a:lnTo>
                    <a:pt x="18" y="312"/>
                  </a:lnTo>
                  <a:lnTo>
                    <a:pt x="6" y="295"/>
                  </a:lnTo>
                  <a:lnTo>
                    <a:pt x="0" y="284"/>
                  </a:lnTo>
                  <a:lnTo>
                    <a:pt x="0" y="273"/>
                  </a:lnTo>
                  <a:lnTo>
                    <a:pt x="0" y="256"/>
                  </a:lnTo>
                  <a:lnTo>
                    <a:pt x="12" y="239"/>
                  </a:lnTo>
                  <a:lnTo>
                    <a:pt x="24" y="223"/>
                  </a:lnTo>
                  <a:lnTo>
                    <a:pt x="31" y="217"/>
                  </a:lnTo>
                  <a:lnTo>
                    <a:pt x="43" y="206"/>
                  </a:lnTo>
                  <a:lnTo>
                    <a:pt x="56" y="200"/>
                  </a:lnTo>
                  <a:lnTo>
                    <a:pt x="68" y="195"/>
                  </a:lnTo>
                  <a:lnTo>
                    <a:pt x="68" y="195"/>
                  </a:lnTo>
                  <a:close/>
                </a:path>
              </a:pathLst>
            </a:custGeom>
            <a:solidFill>
              <a:srgbClr val="F24F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415"/>
            <p:cNvSpPr>
              <a:spLocks/>
            </p:cNvSpPr>
            <p:nvPr/>
          </p:nvSpPr>
          <p:spPr bwMode="auto">
            <a:xfrm>
              <a:off x="934" y="1225"/>
              <a:ext cx="518" cy="89"/>
            </a:xfrm>
            <a:custGeom>
              <a:avLst/>
              <a:gdLst/>
              <a:ahLst/>
              <a:cxnLst>
                <a:cxn ang="0">
                  <a:pos x="518" y="61"/>
                </a:cxn>
                <a:cxn ang="0">
                  <a:pos x="512" y="61"/>
                </a:cxn>
                <a:cxn ang="0">
                  <a:pos x="493" y="67"/>
                </a:cxn>
                <a:cxn ang="0">
                  <a:pos x="480" y="67"/>
                </a:cxn>
                <a:cxn ang="0">
                  <a:pos x="468" y="67"/>
                </a:cxn>
                <a:cxn ang="0">
                  <a:pos x="449" y="72"/>
                </a:cxn>
                <a:cxn ang="0">
                  <a:pos x="431" y="72"/>
                </a:cxn>
                <a:cxn ang="0">
                  <a:pos x="412" y="72"/>
                </a:cxn>
                <a:cxn ang="0">
                  <a:pos x="387" y="78"/>
                </a:cxn>
                <a:cxn ang="0">
                  <a:pos x="368" y="78"/>
                </a:cxn>
                <a:cxn ang="0">
                  <a:pos x="349" y="83"/>
                </a:cxn>
                <a:cxn ang="0">
                  <a:pos x="337" y="83"/>
                </a:cxn>
                <a:cxn ang="0">
                  <a:pos x="324" y="83"/>
                </a:cxn>
                <a:cxn ang="0">
                  <a:pos x="306" y="83"/>
                </a:cxn>
                <a:cxn ang="0">
                  <a:pos x="299" y="83"/>
                </a:cxn>
                <a:cxn ang="0">
                  <a:pos x="287" y="83"/>
                </a:cxn>
                <a:cxn ang="0">
                  <a:pos x="275" y="89"/>
                </a:cxn>
                <a:cxn ang="0">
                  <a:pos x="262" y="89"/>
                </a:cxn>
                <a:cxn ang="0">
                  <a:pos x="250" y="89"/>
                </a:cxn>
                <a:cxn ang="0">
                  <a:pos x="237" y="89"/>
                </a:cxn>
                <a:cxn ang="0">
                  <a:pos x="225" y="89"/>
                </a:cxn>
                <a:cxn ang="0">
                  <a:pos x="212" y="89"/>
                </a:cxn>
                <a:cxn ang="0">
                  <a:pos x="200" y="89"/>
                </a:cxn>
                <a:cxn ang="0">
                  <a:pos x="175" y="89"/>
                </a:cxn>
                <a:cxn ang="0">
                  <a:pos x="156" y="89"/>
                </a:cxn>
                <a:cxn ang="0">
                  <a:pos x="131" y="83"/>
                </a:cxn>
                <a:cxn ang="0">
                  <a:pos x="112" y="83"/>
                </a:cxn>
                <a:cxn ang="0">
                  <a:pos x="94" y="83"/>
                </a:cxn>
                <a:cxn ang="0">
                  <a:pos x="75" y="83"/>
                </a:cxn>
                <a:cxn ang="0">
                  <a:pos x="56" y="83"/>
                </a:cxn>
                <a:cxn ang="0">
                  <a:pos x="44" y="78"/>
                </a:cxn>
                <a:cxn ang="0">
                  <a:pos x="31" y="78"/>
                </a:cxn>
                <a:cxn ang="0">
                  <a:pos x="19" y="78"/>
                </a:cxn>
                <a:cxn ang="0">
                  <a:pos x="6" y="78"/>
                </a:cxn>
                <a:cxn ang="0">
                  <a:pos x="0" y="78"/>
                </a:cxn>
                <a:cxn ang="0">
                  <a:pos x="218" y="0"/>
                </a:cxn>
                <a:cxn ang="0">
                  <a:pos x="518" y="61"/>
                </a:cxn>
                <a:cxn ang="0">
                  <a:pos x="518" y="61"/>
                </a:cxn>
              </a:cxnLst>
              <a:rect l="0" t="0" r="r" b="b"/>
              <a:pathLst>
                <a:path w="518" h="89">
                  <a:moveTo>
                    <a:pt x="518" y="61"/>
                  </a:moveTo>
                  <a:lnTo>
                    <a:pt x="512" y="61"/>
                  </a:lnTo>
                  <a:lnTo>
                    <a:pt x="493" y="67"/>
                  </a:lnTo>
                  <a:lnTo>
                    <a:pt x="480" y="67"/>
                  </a:lnTo>
                  <a:lnTo>
                    <a:pt x="468" y="67"/>
                  </a:lnTo>
                  <a:lnTo>
                    <a:pt x="449" y="72"/>
                  </a:lnTo>
                  <a:lnTo>
                    <a:pt x="431" y="72"/>
                  </a:lnTo>
                  <a:lnTo>
                    <a:pt x="412" y="72"/>
                  </a:lnTo>
                  <a:lnTo>
                    <a:pt x="387" y="78"/>
                  </a:lnTo>
                  <a:lnTo>
                    <a:pt x="368" y="78"/>
                  </a:lnTo>
                  <a:lnTo>
                    <a:pt x="349" y="83"/>
                  </a:lnTo>
                  <a:lnTo>
                    <a:pt x="337" y="83"/>
                  </a:lnTo>
                  <a:lnTo>
                    <a:pt x="324" y="83"/>
                  </a:lnTo>
                  <a:lnTo>
                    <a:pt x="306" y="83"/>
                  </a:lnTo>
                  <a:lnTo>
                    <a:pt x="299" y="83"/>
                  </a:lnTo>
                  <a:lnTo>
                    <a:pt x="287" y="83"/>
                  </a:lnTo>
                  <a:lnTo>
                    <a:pt x="275" y="89"/>
                  </a:lnTo>
                  <a:lnTo>
                    <a:pt x="262" y="89"/>
                  </a:lnTo>
                  <a:lnTo>
                    <a:pt x="250" y="89"/>
                  </a:lnTo>
                  <a:lnTo>
                    <a:pt x="237" y="89"/>
                  </a:lnTo>
                  <a:lnTo>
                    <a:pt x="225" y="89"/>
                  </a:lnTo>
                  <a:lnTo>
                    <a:pt x="212" y="89"/>
                  </a:lnTo>
                  <a:lnTo>
                    <a:pt x="200" y="89"/>
                  </a:lnTo>
                  <a:lnTo>
                    <a:pt x="175" y="89"/>
                  </a:lnTo>
                  <a:lnTo>
                    <a:pt x="156" y="89"/>
                  </a:lnTo>
                  <a:lnTo>
                    <a:pt x="131" y="83"/>
                  </a:lnTo>
                  <a:lnTo>
                    <a:pt x="112" y="83"/>
                  </a:lnTo>
                  <a:lnTo>
                    <a:pt x="94" y="83"/>
                  </a:lnTo>
                  <a:lnTo>
                    <a:pt x="75" y="83"/>
                  </a:lnTo>
                  <a:lnTo>
                    <a:pt x="56" y="83"/>
                  </a:lnTo>
                  <a:lnTo>
                    <a:pt x="44" y="78"/>
                  </a:lnTo>
                  <a:lnTo>
                    <a:pt x="31" y="78"/>
                  </a:lnTo>
                  <a:lnTo>
                    <a:pt x="19" y="78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218" y="0"/>
                  </a:lnTo>
                  <a:lnTo>
                    <a:pt x="518" y="61"/>
                  </a:lnTo>
                  <a:lnTo>
                    <a:pt x="518" y="61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416"/>
            <p:cNvSpPr>
              <a:spLocks/>
            </p:cNvSpPr>
            <p:nvPr/>
          </p:nvSpPr>
          <p:spPr bwMode="auto">
            <a:xfrm>
              <a:off x="759" y="1403"/>
              <a:ext cx="574" cy="47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" y="28"/>
                </a:cxn>
                <a:cxn ang="0">
                  <a:pos x="25" y="34"/>
                </a:cxn>
                <a:cxn ang="0">
                  <a:pos x="31" y="39"/>
                </a:cxn>
                <a:cxn ang="0">
                  <a:pos x="50" y="45"/>
                </a:cxn>
                <a:cxn ang="0">
                  <a:pos x="63" y="50"/>
                </a:cxn>
                <a:cxn ang="0">
                  <a:pos x="81" y="56"/>
                </a:cxn>
                <a:cxn ang="0">
                  <a:pos x="106" y="61"/>
                </a:cxn>
                <a:cxn ang="0">
                  <a:pos x="125" y="73"/>
                </a:cxn>
                <a:cxn ang="0">
                  <a:pos x="138" y="78"/>
                </a:cxn>
                <a:cxn ang="0">
                  <a:pos x="150" y="84"/>
                </a:cxn>
                <a:cxn ang="0">
                  <a:pos x="163" y="95"/>
                </a:cxn>
                <a:cxn ang="0">
                  <a:pos x="175" y="100"/>
                </a:cxn>
                <a:cxn ang="0">
                  <a:pos x="187" y="106"/>
                </a:cxn>
                <a:cxn ang="0">
                  <a:pos x="200" y="117"/>
                </a:cxn>
                <a:cxn ang="0">
                  <a:pos x="212" y="123"/>
                </a:cxn>
                <a:cxn ang="0">
                  <a:pos x="225" y="134"/>
                </a:cxn>
                <a:cxn ang="0">
                  <a:pos x="237" y="139"/>
                </a:cxn>
                <a:cxn ang="0">
                  <a:pos x="250" y="151"/>
                </a:cxn>
                <a:cxn ang="0">
                  <a:pos x="269" y="162"/>
                </a:cxn>
                <a:cxn ang="0">
                  <a:pos x="281" y="173"/>
                </a:cxn>
                <a:cxn ang="0">
                  <a:pos x="294" y="184"/>
                </a:cxn>
                <a:cxn ang="0">
                  <a:pos x="306" y="195"/>
                </a:cxn>
                <a:cxn ang="0">
                  <a:pos x="319" y="206"/>
                </a:cxn>
                <a:cxn ang="0">
                  <a:pos x="337" y="217"/>
                </a:cxn>
                <a:cxn ang="0">
                  <a:pos x="350" y="229"/>
                </a:cxn>
                <a:cxn ang="0">
                  <a:pos x="362" y="240"/>
                </a:cxn>
                <a:cxn ang="0">
                  <a:pos x="375" y="251"/>
                </a:cxn>
                <a:cxn ang="0">
                  <a:pos x="387" y="262"/>
                </a:cxn>
                <a:cxn ang="0">
                  <a:pos x="400" y="273"/>
                </a:cxn>
                <a:cxn ang="0">
                  <a:pos x="412" y="290"/>
                </a:cxn>
                <a:cxn ang="0">
                  <a:pos x="425" y="301"/>
                </a:cxn>
                <a:cxn ang="0">
                  <a:pos x="437" y="312"/>
                </a:cxn>
                <a:cxn ang="0">
                  <a:pos x="450" y="323"/>
                </a:cxn>
                <a:cxn ang="0">
                  <a:pos x="456" y="340"/>
                </a:cxn>
                <a:cxn ang="0">
                  <a:pos x="468" y="351"/>
                </a:cxn>
                <a:cxn ang="0">
                  <a:pos x="481" y="362"/>
                </a:cxn>
                <a:cxn ang="0">
                  <a:pos x="493" y="373"/>
                </a:cxn>
                <a:cxn ang="0">
                  <a:pos x="499" y="385"/>
                </a:cxn>
                <a:cxn ang="0">
                  <a:pos x="506" y="396"/>
                </a:cxn>
                <a:cxn ang="0">
                  <a:pos x="518" y="407"/>
                </a:cxn>
                <a:cxn ang="0">
                  <a:pos x="531" y="424"/>
                </a:cxn>
                <a:cxn ang="0">
                  <a:pos x="543" y="440"/>
                </a:cxn>
                <a:cxn ang="0">
                  <a:pos x="556" y="457"/>
                </a:cxn>
                <a:cxn ang="0">
                  <a:pos x="562" y="468"/>
                </a:cxn>
                <a:cxn ang="0">
                  <a:pos x="568" y="474"/>
                </a:cxn>
                <a:cxn ang="0">
                  <a:pos x="574" y="479"/>
                </a:cxn>
                <a:cxn ang="0">
                  <a:pos x="499" y="223"/>
                </a:cxn>
                <a:cxn ang="0">
                  <a:pos x="212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574" h="479">
                  <a:moveTo>
                    <a:pt x="0" y="28"/>
                  </a:moveTo>
                  <a:lnTo>
                    <a:pt x="7" y="28"/>
                  </a:lnTo>
                  <a:lnTo>
                    <a:pt x="25" y="34"/>
                  </a:lnTo>
                  <a:lnTo>
                    <a:pt x="31" y="39"/>
                  </a:lnTo>
                  <a:lnTo>
                    <a:pt x="50" y="45"/>
                  </a:lnTo>
                  <a:lnTo>
                    <a:pt x="63" y="50"/>
                  </a:lnTo>
                  <a:lnTo>
                    <a:pt x="81" y="56"/>
                  </a:lnTo>
                  <a:lnTo>
                    <a:pt x="106" y="61"/>
                  </a:lnTo>
                  <a:lnTo>
                    <a:pt x="125" y="73"/>
                  </a:lnTo>
                  <a:lnTo>
                    <a:pt x="138" y="78"/>
                  </a:lnTo>
                  <a:lnTo>
                    <a:pt x="150" y="84"/>
                  </a:lnTo>
                  <a:lnTo>
                    <a:pt x="163" y="95"/>
                  </a:lnTo>
                  <a:lnTo>
                    <a:pt x="175" y="100"/>
                  </a:lnTo>
                  <a:lnTo>
                    <a:pt x="187" y="106"/>
                  </a:lnTo>
                  <a:lnTo>
                    <a:pt x="200" y="117"/>
                  </a:lnTo>
                  <a:lnTo>
                    <a:pt x="212" y="123"/>
                  </a:lnTo>
                  <a:lnTo>
                    <a:pt x="225" y="134"/>
                  </a:lnTo>
                  <a:lnTo>
                    <a:pt x="237" y="139"/>
                  </a:lnTo>
                  <a:lnTo>
                    <a:pt x="250" y="151"/>
                  </a:lnTo>
                  <a:lnTo>
                    <a:pt x="269" y="162"/>
                  </a:lnTo>
                  <a:lnTo>
                    <a:pt x="281" y="173"/>
                  </a:lnTo>
                  <a:lnTo>
                    <a:pt x="294" y="184"/>
                  </a:lnTo>
                  <a:lnTo>
                    <a:pt x="306" y="195"/>
                  </a:lnTo>
                  <a:lnTo>
                    <a:pt x="319" y="206"/>
                  </a:lnTo>
                  <a:lnTo>
                    <a:pt x="337" y="217"/>
                  </a:lnTo>
                  <a:lnTo>
                    <a:pt x="350" y="229"/>
                  </a:lnTo>
                  <a:lnTo>
                    <a:pt x="362" y="240"/>
                  </a:lnTo>
                  <a:lnTo>
                    <a:pt x="375" y="251"/>
                  </a:lnTo>
                  <a:lnTo>
                    <a:pt x="387" y="262"/>
                  </a:lnTo>
                  <a:lnTo>
                    <a:pt x="400" y="273"/>
                  </a:lnTo>
                  <a:lnTo>
                    <a:pt x="412" y="290"/>
                  </a:lnTo>
                  <a:lnTo>
                    <a:pt x="425" y="301"/>
                  </a:lnTo>
                  <a:lnTo>
                    <a:pt x="437" y="312"/>
                  </a:lnTo>
                  <a:lnTo>
                    <a:pt x="450" y="323"/>
                  </a:lnTo>
                  <a:lnTo>
                    <a:pt x="456" y="340"/>
                  </a:lnTo>
                  <a:lnTo>
                    <a:pt x="468" y="351"/>
                  </a:lnTo>
                  <a:lnTo>
                    <a:pt x="481" y="362"/>
                  </a:lnTo>
                  <a:lnTo>
                    <a:pt x="493" y="373"/>
                  </a:lnTo>
                  <a:lnTo>
                    <a:pt x="499" y="385"/>
                  </a:lnTo>
                  <a:lnTo>
                    <a:pt x="506" y="396"/>
                  </a:lnTo>
                  <a:lnTo>
                    <a:pt x="518" y="407"/>
                  </a:lnTo>
                  <a:lnTo>
                    <a:pt x="531" y="424"/>
                  </a:lnTo>
                  <a:lnTo>
                    <a:pt x="543" y="440"/>
                  </a:lnTo>
                  <a:lnTo>
                    <a:pt x="556" y="457"/>
                  </a:lnTo>
                  <a:lnTo>
                    <a:pt x="562" y="468"/>
                  </a:lnTo>
                  <a:lnTo>
                    <a:pt x="568" y="474"/>
                  </a:lnTo>
                  <a:lnTo>
                    <a:pt x="574" y="479"/>
                  </a:lnTo>
                  <a:lnTo>
                    <a:pt x="499" y="223"/>
                  </a:lnTo>
                  <a:lnTo>
                    <a:pt x="212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17"/>
            <p:cNvSpPr>
              <a:spLocks/>
            </p:cNvSpPr>
            <p:nvPr/>
          </p:nvSpPr>
          <p:spPr bwMode="auto">
            <a:xfrm>
              <a:off x="60" y="1297"/>
              <a:ext cx="337" cy="491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331" y="0"/>
                </a:cxn>
                <a:cxn ang="0">
                  <a:pos x="325" y="0"/>
                </a:cxn>
                <a:cxn ang="0">
                  <a:pos x="312" y="0"/>
                </a:cxn>
                <a:cxn ang="0">
                  <a:pos x="294" y="6"/>
                </a:cxn>
                <a:cxn ang="0">
                  <a:pos x="269" y="11"/>
                </a:cxn>
                <a:cxn ang="0">
                  <a:pos x="250" y="23"/>
                </a:cxn>
                <a:cxn ang="0">
                  <a:pos x="238" y="23"/>
                </a:cxn>
                <a:cxn ang="0">
                  <a:pos x="225" y="28"/>
                </a:cxn>
                <a:cxn ang="0">
                  <a:pos x="213" y="34"/>
                </a:cxn>
                <a:cxn ang="0">
                  <a:pos x="200" y="39"/>
                </a:cxn>
                <a:cxn ang="0">
                  <a:pos x="188" y="45"/>
                </a:cxn>
                <a:cxn ang="0">
                  <a:pos x="169" y="50"/>
                </a:cxn>
                <a:cxn ang="0">
                  <a:pos x="156" y="56"/>
                </a:cxn>
                <a:cxn ang="0">
                  <a:pos x="144" y="62"/>
                </a:cxn>
                <a:cxn ang="0">
                  <a:pos x="131" y="73"/>
                </a:cxn>
                <a:cxn ang="0">
                  <a:pos x="119" y="78"/>
                </a:cxn>
                <a:cxn ang="0">
                  <a:pos x="106" y="89"/>
                </a:cxn>
                <a:cxn ang="0">
                  <a:pos x="94" y="95"/>
                </a:cxn>
                <a:cxn ang="0">
                  <a:pos x="82" y="106"/>
                </a:cxn>
                <a:cxn ang="0">
                  <a:pos x="69" y="112"/>
                </a:cxn>
                <a:cxn ang="0">
                  <a:pos x="57" y="123"/>
                </a:cxn>
                <a:cxn ang="0">
                  <a:pos x="50" y="134"/>
                </a:cxn>
                <a:cxn ang="0">
                  <a:pos x="38" y="145"/>
                </a:cxn>
                <a:cxn ang="0">
                  <a:pos x="32" y="156"/>
                </a:cxn>
                <a:cxn ang="0">
                  <a:pos x="25" y="167"/>
                </a:cxn>
                <a:cxn ang="0">
                  <a:pos x="19" y="179"/>
                </a:cxn>
                <a:cxn ang="0">
                  <a:pos x="13" y="190"/>
                </a:cxn>
                <a:cxn ang="0">
                  <a:pos x="7" y="201"/>
                </a:cxn>
                <a:cxn ang="0">
                  <a:pos x="0" y="212"/>
                </a:cxn>
                <a:cxn ang="0">
                  <a:pos x="0" y="229"/>
                </a:cxn>
                <a:cxn ang="0">
                  <a:pos x="0" y="240"/>
                </a:cxn>
                <a:cxn ang="0">
                  <a:pos x="0" y="251"/>
                </a:cxn>
                <a:cxn ang="0">
                  <a:pos x="0" y="262"/>
                </a:cxn>
                <a:cxn ang="0">
                  <a:pos x="0" y="279"/>
                </a:cxn>
                <a:cxn ang="0">
                  <a:pos x="0" y="290"/>
                </a:cxn>
                <a:cxn ang="0">
                  <a:pos x="0" y="301"/>
                </a:cxn>
                <a:cxn ang="0">
                  <a:pos x="7" y="312"/>
                </a:cxn>
                <a:cxn ang="0">
                  <a:pos x="13" y="329"/>
                </a:cxn>
                <a:cxn ang="0">
                  <a:pos x="13" y="340"/>
                </a:cxn>
                <a:cxn ang="0">
                  <a:pos x="19" y="351"/>
                </a:cxn>
                <a:cxn ang="0">
                  <a:pos x="19" y="362"/>
                </a:cxn>
                <a:cxn ang="0">
                  <a:pos x="25" y="379"/>
                </a:cxn>
                <a:cxn ang="0">
                  <a:pos x="32" y="385"/>
                </a:cxn>
                <a:cxn ang="0">
                  <a:pos x="32" y="401"/>
                </a:cxn>
                <a:cxn ang="0">
                  <a:pos x="38" y="407"/>
                </a:cxn>
                <a:cxn ang="0">
                  <a:pos x="44" y="418"/>
                </a:cxn>
                <a:cxn ang="0">
                  <a:pos x="50" y="440"/>
                </a:cxn>
                <a:cxn ang="0">
                  <a:pos x="63" y="457"/>
                </a:cxn>
                <a:cxn ang="0">
                  <a:pos x="69" y="468"/>
                </a:cxn>
                <a:cxn ang="0">
                  <a:pos x="75" y="479"/>
                </a:cxn>
                <a:cxn ang="0">
                  <a:pos x="82" y="485"/>
                </a:cxn>
                <a:cxn ang="0">
                  <a:pos x="88" y="491"/>
                </a:cxn>
                <a:cxn ang="0">
                  <a:pos x="163" y="212"/>
                </a:cxn>
                <a:cxn ang="0">
                  <a:pos x="337" y="0"/>
                </a:cxn>
                <a:cxn ang="0">
                  <a:pos x="337" y="0"/>
                </a:cxn>
              </a:cxnLst>
              <a:rect l="0" t="0" r="r" b="b"/>
              <a:pathLst>
                <a:path w="337" h="491">
                  <a:moveTo>
                    <a:pt x="337" y="0"/>
                  </a:moveTo>
                  <a:lnTo>
                    <a:pt x="331" y="0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294" y="6"/>
                  </a:lnTo>
                  <a:lnTo>
                    <a:pt x="269" y="11"/>
                  </a:lnTo>
                  <a:lnTo>
                    <a:pt x="250" y="23"/>
                  </a:lnTo>
                  <a:lnTo>
                    <a:pt x="238" y="23"/>
                  </a:lnTo>
                  <a:lnTo>
                    <a:pt x="225" y="28"/>
                  </a:lnTo>
                  <a:lnTo>
                    <a:pt x="213" y="34"/>
                  </a:lnTo>
                  <a:lnTo>
                    <a:pt x="200" y="39"/>
                  </a:lnTo>
                  <a:lnTo>
                    <a:pt x="188" y="45"/>
                  </a:lnTo>
                  <a:lnTo>
                    <a:pt x="169" y="50"/>
                  </a:lnTo>
                  <a:lnTo>
                    <a:pt x="156" y="56"/>
                  </a:lnTo>
                  <a:lnTo>
                    <a:pt x="144" y="62"/>
                  </a:lnTo>
                  <a:lnTo>
                    <a:pt x="131" y="73"/>
                  </a:lnTo>
                  <a:lnTo>
                    <a:pt x="119" y="78"/>
                  </a:lnTo>
                  <a:lnTo>
                    <a:pt x="106" y="89"/>
                  </a:lnTo>
                  <a:lnTo>
                    <a:pt x="94" y="95"/>
                  </a:lnTo>
                  <a:lnTo>
                    <a:pt x="82" y="106"/>
                  </a:lnTo>
                  <a:lnTo>
                    <a:pt x="69" y="112"/>
                  </a:lnTo>
                  <a:lnTo>
                    <a:pt x="57" y="123"/>
                  </a:lnTo>
                  <a:lnTo>
                    <a:pt x="50" y="134"/>
                  </a:lnTo>
                  <a:lnTo>
                    <a:pt x="38" y="145"/>
                  </a:lnTo>
                  <a:lnTo>
                    <a:pt x="32" y="156"/>
                  </a:lnTo>
                  <a:lnTo>
                    <a:pt x="25" y="167"/>
                  </a:lnTo>
                  <a:lnTo>
                    <a:pt x="19" y="179"/>
                  </a:lnTo>
                  <a:lnTo>
                    <a:pt x="13" y="190"/>
                  </a:lnTo>
                  <a:lnTo>
                    <a:pt x="7" y="201"/>
                  </a:lnTo>
                  <a:lnTo>
                    <a:pt x="0" y="212"/>
                  </a:lnTo>
                  <a:lnTo>
                    <a:pt x="0" y="229"/>
                  </a:lnTo>
                  <a:lnTo>
                    <a:pt x="0" y="240"/>
                  </a:lnTo>
                  <a:lnTo>
                    <a:pt x="0" y="251"/>
                  </a:lnTo>
                  <a:lnTo>
                    <a:pt x="0" y="262"/>
                  </a:lnTo>
                  <a:lnTo>
                    <a:pt x="0" y="279"/>
                  </a:lnTo>
                  <a:lnTo>
                    <a:pt x="0" y="290"/>
                  </a:lnTo>
                  <a:lnTo>
                    <a:pt x="0" y="301"/>
                  </a:lnTo>
                  <a:lnTo>
                    <a:pt x="7" y="312"/>
                  </a:lnTo>
                  <a:lnTo>
                    <a:pt x="13" y="329"/>
                  </a:lnTo>
                  <a:lnTo>
                    <a:pt x="13" y="340"/>
                  </a:lnTo>
                  <a:lnTo>
                    <a:pt x="19" y="351"/>
                  </a:lnTo>
                  <a:lnTo>
                    <a:pt x="19" y="362"/>
                  </a:lnTo>
                  <a:lnTo>
                    <a:pt x="25" y="379"/>
                  </a:lnTo>
                  <a:lnTo>
                    <a:pt x="32" y="385"/>
                  </a:lnTo>
                  <a:lnTo>
                    <a:pt x="32" y="401"/>
                  </a:lnTo>
                  <a:lnTo>
                    <a:pt x="38" y="407"/>
                  </a:lnTo>
                  <a:lnTo>
                    <a:pt x="44" y="418"/>
                  </a:lnTo>
                  <a:lnTo>
                    <a:pt x="50" y="440"/>
                  </a:lnTo>
                  <a:lnTo>
                    <a:pt x="63" y="457"/>
                  </a:lnTo>
                  <a:lnTo>
                    <a:pt x="69" y="468"/>
                  </a:lnTo>
                  <a:lnTo>
                    <a:pt x="75" y="479"/>
                  </a:lnTo>
                  <a:lnTo>
                    <a:pt x="82" y="485"/>
                  </a:lnTo>
                  <a:lnTo>
                    <a:pt x="88" y="491"/>
                  </a:lnTo>
                  <a:lnTo>
                    <a:pt x="163" y="212"/>
                  </a:lnTo>
                  <a:lnTo>
                    <a:pt x="337" y="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18"/>
            <p:cNvSpPr>
              <a:spLocks/>
            </p:cNvSpPr>
            <p:nvPr/>
          </p:nvSpPr>
          <p:spPr bwMode="auto">
            <a:xfrm>
              <a:off x="404" y="1459"/>
              <a:ext cx="218" cy="63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56" y="33"/>
                </a:cxn>
                <a:cxn ang="0">
                  <a:pos x="37" y="67"/>
                </a:cxn>
                <a:cxn ang="0">
                  <a:pos x="25" y="95"/>
                </a:cxn>
                <a:cxn ang="0">
                  <a:pos x="18" y="117"/>
                </a:cxn>
                <a:cxn ang="0">
                  <a:pos x="12" y="139"/>
                </a:cxn>
                <a:cxn ang="0">
                  <a:pos x="6" y="161"/>
                </a:cxn>
                <a:cxn ang="0">
                  <a:pos x="0" y="189"/>
                </a:cxn>
                <a:cxn ang="0">
                  <a:pos x="0" y="217"/>
                </a:cxn>
                <a:cxn ang="0">
                  <a:pos x="0" y="245"/>
                </a:cxn>
                <a:cxn ang="0">
                  <a:pos x="0" y="273"/>
                </a:cxn>
                <a:cxn ang="0">
                  <a:pos x="6" y="301"/>
                </a:cxn>
                <a:cxn ang="0">
                  <a:pos x="12" y="334"/>
                </a:cxn>
                <a:cxn ang="0">
                  <a:pos x="25" y="362"/>
                </a:cxn>
                <a:cxn ang="0">
                  <a:pos x="43" y="395"/>
                </a:cxn>
                <a:cxn ang="0">
                  <a:pos x="56" y="423"/>
                </a:cxn>
                <a:cxn ang="0">
                  <a:pos x="74" y="451"/>
                </a:cxn>
                <a:cxn ang="0">
                  <a:pos x="93" y="485"/>
                </a:cxn>
                <a:cxn ang="0">
                  <a:pos x="112" y="507"/>
                </a:cxn>
                <a:cxn ang="0">
                  <a:pos x="131" y="535"/>
                </a:cxn>
                <a:cxn ang="0">
                  <a:pos x="149" y="557"/>
                </a:cxn>
                <a:cxn ang="0">
                  <a:pos x="162" y="579"/>
                </a:cxn>
                <a:cxn ang="0">
                  <a:pos x="181" y="596"/>
                </a:cxn>
                <a:cxn ang="0">
                  <a:pos x="199" y="618"/>
                </a:cxn>
                <a:cxn ang="0">
                  <a:pos x="212" y="635"/>
                </a:cxn>
                <a:cxn ang="0">
                  <a:pos x="212" y="635"/>
                </a:cxn>
                <a:cxn ang="0">
                  <a:pos x="206" y="613"/>
                </a:cxn>
                <a:cxn ang="0">
                  <a:pos x="199" y="591"/>
                </a:cxn>
                <a:cxn ang="0">
                  <a:pos x="187" y="568"/>
                </a:cxn>
                <a:cxn ang="0">
                  <a:pos x="181" y="546"/>
                </a:cxn>
                <a:cxn ang="0">
                  <a:pos x="174" y="524"/>
                </a:cxn>
                <a:cxn ang="0">
                  <a:pos x="168" y="496"/>
                </a:cxn>
                <a:cxn ang="0">
                  <a:pos x="156" y="462"/>
                </a:cxn>
                <a:cxn ang="0">
                  <a:pos x="143" y="434"/>
                </a:cxn>
                <a:cxn ang="0">
                  <a:pos x="137" y="407"/>
                </a:cxn>
                <a:cxn ang="0">
                  <a:pos x="124" y="373"/>
                </a:cxn>
                <a:cxn ang="0">
                  <a:pos x="118" y="340"/>
                </a:cxn>
                <a:cxn ang="0">
                  <a:pos x="112" y="306"/>
                </a:cxn>
                <a:cxn ang="0">
                  <a:pos x="106" y="273"/>
                </a:cxn>
                <a:cxn ang="0">
                  <a:pos x="99" y="245"/>
                </a:cxn>
                <a:cxn ang="0">
                  <a:pos x="93" y="217"/>
                </a:cxn>
                <a:cxn ang="0">
                  <a:pos x="87" y="189"/>
                </a:cxn>
                <a:cxn ang="0">
                  <a:pos x="87" y="161"/>
                </a:cxn>
                <a:cxn ang="0">
                  <a:pos x="87" y="139"/>
                </a:cxn>
                <a:cxn ang="0">
                  <a:pos x="81" y="117"/>
                </a:cxn>
                <a:cxn ang="0">
                  <a:pos x="81" y="89"/>
                </a:cxn>
                <a:cxn ang="0">
                  <a:pos x="81" y="56"/>
                </a:cxn>
                <a:cxn ang="0">
                  <a:pos x="81" y="28"/>
                </a:cxn>
                <a:cxn ang="0">
                  <a:pos x="87" y="5"/>
                </a:cxn>
                <a:cxn ang="0">
                  <a:pos x="87" y="0"/>
                </a:cxn>
              </a:cxnLst>
              <a:rect l="0" t="0" r="r" b="b"/>
              <a:pathLst>
                <a:path w="218" h="635">
                  <a:moveTo>
                    <a:pt x="87" y="0"/>
                  </a:moveTo>
                  <a:lnTo>
                    <a:pt x="81" y="5"/>
                  </a:lnTo>
                  <a:lnTo>
                    <a:pt x="68" y="22"/>
                  </a:lnTo>
                  <a:lnTo>
                    <a:pt x="56" y="33"/>
                  </a:lnTo>
                  <a:lnTo>
                    <a:pt x="50" y="50"/>
                  </a:lnTo>
                  <a:lnTo>
                    <a:pt x="37" y="67"/>
                  </a:lnTo>
                  <a:lnTo>
                    <a:pt x="31" y="83"/>
                  </a:lnTo>
                  <a:lnTo>
                    <a:pt x="25" y="95"/>
                  </a:lnTo>
                  <a:lnTo>
                    <a:pt x="25" y="106"/>
                  </a:lnTo>
                  <a:lnTo>
                    <a:pt x="18" y="117"/>
                  </a:lnTo>
                  <a:lnTo>
                    <a:pt x="12" y="128"/>
                  </a:lnTo>
                  <a:lnTo>
                    <a:pt x="12" y="139"/>
                  </a:lnTo>
                  <a:lnTo>
                    <a:pt x="6" y="150"/>
                  </a:lnTo>
                  <a:lnTo>
                    <a:pt x="6" y="161"/>
                  </a:lnTo>
                  <a:lnTo>
                    <a:pt x="6" y="178"/>
                  </a:lnTo>
                  <a:lnTo>
                    <a:pt x="0" y="189"/>
                  </a:lnTo>
                  <a:lnTo>
                    <a:pt x="0" y="200"/>
                  </a:lnTo>
                  <a:lnTo>
                    <a:pt x="0" y="217"/>
                  </a:lnTo>
                  <a:lnTo>
                    <a:pt x="0" y="228"/>
                  </a:lnTo>
                  <a:lnTo>
                    <a:pt x="0" y="245"/>
                  </a:lnTo>
                  <a:lnTo>
                    <a:pt x="0" y="262"/>
                  </a:lnTo>
                  <a:lnTo>
                    <a:pt x="0" y="273"/>
                  </a:lnTo>
                  <a:lnTo>
                    <a:pt x="6" y="290"/>
                  </a:lnTo>
                  <a:lnTo>
                    <a:pt x="6" y="301"/>
                  </a:lnTo>
                  <a:lnTo>
                    <a:pt x="12" y="317"/>
                  </a:lnTo>
                  <a:lnTo>
                    <a:pt x="12" y="334"/>
                  </a:lnTo>
                  <a:lnTo>
                    <a:pt x="18" y="351"/>
                  </a:lnTo>
                  <a:lnTo>
                    <a:pt x="25" y="362"/>
                  </a:lnTo>
                  <a:lnTo>
                    <a:pt x="31" y="379"/>
                  </a:lnTo>
                  <a:lnTo>
                    <a:pt x="43" y="395"/>
                  </a:lnTo>
                  <a:lnTo>
                    <a:pt x="50" y="412"/>
                  </a:lnTo>
                  <a:lnTo>
                    <a:pt x="56" y="423"/>
                  </a:lnTo>
                  <a:lnTo>
                    <a:pt x="68" y="440"/>
                  </a:lnTo>
                  <a:lnTo>
                    <a:pt x="74" y="451"/>
                  </a:lnTo>
                  <a:lnTo>
                    <a:pt x="87" y="468"/>
                  </a:lnTo>
                  <a:lnTo>
                    <a:pt x="93" y="485"/>
                  </a:lnTo>
                  <a:lnTo>
                    <a:pt x="106" y="496"/>
                  </a:lnTo>
                  <a:lnTo>
                    <a:pt x="112" y="507"/>
                  </a:lnTo>
                  <a:lnTo>
                    <a:pt x="124" y="524"/>
                  </a:lnTo>
                  <a:lnTo>
                    <a:pt x="131" y="535"/>
                  </a:lnTo>
                  <a:lnTo>
                    <a:pt x="143" y="546"/>
                  </a:lnTo>
                  <a:lnTo>
                    <a:pt x="149" y="557"/>
                  </a:lnTo>
                  <a:lnTo>
                    <a:pt x="156" y="568"/>
                  </a:lnTo>
                  <a:lnTo>
                    <a:pt x="162" y="579"/>
                  </a:lnTo>
                  <a:lnTo>
                    <a:pt x="174" y="585"/>
                  </a:lnTo>
                  <a:lnTo>
                    <a:pt x="181" y="596"/>
                  </a:lnTo>
                  <a:lnTo>
                    <a:pt x="187" y="607"/>
                  </a:lnTo>
                  <a:lnTo>
                    <a:pt x="199" y="618"/>
                  </a:lnTo>
                  <a:lnTo>
                    <a:pt x="206" y="630"/>
                  </a:lnTo>
                  <a:lnTo>
                    <a:pt x="212" y="635"/>
                  </a:lnTo>
                  <a:lnTo>
                    <a:pt x="218" y="635"/>
                  </a:lnTo>
                  <a:lnTo>
                    <a:pt x="212" y="635"/>
                  </a:lnTo>
                  <a:lnTo>
                    <a:pt x="212" y="630"/>
                  </a:lnTo>
                  <a:lnTo>
                    <a:pt x="206" y="613"/>
                  </a:lnTo>
                  <a:lnTo>
                    <a:pt x="199" y="602"/>
                  </a:lnTo>
                  <a:lnTo>
                    <a:pt x="199" y="591"/>
                  </a:lnTo>
                  <a:lnTo>
                    <a:pt x="193" y="579"/>
                  </a:lnTo>
                  <a:lnTo>
                    <a:pt x="187" y="568"/>
                  </a:lnTo>
                  <a:lnTo>
                    <a:pt x="187" y="557"/>
                  </a:lnTo>
                  <a:lnTo>
                    <a:pt x="181" y="546"/>
                  </a:lnTo>
                  <a:lnTo>
                    <a:pt x="181" y="535"/>
                  </a:lnTo>
                  <a:lnTo>
                    <a:pt x="174" y="524"/>
                  </a:lnTo>
                  <a:lnTo>
                    <a:pt x="174" y="513"/>
                  </a:lnTo>
                  <a:lnTo>
                    <a:pt x="168" y="496"/>
                  </a:lnTo>
                  <a:lnTo>
                    <a:pt x="162" y="479"/>
                  </a:lnTo>
                  <a:lnTo>
                    <a:pt x="156" y="462"/>
                  </a:lnTo>
                  <a:lnTo>
                    <a:pt x="149" y="451"/>
                  </a:lnTo>
                  <a:lnTo>
                    <a:pt x="143" y="434"/>
                  </a:lnTo>
                  <a:lnTo>
                    <a:pt x="143" y="418"/>
                  </a:lnTo>
                  <a:lnTo>
                    <a:pt x="137" y="407"/>
                  </a:lnTo>
                  <a:lnTo>
                    <a:pt x="131" y="390"/>
                  </a:lnTo>
                  <a:lnTo>
                    <a:pt x="124" y="373"/>
                  </a:lnTo>
                  <a:lnTo>
                    <a:pt x="124" y="356"/>
                  </a:lnTo>
                  <a:lnTo>
                    <a:pt x="118" y="340"/>
                  </a:lnTo>
                  <a:lnTo>
                    <a:pt x="112" y="323"/>
                  </a:lnTo>
                  <a:lnTo>
                    <a:pt x="112" y="306"/>
                  </a:lnTo>
                  <a:lnTo>
                    <a:pt x="106" y="290"/>
                  </a:lnTo>
                  <a:lnTo>
                    <a:pt x="106" y="273"/>
                  </a:lnTo>
                  <a:lnTo>
                    <a:pt x="106" y="262"/>
                  </a:lnTo>
                  <a:lnTo>
                    <a:pt x="99" y="245"/>
                  </a:lnTo>
                  <a:lnTo>
                    <a:pt x="99" y="228"/>
                  </a:lnTo>
                  <a:lnTo>
                    <a:pt x="93" y="217"/>
                  </a:lnTo>
                  <a:lnTo>
                    <a:pt x="93" y="200"/>
                  </a:lnTo>
                  <a:lnTo>
                    <a:pt x="87" y="189"/>
                  </a:lnTo>
                  <a:lnTo>
                    <a:pt x="87" y="173"/>
                  </a:lnTo>
                  <a:lnTo>
                    <a:pt x="87" y="161"/>
                  </a:lnTo>
                  <a:lnTo>
                    <a:pt x="87" y="150"/>
                  </a:lnTo>
                  <a:lnTo>
                    <a:pt x="87" y="139"/>
                  </a:lnTo>
                  <a:lnTo>
                    <a:pt x="81" y="128"/>
                  </a:lnTo>
                  <a:lnTo>
                    <a:pt x="81" y="117"/>
                  </a:lnTo>
                  <a:lnTo>
                    <a:pt x="81" y="106"/>
                  </a:lnTo>
                  <a:lnTo>
                    <a:pt x="81" y="89"/>
                  </a:lnTo>
                  <a:lnTo>
                    <a:pt x="81" y="72"/>
                  </a:lnTo>
                  <a:lnTo>
                    <a:pt x="81" y="56"/>
                  </a:lnTo>
                  <a:lnTo>
                    <a:pt x="81" y="39"/>
                  </a:lnTo>
                  <a:lnTo>
                    <a:pt x="81" y="28"/>
                  </a:lnTo>
                  <a:lnTo>
                    <a:pt x="87" y="17"/>
                  </a:lnTo>
                  <a:lnTo>
                    <a:pt x="87" y="5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19"/>
            <p:cNvSpPr>
              <a:spLocks/>
            </p:cNvSpPr>
            <p:nvPr/>
          </p:nvSpPr>
          <p:spPr bwMode="auto">
            <a:xfrm>
              <a:off x="-14" y="400"/>
              <a:ext cx="1466" cy="1694"/>
            </a:xfrm>
            <a:custGeom>
              <a:avLst/>
              <a:gdLst/>
              <a:ahLst/>
              <a:cxnLst>
                <a:cxn ang="0">
                  <a:pos x="324" y="808"/>
                </a:cxn>
                <a:cxn ang="0">
                  <a:pos x="199" y="825"/>
                </a:cxn>
                <a:cxn ang="0">
                  <a:pos x="31" y="920"/>
                </a:cxn>
                <a:cxn ang="0">
                  <a:pos x="43" y="970"/>
                </a:cxn>
                <a:cxn ang="0">
                  <a:pos x="218" y="920"/>
                </a:cxn>
                <a:cxn ang="0">
                  <a:pos x="374" y="897"/>
                </a:cxn>
                <a:cxn ang="0">
                  <a:pos x="330" y="942"/>
                </a:cxn>
                <a:cxn ang="0">
                  <a:pos x="193" y="1081"/>
                </a:cxn>
                <a:cxn ang="0">
                  <a:pos x="143" y="1198"/>
                </a:cxn>
                <a:cxn ang="0">
                  <a:pos x="143" y="1315"/>
                </a:cxn>
                <a:cxn ang="0">
                  <a:pos x="168" y="1354"/>
                </a:cxn>
                <a:cxn ang="0">
                  <a:pos x="268" y="1220"/>
                </a:cxn>
                <a:cxn ang="0">
                  <a:pos x="443" y="1092"/>
                </a:cxn>
                <a:cxn ang="0">
                  <a:pos x="486" y="1115"/>
                </a:cxn>
                <a:cxn ang="0">
                  <a:pos x="486" y="1248"/>
                </a:cxn>
                <a:cxn ang="0">
                  <a:pos x="517" y="1399"/>
                </a:cxn>
                <a:cxn ang="0">
                  <a:pos x="574" y="1555"/>
                </a:cxn>
                <a:cxn ang="0">
                  <a:pos x="624" y="1672"/>
                </a:cxn>
                <a:cxn ang="0">
                  <a:pos x="642" y="1627"/>
                </a:cxn>
                <a:cxn ang="0">
                  <a:pos x="667" y="1493"/>
                </a:cxn>
                <a:cxn ang="0">
                  <a:pos x="692" y="1332"/>
                </a:cxn>
                <a:cxn ang="0">
                  <a:pos x="730" y="1187"/>
                </a:cxn>
                <a:cxn ang="0">
                  <a:pos x="761" y="1064"/>
                </a:cxn>
                <a:cxn ang="0">
                  <a:pos x="842" y="1025"/>
                </a:cxn>
                <a:cxn ang="0">
                  <a:pos x="973" y="1042"/>
                </a:cxn>
                <a:cxn ang="0">
                  <a:pos x="1116" y="1115"/>
                </a:cxn>
                <a:cxn ang="0">
                  <a:pos x="1229" y="1254"/>
                </a:cxn>
                <a:cxn ang="0">
                  <a:pos x="1310" y="1399"/>
                </a:cxn>
                <a:cxn ang="0">
                  <a:pos x="1341" y="1449"/>
                </a:cxn>
                <a:cxn ang="0">
                  <a:pos x="1322" y="1304"/>
                </a:cxn>
                <a:cxn ang="0">
                  <a:pos x="1272" y="1137"/>
                </a:cxn>
                <a:cxn ang="0">
                  <a:pos x="1179" y="998"/>
                </a:cxn>
                <a:cxn ang="0">
                  <a:pos x="1029" y="920"/>
                </a:cxn>
                <a:cxn ang="0">
                  <a:pos x="973" y="892"/>
                </a:cxn>
                <a:cxn ang="0">
                  <a:pos x="1116" y="869"/>
                </a:cxn>
                <a:cxn ang="0">
                  <a:pos x="1247" y="869"/>
                </a:cxn>
                <a:cxn ang="0">
                  <a:pos x="1397" y="881"/>
                </a:cxn>
                <a:cxn ang="0">
                  <a:pos x="1441" y="864"/>
                </a:cxn>
                <a:cxn ang="0">
                  <a:pos x="1297" y="747"/>
                </a:cxn>
                <a:cxn ang="0">
                  <a:pos x="1166" y="680"/>
                </a:cxn>
                <a:cxn ang="0">
                  <a:pos x="1042" y="652"/>
                </a:cxn>
                <a:cxn ang="0">
                  <a:pos x="911" y="685"/>
                </a:cxn>
                <a:cxn ang="0">
                  <a:pos x="879" y="541"/>
                </a:cxn>
                <a:cxn ang="0">
                  <a:pos x="911" y="429"/>
                </a:cxn>
                <a:cxn ang="0">
                  <a:pos x="1085" y="273"/>
                </a:cxn>
                <a:cxn ang="0">
                  <a:pos x="1092" y="240"/>
                </a:cxn>
                <a:cxn ang="0">
                  <a:pos x="936" y="268"/>
                </a:cxn>
                <a:cxn ang="0">
                  <a:pos x="755" y="329"/>
                </a:cxn>
                <a:cxn ang="0">
                  <a:pos x="630" y="435"/>
                </a:cxn>
                <a:cxn ang="0">
                  <a:pos x="586" y="563"/>
                </a:cxn>
                <a:cxn ang="0">
                  <a:pos x="574" y="669"/>
                </a:cxn>
                <a:cxn ang="0">
                  <a:pos x="524" y="596"/>
                </a:cxn>
                <a:cxn ang="0">
                  <a:pos x="455" y="474"/>
                </a:cxn>
                <a:cxn ang="0">
                  <a:pos x="399" y="323"/>
                </a:cxn>
                <a:cxn ang="0">
                  <a:pos x="374" y="167"/>
                </a:cxn>
                <a:cxn ang="0">
                  <a:pos x="374" y="28"/>
                </a:cxn>
                <a:cxn ang="0">
                  <a:pos x="343" y="61"/>
                </a:cxn>
                <a:cxn ang="0">
                  <a:pos x="287" y="228"/>
                </a:cxn>
                <a:cxn ang="0">
                  <a:pos x="255" y="334"/>
                </a:cxn>
                <a:cxn ang="0">
                  <a:pos x="243" y="451"/>
                </a:cxn>
                <a:cxn ang="0">
                  <a:pos x="262" y="596"/>
                </a:cxn>
                <a:cxn ang="0">
                  <a:pos x="343" y="724"/>
                </a:cxn>
                <a:cxn ang="0">
                  <a:pos x="449" y="808"/>
                </a:cxn>
              </a:cxnLst>
              <a:rect l="0" t="0" r="r" b="b"/>
              <a:pathLst>
                <a:path w="1466" h="1694">
                  <a:moveTo>
                    <a:pt x="449" y="808"/>
                  </a:moveTo>
                  <a:lnTo>
                    <a:pt x="443" y="808"/>
                  </a:lnTo>
                  <a:lnTo>
                    <a:pt x="436" y="808"/>
                  </a:lnTo>
                  <a:lnTo>
                    <a:pt x="430" y="808"/>
                  </a:lnTo>
                  <a:lnTo>
                    <a:pt x="418" y="808"/>
                  </a:lnTo>
                  <a:lnTo>
                    <a:pt x="399" y="808"/>
                  </a:lnTo>
                  <a:lnTo>
                    <a:pt x="380" y="808"/>
                  </a:lnTo>
                  <a:lnTo>
                    <a:pt x="355" y="808"/>
                  </a:lnTo>
                  <a:lnTo>
                    <a:pt x="336" y="808"/>
                  </a:lnTo>
                  <a:lnTo>
                    <a:pt x="324" y="808"/>
                  </a:lnTo>
                  <a:lnTo>
                    <a:pt x="312" y="808"/>
                  </a:lnTo>
                  <a:lnTo>
                    <a:pt x="299" y="808"/>
                  </a:lnTo>
                  <a:lnTo>
                    <a:pt x="287" y="808"/>
                  </a:lnTo>
                  <a:lnTo>
                    <a:pt x="274" y="808"/>
                  </a:lnTo>
                  <a:lnTo>
                    <a:pt x="262" y="814"/>
                  </a:lnTo>
                  <a:lnTo>
                    <a:pt x="249" y="814"/>
                  </a:lnTo>
                  <a:lnTo>
                    <a:pt x="237" y="819"/>
                  </a:lnTo>
                  <a:lnTo>
                    <a:pt x="224" y="819"/>
                  </a:lnTo>
                  <a:lnTo>
                    <a:pt x="212" y="819"/>
                  </a:lnTo>
                  <a:lnTo>
                    <a:pt x="199" y="825"/>
                  </a:lnTo>
                  <a:lnTo>
                    <a:pt x="187" y="825"/>
                  </a:lnTo>
                  <a:lnTo>
                    <a:pt x="162" y="836"/>
                  </a:lnTo>
                  <a:lnTo>
                    <a:pt x="143" y="841"/>
                  </a:lnTo>
                  <a:lnTo>
                    <a:pt x="118" y="853"/>
                  </a:lnTo>
                  <a:lnTo>
                    <a:pt x="99" y="864"/>
                  </a:lnTo>
                  <a:lnTo>
                    <a:pt x="81" y="875"/>
                  </a:lnTo>
                  <a:lnTo>
                    <a:pt x="68" y="886"/>
                  </a:lnTo>
                  <a:lnTo>
                    <a:pt x="56" y="897"/>
                  </a:lnTo>
                  <a:lnTo>
                    <a:pt x="43" y="908"/>
                  </a:lnTo>
                  <a:lnTo>
                    <a:pt x="31" y="920"/>
                  </a:lnTo>
                  <a:lnTo>
                    <a:pt x="25" y="936"/>
                  </a:lnTo>
                  <a:lnTo>
                    <a:pt x="12" y="953"/>
                  </a:lnTo>
                  <a:lnTo>
                    <a:pt x="0" y="970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2" y="981"/>
                  </a:lnTo>
                  <a:lnTo>
                    <a:pt x="18" y="975"/>
                  </a:lnTo>
                  <a:lnTo>
                    <a:pt x="31" y="970"/>
                  </a:lnTo>
                  <a:lnTo>
                    <a:pt x="43" y="970"/>
                  </a:lnTo>
                  <a:lnTo>
                    <a:pt x="56" y="964"/>
                  </a:lnTo>
                  <a:lnTo>
                    <a:pt x="68" y="959"/>
                  </a:lnTo>
                  <a:lnTo>
                    <a:pt x="87" y="953"/>
                  </a:lnTo>
                  <a:lnTo>
                    <a:pt x="99" y="947"/>
                  </a:lnTo>
                  <a:lnTo>
                    <a:pt x="118" y="942"/>
                  </a:lnTo>
                  <a:lnTo>
                    <a:pt x="137" y="936"/>
                  </a:lnTo>
                  <a:lnTo>
                    <a:pt x="162" y="931"/>
                  </a:lnTo>
                  <a:lnTo>
                    <a:pt x="180" y="925"/>
                  </a:lnTo>
                  <a:lnTo>
                    <a:pt x="199" y="925"/>
                  </a:lnTo>
                  <a:lnTo>
                    <a:pt x="218" y="920"/>
                  </a:lnTo>
                  <a:lnTo>
                    <a:pt x="230" y="914"/>
                  </a:lnTo>
                  <a:lnTo>
                    <a:pt x="255" y="908"/>
                  </a:lnTo>
                  <a:lnTo>
                    <a:pt x="274" y="903"/>
                  </a:lnTo>
                  <a:lnTo>
                    <a:pt x="287" y="903"/>
                  </a:lnTo>
                  <a:lnTo>
                    <a:pt x="305" y="897"/>
                  </a:lnTo>
                  <a:lnTo>
                    <a:pt x="324" y="897"/>
                  </a:lnTo>
                  <a:lnTo>
                    <a:pt x="336" y="897"/>
                  </a:lnTo>
                  <a:lnTo>
                    <a:pt x="349" y="897"/>
                  </a:lnTo>
                  <a:lnTo>
                    <a:pt x="368" y="897"/>
                  </a:lnTo>
                  <a:lnTo>
                    <a:pt x="374" y="897"/>
                  </a:lnTo>
                  <a:lnTo>
                    <a:pt x="386" y="897"/>
                  </a:lnTo>
                  <a:lnTo>
                    <a:pt x="405" y="897"/>
                  </a:lnTo>
                  <a:lnTo>
                    <a:pt x="411" y="897"/>
                  </a:lnTo>
                  <a:lnTo>
                    <a:pt x="405" y="897"/>
                  </a:lnTo>
                  <a:lnTo>
                    <a:pt x="399" y="897"/>
                  </a:lnTo>
                  <a:lnTo>
                    <a:pt x="393" y="903"/>
                  </a:lnTo>
                  <a:lnTo>
                    <a:pt x="380" y="908"/>
                  </a:lnTo>
                  <a:lnTo>
                    <a:pt x="368" y="920"/>
                  </a:lnTo>
                  <a:lnTo>
                    <a:pt x="349" y="931"/>
                  </a:lnTo>
                  <a:lnTo>
                    <a:pt x="330" y="942"/>
                  </a:lnTo>
                  <a:lnTo>
                    <a:pt x="318" y="959"/>
                  </a:lnTo>
                  <a:lnTo>
                    <a:pt x="293" y="970"/>
                  </a:lnTo>
                  <a:lnTo>
                    <a:pt x="274" y="992"/>
                  </a:lnTo>
                  <a:lnTo>
                    <a:pt x="255" y="1009"/>
                  </a:lnTo>
                  <a:lnTo>
                    <a:pt x="237" y="1025"/>
                  </a:lnTo>
                  <a:lnTo>
                    <a:pt x="224" y="1037"/>
                  </a:lnTo>
                  <a:lnTo>
                    <a:pt x="218" y="1048"/>
                  </a:lnTo>
                  <a:lnTo>
                    <a:pt x="205" y="1059"/>
                  </a:lnTo>
                  <a:lnTo>
                    <a:pt x="199" y="1070"/>
                  </a:lnTo>
                  <a:lnTo>
                    <a:pt x="193" y="1081"/>
                  </a:lnTo>
                  <a:lnTo>
                    <a:pt x="187" y="1092"/>
                  </a:lnTo>
                  <a:lnTo>
                    <a:pt x="180" y="1103"/>
                  </a:lnTo>
                  <a:lnTo>
                    <a:pt x="174" y="1120"/>
                  </a:lnTo>
                  <a:lnTo>
                    <a:pt x="168" y="1131"/>
                  </a:lnTo>
                  <a:lnTo>
                    <a:pt x="162" y="1142"/>
                  </a:lnTo>
                  <a:lnTo>
                    <a:pt x="156" y="1154"/>
                  </a:lnTo>
                  <a:lnTo>
                    <a:pt x="156" y="1165"/>
                  </a:lnTo>
                  <a:lnTo>
                    <a:pt x="149" y="1176"/>
                  </a:lnTo>
                  <a:lnTo>
                    <a:pt x="149" y="1187"/>
                  </a:lnTo>
                  <a:lnTo>
                    <a:pt x="143" y="1198"/>
                  </a:lnTo>
                  <a:lnTo>
                    <a:pt x="143" y="1209"/>
                  </a:lnTo>
                  <a:lnTo>
                    <a:pt x="143" y="1220"/>
                  </a:lnTo>
                  <a:lnTo>
                    <a:pt x="143" y="1232"/>
                  </a:lnTo>
                  <a:lnTo>
                    <a:pt x="143" y="1243"/>
                  </a:lnTo>
                  <a:lnTo>
                    <a:pt x="143" y="1254"/>
                  </a:lnTo>
                  <a:lnTo>
                    <a:pt x="143" y="1265"/>
                  </a:lnTo>
                  <a:lnTo>
                    <a:pt x="143" y="1276"/>
                  </a:lnTo>
                  <a:lnTo>
                    <a:pt x="143" y="1287"/>
                  </a:lnTo>
                  <a:lnTo>
                    <a:pt x="143" y="1298"/>
                  </a:lnTo>
                  <a:lnTo>
                    <a:pt x="143" y="1315"/>
                  </a:lnTo>
                  <a:lnTo>
                    <a:pt x="143" y="1332"/>
                  </a:lnTo>
                  <a:lnTo>
                    <a:pt x="149" y="1349"/>
                  </a:lnTo>
                  <a:lnTo>
                    <a:pt x="149" y="1360"/>
                  </a:lnTo>
                  <a:lnTo>
                    <a:pt x="149" y="1371"/>
                  </a:lnTo>
                  <a:lnTo>
                    <a:pt x="156" y="1376"/>
                  </a:lnTo>
                  <a:lnTo>
                    <a:pt x="156" y="1382"/>
                  </a:lnTo>
                  <a:lnTo>
                    <a:pt x="162" y="1388"/>
                  </a:lnTo>
                  <a:lnTo>
                    <a:pt x="162" y="1382"/>
                  </a:lnTo>
                  <a:lnTo>
                    <a:pt x="168" y="1365"/>
                  </a:lnTo>
                  <a:lnTo>
                    <a:pt x="168" y="1354"/>
                  </a:lnTo>
                  <a:lnTo>
                    <a:pt x="174" y="1349"/>
                  </a:lnTo>
                  <a:lnTo>
                    <a:pt x="180" y="1337"/>
                  </a:lnTo>
                  <a:lnTo>
                    <a:pt x="187" y="1326"/>
                  </a:lnTo>
                  <a:lnTo>
                    <a:pt x="193" y="1310"/>
                  </a:lnTo>
                  <a:lnTo>
                    <a:pt x="205" y="1293"/>
                  </a:lnTo>
                  <a:lnTo>
                    <a:pt x="218" y="1276"/>
                  </a:lnTo>
                  <a:lnTo>
                    <a:pt x="230" y="1265"/>
                  </a:lnTo>
                  <a:lnTo>
                    <a:pt x="243" y="1248"/>
                  </a:lnTo>
                  <a:lnTo>
                    <a:pt x="255" y="1232"/>
                  </a:lnTo>
                  <a:lnTo>
                    <a:pt x="268" y="1220"/>
                  </a:lnTo>
                  <a:lnTo>
                    <a:pt x="287" y="1204"/>
                  </a:lnTo>
                  <a:lnTo>
                    <a:pt x="305" y="1187"/>
                  </a:lnTo>
                  <a:lnTo>
                    <a:pt x="318" y="1176"/>
                  </a:lnTo>
                  <a:lnTo>
                    <a:pt x="336" y="1159"/>
                  </a:lnTo>
                  <a:lnTo>
                    <a:pt x="355" y="1148"/>
                  </a:lnTo>
                  <a:lnTo>
                    <a:pt x="374" y="1137"/>
                  </a:lnTo>
                  <a:lnTo>
                    <a:pt x="393" y="1126"/>
                  </a:lnTo>
                  <a:lnTo>
                    <a:pt x="411" y="1109"/>
                  </a:lnTo>
                  <a:lnTo>
                    <a:pt x="430" y="1103"/>
                  </a:lnTo>
                  <a:lnTo>
                    <a:pt x="443" y="1092"/>
                  </a:lnTo>
                  <a:lnTo>
                    <a:pt x="455" y="1081"/>
                  </a:lnTo>
                  <a:lnTo>
                    <a:pt x="468" y="1076"/>
                  </a:lnTo>
                  <a:lnTo>
                    <a:pt x="480" y="1070"/>
                  </a:lnTo>
                  <a:lnTo>
                    <a:pt x="499" y="1064"/>
                  </a:lnTo>
                  <a:lnTo>
                    <a:pt x="505" y="1059"/>
                  </a:lnTo>
                  <a:lnTo>
                    <a:pt x="499" y="1064"/>
                  </a:lnTo>
                  <a:lnTo>
                    <a:pt x="499" y="1076"/>
                  </a:lnTo>
                  <a:lnTo>
                    <a:pt x="492" y="1087"/>
                  </a:lnTo>
                  <a:lnTo>
                    <a:pt x="492" y="1098"/>
                  </a:lnTo>
                  <a:lnTo>
                    <a:pt x="486" y="1115"/>
                  </a:lnTo>
                  <a:lnTo>
                    <a:pt x="486" y="1131"/>
                  </a:lnTo>
                  <a:lnTo>
                    <a:pt x="486" y="1148"/>
                  </a:lnTo>
                  <a:lnTo>
                    <a:pt x="480" y="1165"/>
                  </a:lnTo>
                  <a:lnTo>
                    <a:pt x="480" y="1176"/>
                  </a:lnTo>
                  <a:lnTo>
                    <a:pt x="480" y="1187"/>
                  </a:lnTo>
                  <a:lnTo>
                    <a:pt x="480" y="1198"/>
                  </a:lnTo>
                  <a:lnTo>
                    <a:pt x="480" y="1209"/>
                  </a:lnTo>
                  <a:lnTo>
                    <a:pt x="480" y="1220"/>
                  </a:lnTo>
                  <a:lnTo>
                    <a:pt x="480" y="1232"/>
                  </a:lnTo>
                  <a:lnTo>
                    <a:pt x="486" y="1248"/>
                  </a:lnTo>
                  <a:lnTo>
                    <a:pt x="486" y="1259"/>
                  </a:lnTo>
                  <a:lnTo>
                    <a:pt x="486" y="1276"/>
                  </a:lnTo>
                  <a:lnTo>
                    <a:pt x="492" y="1287"/>
                  </a:lnTo>
                  <a:lnTo>
                    <a:pt x="492" y="1304"/>
                  </a:lnTo>
                  <a:lnTo>
                    <a:pt x="499" y="1321"/>
                  </a:lnTo>
                  <a:lnTo>
                    <a:pt x="499" y="1332"/>
                  </a:lnTo>
                  <a:lnTo>
                    <a:pt x="505" y="1349"/>
                  </a:lnTo>
                  <a:lnTo>
                    <a:pt x="505" y="1365"/>
                  </a:lnTo>
                  <a:lnTo>
                    <a:pt x="511" y="1382"/>
                  </a:lnTo>
                  <a:lnTo>
                    <a:pt x="517" y="1399"/>
                  </a:lnTo>
                  <a:lnTo>
                    <a:pt x="517" y="1410"/>
                  </a:lnTo>
                  <a:lnTo>
                    <a:pt x="524" y="1427"/>
                  </a:lnTo>
                  <a:lnTo>
                    <a:pt x="530" y="1443"/>
                  </a:lnTo>
                  <a:lnTo>
                    <a:pt x="536" y="1460"/>
                  </a:lnTo>
                  <a:lnTo>
                    <a:pt x="542" y="1477"/>
                  </a:lnTo>
                  <a:lnTo>
                    <a:pt x="549" y="1493"/>
                  </a:lnTo>
                  <a:lnTo>
                    <a:pt x="555" y="1505"/>
                  </a:lnTo>
                  <a:lnTo>
                    <a:pt x="561" y="1521"/>
                  </a:lnTo>
                  <a:lnTo>
                    <a:pt x="567" y="1538"/>
                  </a:lnTo>
                  <a:lnTo>
                    <a:pt x="574" y="1555"/>
                  </a:lnTo>
                  <a:lnTo>
                    <a:pt x="580" y="1566"/>
                  </a:lnTo>
                  <a:lnTo>
                    <a:pt x="580" y="1577"/>
                  </a:lnTo>
                  <a:lnTo>
                    <a:pt x="586" y="1594"/>
                  </a:lnTo>
                  <a:lnTo>
                    <a:pt x="592" y="1605"/>
                  </a:lnTo>
                  <a:lnTo>
                    <a:pt x="599" y="1616"/>
                  </a:lnTo>
                  <a:lnTo>
                    <a:pt x="599" y="1627"/>
                  </a:lnTo>
                  <a:lnTo>
                    <a:pt x="605" y="1638"/>
                  </a:lnTo>
                  <a:lnTo>
                    <a:pt x="611" y="1650"/>
                  </a:lnTo>
                  <a:lnTo>
                    <a:pt x="617" y="1661"/>
                  </a:lnTo>
                  <a:lnTo>
                    <a:pt x="624" y="1672"/>
                  </a:lnTo>
                  <a:lnTo>
                    <a:pt x="630" y="1683"/>
                  </a:lnTo>
                  <a:lnTo>
                    <a:pt x="630" y="1694"/>
                  </a:lnTo>
                  <a:lnTo>
                    <a:pt x="636" y="1694"/>
                  </a:lnTo>
                  <a:lnTo>
                    <a:pt x="636" y="1694"/>
                  </a:lnTo>
                  <a:lnTo>
                    <a:pt x="636" y="1689"/>
                  </a:lnTo>
                  <a:lnTo>
                    <a:pt x="636" y="1672"/>
                  </a:lnTo>
                  <a:lnTo>
                    <a:pt x="636" y="1661"/>
                  </a:lnTo>
                  <a:lnTo>
                    <a:pt x="636" y="1650"/>
                  </a:lnTo>
                  <a:lnTo>
                    <a:pt x="636" y="1638"/>
                  </a:lnTo>
                  <a:lnTo>
                    <a:pt x="642" y="1627"/>
                  </a:lnTo>
                  <a:lnTo>
                    <a:pt x="642" y="1616"/>
                  </a:lnTo>
                  <a:lnTo>
                    <a:pt x="642" y="1605"/>
                  </a:lnTo>
                  <a:lnTo>
                    <a:pt x="648" y="1594"/>
                  </a:lnTo>
                  <a:lnTo>
                    <a:pt x="648" y="1583"/>
                  </a:lnTo>
                  <a:lnTo>
                    <a:pt x="655" y="1572"/>
                  </a:lnTo>
                  <a:lnTo>
                    <a:pt x="655" y="1555"/>
                  </a:lnTo>
                  <a:lnTo>
                    <a:pt x="661" y="1538"/>
                  </a:lnTo>
                  <a:lnTo>
                    <a:pt x="661" y="1521"/>
                  </a:lnTo>
                  <a:lnTo>
                    <a:pt x="661" y="1510"/>
                  </a:lnTo>
                  <a:lnTo>
                    <a:pt x="667" y="1493"/>
                  </a:lnTo>
                  <a:lnTo>
                    <a:pt x="667" y="1477"/>
                  </a:lnTo>
                  <a:lnTo>
                    <a:pt x="667" y="1466"/>
                  </a:lnTo>
                  <a:lnTo>
                    <a:pt x="673" y="1449"/>
                  </a:lnTo>
                  <a:lnTo>
                    <a:pt x="673" y="1432"/>
                  </a:lnTo>
                  <a:lnTo>
                    <a:pt x="680" y="1415"/>
                  </a:lnTo>
                  <a:lnTo>
                    <a:pt x="680" y="1399"/>
                  </a:lnTo>
                  <a:lnTo>
                    <a:pt x="686" y="1382"/>
                  </a:lnTo>
                  <a:lnTo>
                    <a:pt x="686" y="1365"/>
                  </a:lnTo>
                  <a:lnTo>
                    <a:pt x="692" y="1349"/>
                  </a:lnTo>
                  <a:lnTo>
                    <a:pt x="692" y="1332"/>
                  </a:lnTo>
                  <a:lnTo>
                    <a:pt x="698" y="1321"/>
                  </a:lnTo>
                  <a:lnTo>
                    <a:pt x="698" y="1304"/>
                  </a:lnTo>
                  <a:lnTo>
                    <a:pt x="705" y="1287"/>
                  </a:lnTo>
                  <a:lnTo>
                    <a:pt x="705" y="1271"/>
                  </a:lnTo>
                  <a:lnTo>
                    <a:pt x="711" y="1259"/>
                  </a:lnTo>
                  <a:lnTo>
                    <a:pt x="711" y="1243"/>
                  </a:lnTo>
                  <a:lnTo>
                    <a:pt x="717" y="1232"/>
                  </a:lnTo>
                  <a:lnTo>
                    <a:pt x="723" y="1215"/>
                  </a:lnTo>
                  <a:lnTo>
                    <a:pt x="723" y="1204"/>
                  </a:lnTo>
                  <a:lnTo>
                    <a:pt x="730" y="1187"/>
                  </a:lnTo>
                  <a:lnTo>
                    <a:pt x="730" y="1176"/>
                  </a:lnTo>
                  <a:lnTo>
                    <a:pt x="730" y="1165"/>
                  </a:lnTo>
                  <a:lnTo>
                    <a:pt x="736" y="1154"/>
                  </a:lnTo>
                  <a:lnTo>
                    <a:pt x="736" y="1142"/>
                  </a:lnTo>
                  <a:lnTo>
                    <a:pt x="742" y="1131"/>
                  </a:lnTo>
                  <a:lnTo>
                    <a:pt x="742" y="1120"/>
                  </a:lnTo>
                  <a:lnTo>
                    <a:pt x="748" y="1115"/>
                  </a:lnTo>
                  <a:lnTo>
                    <a:pt x="755" y="1092"/>
                  </a:lnTo>
                  <a:lnTo>
                    <a:pt x="761" y="1076"/>
                  </a:lnTo>
                  <a:lnTo>
                    <a:pt x="761" y="1064"/>
                  </a:lnTo>
                  <a:lnTo>
                    <a:pt x="767" y="1053"/>
                  </a:lnTo>
                  <a:lnTo>
                    <a:pt x="773" y="1037"/>
                  </a:lnTo>
                  <a:lnTo>
                    <a:pt x="773" y="1031"/>
                  </a:lnTo>
                  <a:lnTo>
                    <a:pt x="773" y="1031"/>
                  </a:lnTo>
                  <a:lnTo>
                    <a:pt x="780" y="1025"/>
                  </a:lnTo>
                  <a:lnTo>
                    <a:pt x="786" y="1025"/>
                  </a:lnTo>
                  <a:lnTo>
                    <a:pt x="804" y="1025"/>
                  </a:lnTo>
                  <a:lnTo>
                    <a:pt x="817" y="1025"/>
                  </a:lnTo>
                  <a:lnTo>
                    <a:pt x="836" y="1025"/>
                  </a:lnTo>
                  <a:lnTo>
                    <a:pt x="842" y="1025"/>
                  </a:lnTo>
                  <a:lnTo>
                    <a:pt x="854" y="1025"/>
                  </a:lnTo>
                  <a:lnTo>
                    <a:pt x="873" y="1025"/>
                  </a:lnTo>
                  <a:lnTo>
                    <a:pt x="886" y="1025"/>
                  </a:lnTo>
                  <a:lnTo>
                    <a:pt x="892" y="1025"/>
                  </a:lnTo>
                  <a:lnTo>
                    <a:pt x="904" y="1025"/>
                  </a:lnTo>
                  <a:lnTo>
                    <a:pt x="917" y="1025"/>
                  </a:lnTo>
                  <a:lnTo>
                    <a:pt x="929" y="1031"/>
                  </a:lnTo>
                  <a:lnTo>
                    <a:pt x="942" y="1031"/>
                  </a:lnTo>
                  <a:lnTo>
                    <a:pt x="960" y="1037"/>
                  </a:lnTo>
                  <a:lnTo>
                    <a:pt x="973" y="1042"/>
                  </a:lnTo>
                  <a:lnTo>
                    <a:pt x="992" y="1048"/>
                  </a:lnTo>
                  <a:lnTo>
                    <a:pt x="1004" y="1048"/>
                  </a:lnTo>
                  <a:lnTo>
                    <a:pt x="1017" y="1053"/>
                  </a:lnTo>
                  <a:lnTo>
                    <a:pt x="1029" y="1059"/>
                  </a:lnTo>
                  <a:lnTo>
                    <a:pt x="1048" y="1070"/>
                  </a:lnTo>
                  <a:lnTo>
                    <a:pt x="1060" y="1076"/>
                  </a:lnTo>
                  <a:lnTo>
                    <a:pt x="1073" y="1081"/>
                  </a:lnTo>
                  <a:lnTo>
                    <a:pt x="1092" y="1092"/>
                  </a:lnTo>
                  <a:lnTo>
                    <a:pt x="1104" y="1103"/>
                  </a:lnTo>
                  <a:lnTo>
                    <a:pt x="1116" y="1115"/>
                  </a:lnTo>
                  <a:lnTo>
                    <a:pt x="1129" y="1126"/>
                  </a:lnTo>
                  <a:lnTo>
                    <a:pt x="1141" y="1137"/>
                  </a:lnTo>
                  <a:lnTo>
                    <a:pt x="1154" y="1154"/>
                  </a:lnTo>
                  <a:lnTo>
                    <a:pt x="1166" y="1165"/>
                  </a:lnTo>
                  <a:lnTo>
                    <a:pt x="1179" y="1181"/>
                  </a:lnTo>
                  <a:lnTo>
                    <a:pt x="1191" y="1193"/>
                  </a:lnTo>
                  <a:lnTo>
                    <a:pt x="1204" y="1209"/>
                  </a:lnTo>
                  <a:lnTo>
                    <a:pt x="1210" y="1226"/>
                  </a:lnTo>
                  <a:lnTo>
                    <a:pt x="1223" y="1237"/>
                  </a:lnTo>
                  <a:lnTo>
                    <a:pt x="1229" y="1254"/>
                  </a:lnTo>
                  <a:lnTo>
                    <a:pt x="1241" y="1271"/>
                  </a:lnTo>
                  <a:lnTo>
                    <a:pt x="1247" y="1287"/>
                  </a:lnTo>
                  <a:lnTo>
                    <a:pt x="1260" y="1304"/>
                  </a:lnTo>
                  <a:lnTo>
                    <a:pt x="1266" y="1315"/>
                  </a:lnTo>
                  <a:lnTo>
                    <a:pt x="1279" y="1332"/>
                  </a:lnTo>
                  <a:lnTo>
                    <a:pt x="1285" y="1349"/>
                  </a:lnTo>
                  <a:lnTo>
                    <a:pt x="1291" y="1360"/>
                  </a:lnTo>
                  <a:lnTo>
                    <a:pt x="1297" y="1376"/>
                  </a:lnTo>
                  <a:lnTo>
                    <a:pt x="1304" y="1388"/>
                  </a:lnTo>
                  <a:lnTo>
                    <a:pt x="1310" y="1399"/>
                  </a:lnTo>
                  <a:lnTo>
                    <a:pt x="1316" y="1415"/>
                  </a:lnTo>
                  <a:lnTo>
                    <a:pt x="1322" y="1427"/>
                  </a:lnTo>
                  <a:lnTo>
                    <a:pt x="1329" y="1438"/>
                  </a:lnTo>
                  <a:lnTo>
                    <a:pt x="1335" y="1454"/>
                  </a:lnTo>
                  <a:lnTo>
                    <a:pt x="1341" y="1466"/>
                  </a:lnTo>
                  <a:lnTo>
                    <a:pt x="1341" y="1477"/>
                  </a:lnTo>
                  <a:lnTo>
                    <a:pt x="1347" y="1482"/>
                  </a:lnTo>
                  <a:lnTo>
                    <a:pt x="1341" y="1477"/>
                  </a:lnTo>
                  <a:lnTo>
                    <a:pt x="1341" y="1466"/>
                  </a:lnTo>
                  <a:lnTo>
                    <a:pt x="1341" y="1449"/>
                  </a:lnTo>
                  <a:lnTo>
                    <a:pt x="1341" y="1432"/>
                  </a:lnTo>
                  <a:lnTo>
                    <a:pt x="1341" y="1421"/>
                  </a:lnTo>
                  <a:lnTo>
                    <a:pt x="1335" y="1410"/>
                  </a:lnTo>
                  <a:lnTo>
                    <a:pt x="1335" y="1399"/>
                  </a:lnTo>
                  <a:lnTo>
                    <a:pt x="1335" y="1382"/>
                  </a:lnTo>
                  <a:lnTo>
                    <a:pt x="1329" y="1365"/>
                  </a:lnTo>
                  <a:lnTo>
                    <a:pt x="1329" y="1354"/>
                  </a:lnTo>
                  <a:lnTo>
                    <a:pt x="1329" y="1337"/>
                  </a:lnTo>
                  <a:lnTo>
                    <a:pt x="1322" y="1326"/>
                  </a:lnTo>
                  <a:lnTo>
                    <a:pt x="1322" y="1304"/>
                  </a:lnTo>
                  <a:lnTo>
                    <a:pt x="1316" y="1287"/>
                  </a:lnTo>
                  <a:lnTo>
                    <a:pt x="1310" y="1271"/>
                  </a:lnTo>
                  <a:lnTo>
                    <a:pt x="1310" y="1254"/>
                  </a:lnTo>
                  <a:lnTo>
                    <a:pt x="1304" y="1237"/>
                  </a:lnTo>
                  <a:lnTo>
                    <a:pt x="1297" y="1220"/>
                  </a:lnTo>
                  <a:lnTo>
                    <a:pt x="1291" y="1204"/>
                  </a:lnTo>
                  <a:lnTo>
                    <a:pt x="1291" y="1187"/>
                  </a:lnTo>
                  <a:lnTo>
                    <a:pt x="1285" y="1170"/>
                  </a:lnTo>
                  <a:lnTo>
                    <a:pt x="1279" y="1154"/>
                  </a:lnTo>
                  <a:lnTo>
                    <a:pt x="1272" y="1137"/>
                  </a:lnTo>
                  <a:lnTo>
                    <a:pt x="1266" y="1120"/>
                  </a:lnTo>
                  <a:lnTo>
                    <a:pt x="1254" y="1103"/>
                  </a:lnTo>
                  <a:lnTo>
                    <a:pt x="1247" y="1087"/>
                  </a:lnTo>
                  <a:lnTo>
                    <a:pt x="1235" y="1070"/>
                  </a:lnTo>
                  <a:lnTo>
                    <a:pt x="1229" y="1059"/>
                  </a:lnTo>
                  <a:lnTo>
                    <a:pt x="1223" y="1048"/>
                  </a:lnTo>
                  <a:lnTo>
                    <a:pt x="1210" y="1031"/>
                  </a:lnTo>
                  <a:lnTo>
                    <a:pt x="1198" y="1020"/>
                  </a:lnTo>
                  <a:lnTo>
                    <a:pt x="1191" y="1009"/>
                  </a:lnTo>
                  <a:lnTo>
                    <a:pt x="1179" y="998"/>
                  </a:lnTo>
                  <a:lnTo>
                    <a:pt x="1166" y="992"/>
                  </a:lnTo>
                  <a:lnTo>
                    <a:pt x="1154" y="981"/>
                  </a:lnTo>
                  <a:lnTo>
                    <a:pt x="1148" y="975"/>
                  </a:lnTo>
                  <a:lnTo>
                    <a:pt x="1129" y="964"/>
                  </a:lnTo>
                  <a:lnTo>
                    <a:pt x="1123" y="953"/>
                  </a:lnTo>
                  <a:lnTo>
                    <a:pt x="1110" y="947"/>
                  </a:lnTo>
                  <a:lnTo>
                    <a:pt x="1098" y="942"/>
                  </a:lnTo>
                  <a:lnTo>
                    <a:pt x="1073" y="931"/>
                  </a:lnTo>
                  <a:lnTo>
                    <a:pt x="1054" y="925"/>
                  </a:lnTo>
                  <a:lnTo>
                    <a:pt x="1029" y="920"/>
                  </a:lnTo>
                  <a:lnTo>
                    <a:pt x="1010" y="914"/>
                  </a:lnTo>
                  <a:lnTo>
                    <a:pt x="992" y="908"/>
                  </a:lnTo>
                  <a:lnTo>
                    <a:pt x="979" y="908"/>
                  </a:lnTo>
                  <a:lnTo>
                    <a:pt x="967" y="903"/>
                  </a:lnTo>
                  <a:lnTo>
                    <a:pt x="954" y="903"/>
                  </a:lnTo>
                  <a:lnTo>
                    <a:pt x="948" y="903"/>
                  </a:lnTo>
                  <a:lnTo>
                    <a:pt x="948" y="903"/>
                  </a:lnTo>
                  <a:lnTo>
                    <a:pt x="960" y="897"/>
                  </a:lnTo>
                  <a:lnTo>
                    <a:pt x="967" y="892"/>
                  </a:lnTo>
                  <a:lnTo>
                    <a:pt x="973" y="892"/>
                  </a:lnTo>
                  <a:lnTo>
                    <a:pt x="985" y="886"/>
                  </a:lnTo>
                  <a:lnTo>
                    <a:pt x="998" y="886"/>
                  </a:lnTo>
                  <a:lnTo>
                    <a:pt x="1010" y="881"/>
                  </a:lnTo>
                  <a:lnTo>
                    <a:pt x="1023" y="881"/>
                  </a:lnTo>
                  <a:lnTo>
                    <a:pt x="1035" y="875"/>
                  </a:lnTo>
                  <a:lnTo>
                    <a:pt x="1060" y="875"/>
                  </a:lnTo>
                  <a:lnTo>
                    <a:pt x="1079" y="869"/>
                  </a:lnTo>
                  <a:lnTo>
                    <a:pt x="1098" y="869"/>
                  </a:lnTo>
                  <a:lnTo>
                    <a:pt x="1104" y="869"/>
                  </a:lnTo>
                  <a:lnTo>
                    <a:pt x="1116" y="869"/>
                  </a:lnTo>
                  <a:lnTo>
                    <a:pt x="1129" y="869"/>
                  </a:lnTo>
                  <a:lnTo>
                    <a:pt x="1148" y="869"/>
                  </a:lnTo>
                  <a:lnTo>
                    <a:pt x="1160" y="869"/>
                  </a:lnTo>
                  <a:lnTo>
                    <a:pt x="1173" y="869"/>
                  </a:lnTo>
                  <a:lnTo>
                    <a:pt x="1185" y="869"/>
                  </a:lnTo>
                  <a:lnTo>
                    <a:pt x="1198" y="869"/>
                  </a:lnTo>
                  <a:lnTo>
                    <a:pt x="1210" y="869"/>
                  </a:lnTo>
                  <a:lnTo>
                    <a:pt x="1223" y="869"/>
                  </a:lnTo>
                  <a:lnTo>
                    <a:pt x="1235" y="869"/>
                  </a:lnTo>
                  <a:lnTo>
                    <a:pt x="1247" y="869"/>
                  </a:lnTo>
                  <a:lnTo>
                    <a:pt x="1266" y="869"/>
                  </a:lnTo>
                  <a:lnTo>
                    <a:pt x="1279" y="869"/>
                  </a:lnTo>
                  <a:lnTo>
                    <a:pt x="1291" y="869"/>
                  </a:lnTo>
                  <a:lnTo>
                    <a:pt x="1304" y="869"/>
                  </a:lnTo>
                  <a:lnTo>
                    <a:pt x="1316" y="869"/>
                  </a:lnTo>
                  <a:lnTo>
                    <a:pt x="1329" y="875"/>
                  </a:lnTo>
                  <a:lnTo>
                    <a:pt x="1341" y="875"/>
                  </a:lnTo>
                  <a:lnTo>
                    <a:pt x="1360" y="875"/>
                  </a:lnTo>
                  <a:lnTo>
                    <a:pt x="1379" y="875"/>
                  </a:lnTo>
                  <a:lnTo>
                    <a:pt x="1397" y="881"/>
                  </a:lnTo>
                  <a:lnTo>
                    <a:pt x="1416" y="881"/>
                  </a:lnTo>
                  <a:lnTo>
                    <a:pt x="1435" y="886"/>
                  </a:lnTo>
                  <a:lnTo>
                    <a:pt x="1447" y="886"/>
                  </a:lnTo>
                  <a:lnTo>
                    <a:pt x="1460" y="886"/>
                  </a:lnTo>
                  <a:lnTo>
                    <a:pt x="1466" y="886"/>
                  </a:lnTo>
                  <a:lnTo>
                    <a:pt x="1466" y="886"/>
                  </a:lnTo>
                  <a:lnTo>
                    <a:pt x="1466" y="886"/>
                  </a:lnTo>
                  <a:lnTo>
                    <a:pt x="1460" y="881"/>
                  </a:lnTo>
                  <a:lnTo>
                    <a:pt x="1453" y="869"/>
                  </a:lnTo>
                  <a:lnTo>
                    <a:pt x="1441" y="864"/>
                  </a:lnTo>
                  <a:lnTo>
                    <a:pt x="1422" y="847"/>
                  </a:lnTo>
                  <a:lnTo>
                    <a:pt x="1410" y="830"/>
                  </a:lnTo>
                  <a:lnTo>
                    <a:pt x="1391" y="814"/>
                  </a:lnTo>
                  <a:lnTo>
                    <a:pt x="1372" y="802"/>
                  </a:lnTo>
                  <a:lnTo>
                    <a:pt x="1360" y="791"/>
                  </a:lnTo>
                  <a:lnTo>
                    <a:pt x="1347" y="780"/>
                  </a:lnTo>
                  <a:lnTo>
                    <a:pt x="1335" y="769"/>
                  </a:lnTo>
                  <a:lnTo>
                    <a:pt x="1322" y="763"/>
                  </a:lnTo>
                  <a:lnTo>
                    <a:pt x="1310" y="752"/>
                  </a:lnTo>
                  <a:lnTo>
                    <a:pt x="1297" y="747"/>
                  </a:lnTo>
                  <a:lnTo>
                    <a:pt x="1285" y="736"/>
                  </a:lnTo>
                  <a:lnTo>
                    <a:pt x="1272" y="730"/>
                  </a:lnTo>
                  <a:lnTo>
                    <a:pt x="1260" y="719"/>
                  </a:lnTo>
                  <a:lnTo>
                    <a:pt x="1247" y="713"/>
                  </a:lnTo>
                  <a:lnTo>
                    <a:pt x="1235" y="708"/>
                  </a:lnTo>
                  <a:lnTo>
                    <a:pt x="1223" y="697"/>
                  </a:lnTo>
                  <a:lnTo>
                    <a:pt x="1204" y="691"/>
                  </a:lnTo>
                  <a:lnTo>
                    <a:pt x="1191" y="685"/>
                  </a:lnTo>
                  <a:lnTo>
                    <a:pt x="1179" y="680"/>
                  </a:lnTo>
                  <a:lnTo>
                    <a:pt x="1166" y="680"/>
                  </a:lnTo>
                  <a:lnTo>
                    <a:pt x="1154" y="674"/>
                  </a:lnTo>
                  <a:lnTo>
                    <a:pt x="1141" y="669"/>
                  </a:lnTo>
                  <a:lnTo>
                    <a:pt x="1129" y="663"/>
                  </a:lnTo>
                  <a:lnTo>
                    <a:pt x="1116" y="663"/>
                  </a:lnTo>
                  <a:lnTo>
                    <a:pt x="1104" y="658"/>
                  </a:lnTo>
                  <a:lnTo>
                    <a:pt x="1092" y="658"/>
                  </a:lnTo>
                  <a:lnTo>
                    <a:pt x="1079" y="658"/>
                  </a:lnTo>
                  <a:lnTo>
                    <a:pt x="1067" y="658"/>
                  </a:lnTo>
                  <a:lnTo>
                    <a:pt x="1054" y="652"/>
                  </a:lnTo>
                  <a:lnTo>
                    <a:pt x="1042" y="652"/>
                  </a:lnTo>
                  <a:lnTo>
                    <a:pt x="1029" y="652"/>
                  </a:lnTo>
                  <a:lnTo>
                    <a:pt x="1023" y="658"/>
                  </a:lnTo>
                  <a:lnTo>
                    <a:pt x="1004" y="658"/>
                  </a:lnTo>
                  <a:lnTo>
                    <a:pt x="985" y="663"/>
                  </a:lnTo>
                  <a:lnTo>
                    <a:pt x="967" y="663"/>
                  </a:lnTo>
                  <a:lnTo>
                    <a:pt x="954" y="669"/>
                  </a:lnTo>
                  <a:lnTo>
                    <a:pt x="936" y="669"/>
                  </a:lnTo>
                  <a:lnTo>
                    <a:pt x="929" y="674"/>
                  </a:lnTo>
                  <a:lnTo>
                    <a:pt x="911" y="680"/>
                  </a:lnTo>
                  <a:lnTo>
                    <a:pt x="911" y="685"/>
                  </a:lnTo>
                  <a:lnTo>
                    <a:pt x="904" y="680"/>
                  </a:lnTo>
                  <a:lnTo>
                    <a:pt x="898" y="663"/>
                  </a:lnTo>
                  <a:lnTo>
                    <a:pt x="892" y="652"/>
                  </a:lnTo>
                  <a:lnTo>
                    <a:pt x="892" y="641"/>
                  </a:lnTo>
                  <a:lnTo>
                    <a:pt x="886" y="624"/>
                  </a:lnTo>
                  <a:lnTo>
                    <a:pt x="886" y="613"/>
                  </a:lnTo>
                  <a:lnTo>
                    <a:pt x="879" y="591"/>
                  </a:lnTo>
                  <a:lnTo>
                    <a:pt x="879" y="574"/>
                  </a:lnTo>
                  <a:lnTo>
                    <a:pt x="873" y="557"/>
                  </a:lnTo>
                  <a:lnTo>
                    <a:pt x="879" y="541"/>
                  </a:lnTo>
                  <a:lnTo>
                    <a:pt x="879" y="529"/>
                  </a:lnTo>
                  <a:lnTo>
                    <a:pt x="879" y="518"/>
                  </a:lnTo>
                  <a:lnTo>
                    <a:pt x="879" y="507"/>
                  </a:lnTo>
                  <a:lnTo>
                    <a:pt x="886" y="496"/>
                  </a:lnTo>
                  <a:lnTo>
                    <a:pt x="886" y="485"/>
                  </a:lnTo>
                  <a:lnTo>
                    <a:pt x="892" y="474"/>
                  </a:lnTo>
                  <a:lnTo>
                    <a:pt x="898" y="463"/>
                  </a:lnTo>
                  <a:lnTo>
                    <a:pt x="904" y="457"/>
                  </a:lnTo>
                  <a:lnTo>
                    <a:pt x="904" y="440"/>
                  </a:lnTo>
                  <a:lnTo>
                    <a:pt x="911" y="429"/>
                  </a:lnTo>
                  <a:lnTo>
                    <a:pt x="923" y="424"/>
                  </a:lnTo>
                  <a:lnTo>
                    <a:pt x="929" y="412"/>
                  </a:lnTo>
                  <a:lnTo>
                    <a:pt x="948" y="390"/>
                  </a:lnTo>
                  <a:lnTo>
                    <a:pt x="967" y="373"/>
                  </a:lnTo>
                  <a:lnTo>
                    <a:pt x="985" y="351"/>
                  </a:lnTo>
                  <a:lnTo>
                    <a:pt x="1004" y="334"/>
                  </a:lnTo>
                  <a:lnTo>
                    <a:pt x="1023" y="318"/>
                  </a:lnTo>
                  <a:lnTo>
                    <a:pt x="1048" y="307"/>
                  </a:lnTo>
                  <a:lnTo>
                    <a:pt x="1067" y="290"/>
                  </a:lnTo>
                  <a:lnTo>
                    <a:pt x="1085" y="273"/>
                  </a:lnTo>
                  <a:lnTo>
                    <a:pt x="1098" y="262"/>
                  </a:lnTo>
                  <a:lnTo>
                    <a:pt x="1116" y="256"/>
                  </a:lnTo>
                  <a:lnTo>
                    <a:pt x="1123" y="245"/>
                  </a:lnTo>
                  <a:lnTo>
                    <a:pt x="1135" y="240"/>
                  </a:lnTo>
                  <a:lnTo>
                    <a:pt x="1141" y="240"/>
                  </a:lnTo>
                  <a:lnTo>
                    <a:pt x="1148" y="240"/>
                  </a:lnTo>
                  <a:lnTo>
                    <a:pt x="1141" y="240"/>
                  </a:lnTo>
                  <a:lnTo>
                    <a:pt x="1129" y="240"/>
                  </a:lnTo>
                  <a:lnTo>
                    <a:pt x="1110" y="240"/>
                  </a:lnTo>
                  <a:lnTo>
                    <a:pt x="1092" y="240"/>
                  </a:lnTo>
                  <a:lnTo>
                    <a:pt x="1079" y="240"/>
                  </a:lnTo>
                  <a:lnTo>
                    <a:pt x="1067" y="245"/>
                  </a:lnTo>
                  <a:lnTo>
                    <a:pt x="1054" y="245"/>
                  </a:lnTo>
                  <a:lnTo>
                    <a:pt x="1035" y="245"/>
                  </a:lnTo>
                  <a:lnTo>
                    <a:pt x="1023" y="251"/>
                  </a:lnTo>
                  <a:lnTo>
                    <a:pt x="1004" y="251"/>
                  </a:lnTo>
                  <a:lnTo>
                    <a:pt x="985" y="256"/>
                  </a:lnTo>
                  <a:lnTo>
                    <a:pt x="973" y="262"/>
                  </a:lnTo>
                  <a:lnTo>
                    <a:pt x="954" y="262"/>
                  </a:lnTo>
                  <a:lnTo>
                    <a:pt x="936" y="268"/>
                  </a:lnTo>
                  <a:lnTo>
                    <a:pt x="917" y="268"/>
                  </a:lnTo>
                  <a:lnTo>
                    <a:pt x="898" y="273"/>
                  </a:lnTo>
                  <a:lnTo>
                    <a:pt x="879" y="279"/>
                  </a:lnTo>
                  <a:lnTo>
                    <a:pt x="861" y="284"/>
                  </a:lnTo>
                  <a:lnTo>
                    <a:pt x="842" y="290"/>
                  </a:lnTo>
                  <a:lnTo>
                    <a:pt x="823" y="301"/>
                  </a:lnTo>
                  <a:lnTo>
                    <a:pt x="804" y="307"/>
                  </a:lnTo>
                  <a:lnTo>
                    <a:pt x="786" y="312"/>
                  </a:lnTo>
                  <a:lnTo>
                    <a:pt x="773" y="318"/>
                  </a:lnTo>
                  <a:lnTo>
                    <a:pt x="755" y="329"/>
                  </a:lnTo>
                  <a:lnTo>
                    <a:pt x="736" y="334"/>
                  </a:lnTo>
                  <a:lnTo>
                    <a:pt x="723" y="346"/>
                  </a:lnTo>
                  <a:lnTo>
                    <a:pt x="711" y="357"/>
                  </a:lnTo>
                  <a:lnTo>
                    <a:pt x="698" y="368"/>
                  </a:lnTo>
                  <a:lnTo>
                    <a:pt x="686" y="379"/>
                  </a:lnTo>
                  <a:lnTo>
                    <a:pt x="673" y="385"/>
                  </a:lnTo>
                  <a:lnTo>
                    <a:pt x="661" y="396"/>
                  </a:lnTo>
                  <a:lnTo>
                    <a:pt x="648" y="412"/>
                  </a:lnTo>
                  <a:lnTo>
                    <a:pt x="636" y="424"/>
                  </a:lnTo>
                  <a:lnTo>
                    <a:pt x="630" y="435"/>
                  </a:lnTo>
                  <a:lnTo>
                    <a:pt x="624" y="446"/>
                  </a:lnTo>
                  <a:lnTo>
                    <a:pt x="617" y="463"/>
                  </a:lnTo>
                  <a:lnTo>
                    <a:pt x="611" y="474"/>
                  </a:lnTo>
                  <a:lnTo>
                    <a:pt x="605" y="485"/>
                  </a:lnTo>
                  <a:lnTo>
                    <a:pt x="599" y="496"/>
                  </a:lnTo>
                  <a:lnTo>
                    <a:pt x="592" y="513"/>
                  </a:lnTo>
                  <a:lnTo>
                    <a:pt x="586" y="524"/>
                  </a:lnTo>
                  <a:lnTo>
                    <a:pt x="586" y="535"/>
                  </a:lnTo>
                  <a:lnTo>
                    <a:pt x="586" y="552"/>
                  </a:lnTo>
                  <a:lnTo>
                    <a:pt x="586" y="563"/>
                  </a:lnTo>
                  <a:lnTo>
                    <a:pt x="580" y="574"/>
                  </a:lnTo>
                  <a:lnTo>
                    <a:pt x="580" y="585"/>
                  </a:lnTo>
                  <a:lnTo>
                    <a:pt x="574" y="596"/>
                  </a:lnTo>
                  <a:lnTo>
                    <a:pt x="574" y="607"/>
                  </a:lnTo>
                  <a:lnTo>
                    <a:pt x="574" y="613"/>
                  </a:lnTo>
                  <a:lnTo>
                    <a:pt x="574" y="624"/>
                  </a:lnTo>
                  <a:lnTo>
                    <a:pt x="574" y="635"/>
                  </a:lnTo>
                  <a:lnTo>
                    <a:pt x="574" y="646"/>
                  </a:lnTo>
                  <a:lnTo>
                    <a:pt x="574" y="658"/>
                  </a:lnTo>
                  <a:lnTo>
                    <a:pt x="574" y="669"/>
                  </a:lnTo>
                  <a:lnTo>
                    <a:pt x="574" y="674"/>
                  </a:lnTo>
                  <a:lnTo>
                    <a:pt x="580" y="680"/>
                  </a:lnTo>
                  <a:lnTo>
                    <a:pt x="574" y="674"/>
                  </a:lnTo>
                  <a:lnTo>
                    <a:pt x="574" y="669"/>
                  </a:lnTo>
                  <a:lnTo>
                    <a:pt x="567" y="658"/>
                  </a:lnTo>
                  <a:lnTo>
                    <a:pt x="561" y="652"/>
                  </a:lnTo>
                  <a:lnTo>
                    <a:pt x="549" y="635"/>
                  </a:lnTo>
                  <a:lnTo>
                    <a:pt x="536" y="619"/>
                  </a:lnTo>
                  <a:lnTo>
                    <a:pt x="530" y="607"/>
                  </a:lnTo>
                  <a:lnTo>
                    <a:pt x="524" y="596"/>
                  </a:lnTo>
                  <a:lnTo>
                    <a:pt x="517" y="585"/>
                  </a:lnTo>
                  <a:lnTo>
                    <a:pt x="511" y="580"/>
                  </a:lnTo>
                  <a:lnTo>
                    <a:pt x="505" y="563"/>
                  </a:lnTo>
                  <a:lnTo>
                    <a:pt x="499" y="552"/>
                  </a:lnTo>
                  <a:lnTo>
                    <a:pt x="492" y="541"/>
                  </a:lnTo>
                  <a:lnTo>
                    <a:pt x="486" y="529"/>
                  </a:lnTo>
                  <a:lnTo>
                    <a:pt x="480" y="513"/>
                  </a:lnTo>
                  <a:lnTo>
                    <a:pt x="474" y="502"/>
                  </a:lnTo>
                  <a:lnTo>
                    <a:pt x="468" y="485"/>
                  </a:lnTo>
                  <a:lnTo>
                    <a:pt x="455" y="474"/>
                  </a:lnTo>
                  <a:lnTo>
                    <a:pt x="449" y="457"/>
                  </a:lnTo>
                  <a:lnTo>
                    <a:pt x="443" y="440"/>
                  </a:lnTo>
                  <a:lnTo>
                    <a:pt x="436" y="429"/>
                  </a:lnTo>
                  <a:lnTo>
                    <a:pt x="430" y="412"/>
                  </a:lnTo>
                  <a:lnTo>
                    <a:pt x="424" y="396"/>
                  </a:lnTo>
                  <a:lnTo>
                    <a:pt x="418" y="385"/>
                  </a:lnTo>
                  <a:lnTo>
                    <a:pt x="411" y="368"/>
                  </a:lnTo>
                  <a:lnTo>
                    <a:pt x="411" y="351"/>
                  </a:lnTo>
                  <a:lnTo>
                    <a:pt x="405" y="334"/>
                  </a:lnTo>
                  <a:lnTo>
                    <a:pt x="399" y="323"/>
                  </a:lnTo>
                  <a:lnTo>
                    <a:pt x="393" y="307"/>
                  </a:lnTo>
                  <a:lnTo>
                    <a:pt x="393" y="290"/>
                  </a:lnTo>
                  <a:lnTo>
                    <a:pt x="386" y="273"/>
                  </a:lnTo>
                  <a:lnTo>
                    <a:pt x="386" y="256"/>
                  </a:lnTo>
                  <a:lnTo>
                    <a:pt x="380" y="240"/>
                  </a:lnTo>
                  <a:lnTo>
                    <a:pt x="380" y="228"/>
                  </a:lnTo>
                  <a:lnTo>
                    <a:pt x="380" y="212"/>
                  </a:lnTo>
                  <a:lnTo>
                    <a:pt x="374" y="195"/>
                  </a:lnTo>
                  <a:lnTo>
                    <a:pt x="374" y="178"/>
                  </a:lnTo>
                  <a:lnTo>
                    <a:pt x="374" y="167"/>
                  </a:lnTo>
                  <a:lnTo>
                    <a:pt x="374" y="150"/>
                  </a:lnTo>
                  <a:lnTo>
                    <a:pt x="374" y="139"/>
                  </a:lnTo>
                  <a:lnTo>
                    <a:pt x="374" y="123"/>
                  </a:lnTo>
                  <a:lnTo>
                    <a:pt x="374" y="111"/>
                  </a:lnTo>
                  <a:lnTo>
                    <a:pt x="374" y="100"/>
                  </a:lnTo>
                  <a:lnTo>
                    <a:pt x="374" y="84"/>
                  </a:lnTo>
                  <a:lnTo>
                    <a:pt x="374" y="72"/>
                  </a:lnTo>
                  <a:lnTo>
                    <a:pt x="374" y="67"/>
                  </a:lnTo>
                  <a:lnTo>
                    <a:pt x="374" y="45"/>
                  </a:lnTo>
                  <a:lnTo>
                    <a:pt x="374" y="28"/>
                  </a:lnTo>
                  <a:lnTo>
                    <a:pt x="374" y="17"/>
                  </a:lnTo>
                  <a:lnTo>
                    <a:pt x="374" y="6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68" y="11"/>
                  </a:lnTo>
                  <a:lnTo>
                    <a:pt x="361" y="17"/>
                  </a:lnTo>
                  <a:lnTo>
                    <a:pt x="355" y="28"/>
                  </a:lnTo>
                  <a:lnTo>
                    <a:pt x="355" y="39"/>
                  </a:lnTo>
                  <a:lnTo>
                    <a:pt x="349" y="50"/>
                  </a:lnTo>
                  <a:lnTo>
                    <a:pt x="343" y="61"/>
                  </a:lnTo>
                  <a:lnTo>
                    <a:pt x="336" y="72"/>
                  </a:lnTo>
                  <a:lnTo>
                    <a:pt x="330" y="89"/>
                  </a:lnTo>
                  <a:lnTo>
                    <a:pt x="324" y="106"/>
                  </a:lnTo>
                  <a:lnTo>
                    <a:pt x="318" y="123"/>
                  </a:lnTo>
                  <a:lnTo>
                    <a:pt x="312" y="139"/>
                  </a:lnTo>
                  <a:lnTo>
                    <a:pt x="305" y="156"/>
                  </a:lnTo>
                  <a:lnTo>
                    <a:pt x="299" y="178"/>
                  </a:lnTo>
                  <a:lnTo>
                    <a:pt x="293" y="195"/>
                  </a:lnTo>
                  <a:lnTo>
                    <a:pt x="287" y="217"/>
                  </a:lnTo>
                  <a:lnTo>
                    <a:pt x="287" y="228"/>
                  </a:lnTo>
                  <a:lnTo>
                    <a:pt x="280" y="234"/>
                  </a:lnTo>
                  <a:lnTo>
                    <a:pt x="280" y="245"/>
                  </a:lnTo>
                  <a:lnTo>
                    <a:pt x="274" y="256"/>
                  </a:lnTo>
                  <a:lnTo>
                    <a:pt x="274" y="268"/>
                  </a:lnTo>
                  <a:lnTo>
                    <a:pt x="268" y="279"/>
                  </a:lnTo>
                  <a:lnTo>
                    <a:pt x="268" y="290"/>
                  </a:lnTo>
                  <a:lnTo>
                    <a:pt x="262" y="301"/>
                  </a:lnTo>
                  <a:lnTo>
                    <a:pt x="262" y="312"/>
                  </a:lnTo>
                  <a:lnTo>
                    <a:pt x="262" y="323"/>
                  </a:lnTo>
                  <a:lnTo>
                    <a:pt x="255" y="334"/>
                  </a:lnTo>
                  <a:lnTo>
                    <a:pt x="255" y="346"/>
                  </a:lnTo>
                  <a:lnTo>
                    <a:pt x="255" y="351"/>
                  </a:lnTo>
                  <a:lnTo>
                    <a:pt x="249" y="362"/>
                  </a:lnTo>
                  <a:lnTo>
                    <a:pt x="249" y="373"/>
                  </a:lnTo>
                  <a:lnTo>
                    <a:pt x="249" y="385"/>
                  </a:lnTo>
                  <a:lnTo>
                    <a:pt x="243" y="396"/>
                  </a:lnTo>
                  <a:lnTo>
                    <a:pt x="243" y="407"/>
                  </a:lnTo>
                  <a:lnTo>
                    <a:pt x="243" y="418"/>
                  </a:lnTo>
                  <a:lnTo>
                    <a:pt x="243" y="429"/>
                  </a:lnTo>
                  <a:lnTo>
                    <a:pt x="243" y="451"/>
                  </a:lnTo>
                  <a:lnTo>
                    <a:pt x="243" y="468"/>
                  </a:lnTo>
                  <a:lnTo>
                    <a:pt x="243" y="479"/>
                  </a:lnTo>
                  <a:lnTo>
                    <a:pt x="243" y="490"/>
                  </a:lnTo>
                  <a:lnTo>
                    <a:pt x="243" y="502"/>
                  </a:lnTo>
                  <a:lnTo>
                    <a:pt x="249" y="513"/>
                  </a:lnTo>
                  <a:lnTo>
                    <a:pt x="249" y="529"/>
                  </a:lnTo>
                  <a:lnTo>
                    <a:pt x="249" y="546"/>
                  </a:lnTo>
                  <a:lnTo>
                    <a:pt x="255" y="563"/>
                  </a:lnTo>
                  <a:lnTo>
                    <a:pt x="262" y="580"/>
                  </a:lnTo>
                  <a:lnTo>
                    <a:pt x="262" y="596"/>
                  </a:lnTo>
                  <a:lnTo>
                    <a:pt x="268" y="613"/>
                  </a:lnTo>
                  <a:lnTo>
                    <a:pt x="274" y="624"/>
                  </a:lnTo>
                  <a:lnTo>
                    <a:pt x="287" y="641"/>
                  </a:lnTo>
                  <a:lnTo>
                    <a:pt x="293" y="652"/>
                  </a:lnTo>
                  <a:lnTo>
                    <a:pt x="299" y="669"/>
                  </a:lnTo>
                  <a:lnTo>
                    <a:pt x="305" y="680"/>
                  </a:lnTo>
                  <a:lnTo>
                    <a:pt x="318" y="691"/>
                  </a:lnTo>
                  <a:lnTo>
                    <a:pt x="324" y="702"/>
                  </a:lnTo>
                  <a:lnTo>
                    <a:pt x="336" y="713"/>
                  </a:lnTo>
                  <a:lnTo>
                    <a:pt x="343" y="724"/>
                  </a:lnTo>
                  <a:lnTo>
                    <a:pt x="355" y="736"/>
                  </a:lnTo>
                  <a:lnTo>
                    <a:pt x="374" y="752"/>
                  </a:lnTo>
                  <a:lnTo>
                    <a:pt x="386" y="763"/>
                  </a:lnTo>
                  <a:lnTo>
                    <a:pt x="405" y="775"/>
                  </a:lnTo>
                  <a:lnTo>
                    <a:pt x="418" y="791"/>
                  </a:lnTo>
                  <a:lnTo>
                    <a:pt x="430" y="797"/>
                  </a:lnTo>
                  <a:lnTo>
                    <a:pt x="443" y="802"/>
                  </a:lnTo>
                  <a:lnTo>
                    <a:pt x="443" y="808"/>
                  </a:lnTo>
                  <a:lnTo>
                    <a:pt x="449" y="808"/>
                  </a:lnTo>
                  <a:lnTo>
                    <a:pt x="449" y="808"/>
                  </a:lnTo>
                  <a:close/>
                </a:path>
              </a:pathLst>
            </a:custGeom>
            <a:solidFill>
              <a:srgbClr val="45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20"/>
            <p:cNvSpPr>
              <a:spLocks/>
            </p:cNvSpPr>
            <p:nvPr/>
          </p:nvSpPr>
          <p:spPr bwMode="auto">
            <a:xfrm>
              <a:off x="497" y="1158"/>
              <a:ext cx="300" cy="267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06" y="267"/>
                </a:cxn>
                <a:cxn ang="0">
                  <a:pos x="106" y="262"/>
                </a:cxn>
                <a:cxn ang="0">
                  <a:pos x="119" y="262"/>
                </a:cxn>
                <a:cxn ang="0">
                  <a:pos x="131" y="262"/>
                </a:cxn>
                <a:cxn ang="0">
                  <a:pos x="150" y="256"/>
                </a:cxn>
                <a:cxn ang="0">
                  <a:pos x="169" y="251"/>
                </a:cxn>
                <a:cxn ang="0">
                  <a:pos x="187" y="251"/>
                </a:cxn>
                <a:cxn ang="0">
                  <a:pos x="206" y="245"/>
                </a:cxn>
                <a:cxn ang="0">
                  <a:pos x="225" y="240"/>
                </a:cxn>
                <a:cxn ang="0">
                  <a:pos x="244" y="223"/>
                </a:cxn>
                <a:cxn ang="0">
                  <a:pos x="256" y="212"/>
                </a:cxn>
                <a:cxn ang="0">
                  <a:pos x="269" y="195"/>
                </a:cxn>
                <a:cxn ang="0">
                  <a:pos x="281" y="184"/>
                </a:cxn>
                <a:cxn ang="0">
                  <a:pos x="287" y="173"/>
                </a:cxn>
                <a:cxn ang="0">
                  <a:pos x="293" y="167"/>
                </a:cxn>
                <a:cxn ang="0">
                  <a:pos x="300" y="156"/>
                </a:cxn>
                <a:cxn ang="0">
                  <a:pos x="300" y="156"/>
                </a:cxn>
                <a:cxn ang="0">
                  <a:pos x="219" y="0"/>
                </a:cxn>
                <a:cxn ang="0">
                  <a:pos x="94" y="50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00" h="267">
                  <a:moveTo>
                    <a:pt x="0" y="95"/>
                  </a:moveTo>
                  <a:lnTo>
                    <a:pt x="106" y="267"/>
                  </a:lnTo>
                  <a:lnTo>
                    <a:pt x="106" y="262"/>
                  </a:lnTo>
                  <a:lnTo>
                    <a:pt x="119" y="262"/>
                  </a:lnTo>
                  <a:lnTo>
                    <a:pt x="131" y="262"/>
                  </a:lnTo>
                  <a:lnTo>
                    <a:pt x="150" y="256"/>
                  </a:lnTo>
                  <a:lnTo>
                    <a:pt x="169" y="251"/>
                  </a:lnTo>
                  <a:lnTo>
                    <a:pt x="187" y="251"/>
                  </a:lnTo>
                  <a:lnTo>
                    <a:pt x="206" y="245"/>
                  </a:lnTo>
                  <a:lnTo>
                    <a:pt x="225" y="240"/>
                  </a:lnTo>
                  <a:lnTo>
                    <a:pt x="244" y="223"/>
                  </a:lnTo>
                  <a:lnTo>
                    <a:pt x="256" y="212"/>
                  </a:lnTo>
                  <a:lnTo>
                    <a:pt x="269" y="195"/>
                  </a:lnTo>
                  <a:lnTo>
                    <a:pt x="281" y="184"/>
                  </a:lnTo>
                  <a:lnTo>
                    <a:pt x="287" y="173"/>
                  </a:lnTo>
                  <a:lnTo>
                    <a:pt x="293" y="167"/>
                  </a:lnTo>
                  <a:lnTo>
                    <a:pt x="300" y="156"/>
                  </a:lnTo>
                  <a:lnTo>
                    <a:pt x="300" y="156"/>
                  </a:lnTo>
                  <a:lnTo>
                    <a:pt x="219" y="0"/>
                  </a:lnTo>
                  <a:lnTo>
                    <a:pt x="94" y="5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21"/>
            <p:cNvSpPr>
              <a:spLocks/>
            </p:cNvSpPr>
            <p:nvPr/>
          </p:nvSpPr>
          <p:spPr bwMode="auto">
            <a:xfrm>
              <a:off x="497" y="1141"/>
              <a:ext cx="219" cy="123"/>
            </a:xfrm>
            <a:custGeom>
              <a:avLst/>
              <a:gdLst/>
              <a:ahLst/>
              <a:cxnLst>
                <a:cxn ang="0">
                  <a:pos x="131" y="100"/>
                </a:cxn>
                <a:cxn ang="0">
                  <a:pos x="156" y="95"/>
                </a:cxn>
                <a:cxn ang="0">
                  <a:pos x="175" y="84"/>
                </a:cxn>
                <a:cxn ang="0">
                  <a:pos x="187" y="73"/>
                </a:cxn>
                <a:cxn ang="0">
                  <a:pos x="206" y="61"/>
                </a:cxn>
                <a:cxn ang="0">
                  <a:pos x="212" y="50"/>
                </a:cxn>
                <a:cxn ang="0">
                  <a:pos x="219" y="39"/>
                </a:cxn>
                <a:cxn ang="0">
                  <a:pos x="219" y="28"/>
                </a:cxn>
                <a:cxn ang="0">
                  <a:pos x="219" y="17"/>
                </a:cxn>
                <a:cxn ang="0">
                  <a:pos x="212" y="11"/>
                </a:cxn>
                <a:cxn ang="0">
                  <a:pos x="206" y="6"/>
                </a:cxn>
                <a:cxn ang="0">
                  <a:pos x="187" y="0"/>
                </a:cxn>
                <a:cxn ang="0">
                  <a:pos x="175" y="0"/>
                </a:cxn>
                <a:cxn ang="0">
                  <a:pos x="150" y="0"/>
                </a:cxn>
                <a:cxn ang="0">
                  <a:pos x="131" y="6"/>
                </a:cxn>
                <a:cxn ang="0">
                  <a:pos x="113" y="11"/>
                </a:cxn>
                <a:cxn ang="0">
                  <a:pos x="94" y="22"/>
                </a:cxn>
                <a:cxn ang="0">
                  <a:pos x="69" y="28"/>
                </a:cxn>
                <a:cxn ang="0">
                  <a:pos x="50" y="45"/>
                </a:cxn>
                <a:cxn ang="0">
                  <a:pos x="31" y="56"/>
                </a:cxn>
                <a:cxn ang="0">
                  <a:pos x="19" y="67"/>
                </a:cxn>
                <a:cxn ang="0">
                  <a:pos x="6" y="78"/>
                </a:cxn>
                <a:cxn ang="0">
                  <a:pos x="0" y="89"/>
                </a:cxn>
                <a:cxn ang="0">
                  <a:pos x="0" y="100"/>
                </a:cxn>
                <a:cxn ang="0">
                  <a:pos x="0" y="112"/>
                </a:cxn>
                <a:cxn ang="0">
                  <a:pos x="6" y="112"/>
                </a:cxn>
                <a:cxn ang="0">
                  <a:pos x="19" y="123"/>
                </a:cxn>
                <a:cxn ang="0">
                  <a:pos x="31" y="123"/>
                </a:cxn>
                <a:cxn ang="0">
                  <a:pos x="50" y="123"/>
                </a:cxn>
                <a:cxn ang="0">
                  <a:pos x="69" y="123"/>
                </a:cxn>
                <a:cxn ang="0">
                  <a:pos x="88" y="117"/>
                </a:cxn>
                <a:cxn ang="0">
                  <a:pos x="106" y="112"/>
                </a:cxn>
                <a:cxn ang="0">
                  <a:pos x="131" y="100"/>
                </a:cxn>
                <a:cxn ang="0">
                  <a:pos x="131" y="100"/>
                </a:cxn>
              </a:cxnLst>
              <a:rect l="0" t="0" r="r" b="b"/>
              <a:pathLst>
                <a:path w="219" h="123">
                  <a:moveTo>
                    <a:pt x="131" y="100"/>
                  </a:moveTo>
                  <a:lnTo>
                    <a:pt x="156" y="95"/>
                  </a:lnTo>
                  <a:lnTo>
                    <a:pt x="175" y="84"/>
                  </a:lnTo>
                  <a:lnTo>
                    <a:pt x="187" y="73"/>
                  </a:lnTo>
                  <a:lnTo>
                    <a:pt x="206" y="61"/>
                  </a:lnTo>
                  <a:lnTo>
                    <a:pt x="212" y="50"/>
                  </a:lnTo>
                  <a:lnTo>
                    <a:pt x="219" y="39"/>
                  </a:lnTo>
                  <a:lnTo>
                    <a:pt x="219" y="28"/>
                  </a:lnTo>
                  <a:lnTo>
                    <a:pt x="219" y="17"/>
                  </a:lnTo>
                  <a:lnTo>
                    <a:pt x="212" y="11"/>
                  </a:lnTo>
                  <a:lnTo>
                    <a:pt x="206" y="6"/>
                  </a:lnTo>
                  <a:lnTo>
                    <a:pt x="187" y="0"/>
                  </a:lnTo>
                  <a:lnTo>
                    <a:pt x="175" y="0"/>
                  </a:lnTo>
                  <a:lnTo>
                    <a:pt x="150" y="0"/>
                  </a:lnTo>
                  <a:lnTo>
                    <a:pt x="131" y="6"/>
                  </a:lnTo>
                  <a:lnTo>
                    <a:pt x="113" y="11"/>
                  </a:lnTo>
                  <a:lnTo>
                    <a:pt x="94" y="22"/>
                  </a:lnTo>
                  <a:lnTo>
                    <a:pt x="69" y="28"/>
                  </a:lnTo>
                  <a:lnTo>
                    <a:pt x="50" y="45"/>
                  </a:lnTo>
                  <a:lnTo>
                    <a:pt x="31" y="56"/>
                  </a:lnTo>
                  <a:lnTo>
                    <a:pt x="19" y="67"/>
                  </a:lnTo>
                  <a:lnTo>
                    <a:pt x="6" y="78"/>
                  </a:lnTo>
                  <a:lnTo>
                    <a:pt x="0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6" y="112"/>
                  </a:lnTo>
                  <a:lnTo>
                    <a:pt x="19" y="123"/>
                  </a:lnTo>
                  <a:lnTo>
                    <a:pt x="31" y="123"/>
                  </a:lnTo>
                  <a:lnTo>
                    <a:pt x="50" y="123"/>
                  </a:lnTo>
                  <a:lnTo>
                    <a:pt x="69" y="123"/>
                  </a:lnTo>
                  <a:lnTo>
                    <a:pt x="88" y="117"/>
                  </a:lnTo>
                  <a:lnTo>
                    <a:pt x="106" y="112"/>
                  </a:lnTo>
                  <a:lnTo>
                    <a:pt x="131" y="100"/>
                  </a:lnTo>
                  <a:lnTo>
                    <a:pt x="131" y="100"/>
                  </a:lnTo>
                  <a:close/>
                </a:path>
              </a:pathLst>
            </a:custGeom>
            <a:solidFill>
              <a:srgbClr val="5E7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22"/>
            <p:cNvSpPr>
              <a:spLocks/>
            </p:cNvSpPr>
            <p:nvPr/>
          </p:nvSpPr>
          <p:spPr bwMode="auto">
            <a:xfrm>
              <a:off x="2569" y="1620"/>
              <a:ext cx="224" cy="268"/>
            </a:xfrm>
            <a:custGeom>
              <a:avLst/>
              <a:gdLst/>
              <a:ahLst/>
              <a:cxnLst>
                <a:cxn ang="0">
                  <a:pos x="125" y="6"/>
                </a:cxn>
                <a:cxn ang="0">
                  <a:pos x="125" y="6"/>
                </a:cxn>
                <a:cxn ang="0">
                  <a:pos x="118" y="6"/>
                </a:cxn>
                <a:cxn ang="0">
                  <a:pos x="106" y="0"/>
                </a:cxn>
                <a:cxn ang="0">
                  <a:pos x="93" y="0"/>
                </a:cxn>
                <a:cxn ang="0">
                  <a:pos x="81" y="0"/>
                </a:cxn>
                <a:cxn ang="0">
                  <a:pos x="62" y="0"/>
                </a:cxn>
                <a:cxn ang="0">
                  <a:pos x="50" y="6"/>
                </a:cxn>
                <a:cxn ang="0">
                  <a:pos x="37" y="23"/>
                </a:cxn>
                <a:cxn ang="0">
                  <a:pos x="31" y="28"/>
                </a:cxn>
                <a:cxn ang="0">
                  <a:pos x="25" y="39"/>
                </a:cxn>
                <a:cxn ang="0">
                  <a:pos x="19" y="45"/>
                </a:cxn>
                <a:cxn ang="0">
                  <a:pos x="12" y="62"/>
                </a:cxn>
                <a:cxn ang="0">
                  <a:pos x="6" y="73"/>
                </a:cxn>
                <a:cxn ang="0">
                  <a:pos x="6" y="84"/>
                </a:cxn>
                <a:cxn ang="0">
                  <a:pos x="6" y="95"/>
                </a:cxn>
                <a:cxn ang="0">
                  <a:pos x="6" y="112"/>
                </a:cxn>
                <a:cxn ang="0">
                  <a:pos x="0" y="123"/>
                </a:cxn>
                <a:cxn ang="0">
                  <a:pos x="0" y="140"/>
                </a:cxn>
                <a:cxn ang="0">
                  <a:pos x="6" y="151"/>
                </a:cxn>
                <a:cxn ang="0">
                  <a:pos x="6" y="168"/>
                </a:cxn>
                <a:cxn ang="0">
                  <a:pos x="6" y="179"/>
                </a:cxn>
                <a:cxn ang="0">
                  <a:pos x="12" y="190"/>
                </a:cxn>
                <a:cxn ang="0">
                  <a:pos x="12" y="201"/>
                </a:cxn>
                <a:cxn ang="0">
                  <a:pos x="19" y="218"/>
                </a:cxn>
                <a:cxn ang="0">
                  <a:pos x="31" y="234"/>
                </a:cxn>
                <a:cxn ang="0">
                  <a:pos x="50" y="246"/>
                </a:cxn>
                <a:cxn ang="0">
                  <a:pos x="62" y="257"/>
                </a:cxn>
                <a:cxn ang="0">
                  <a:pos x="81" y="262"/>
                </a:cxn>
                <a:cxn ang="0">
                  <a:pos x="100" y="268"/>
                </a:cxn>
                <a:cxn ang="0">
                  <a:pos x="118" y="268"/>
                </a:cxn>
                <a:cxn ang="0">
                  <a:pos x="131" y="268"/>
                </a:cxn>
                <a:cxn ang="0">
                  <a:pos x="150" y="268"/>
                </a:cxn>
                <a:cxn ang="0">
                  <a:pos x="162" y="257"/>
                </a:cxn>
                <a:cxn ang="0">
                  <a:pos x="175" y="246"/>
                </a:cxn>
                <a:cxn ang="0">
                  <a:pos x="187" y="229"/>
                </a:cxn>
                <a:cxn ang="0">
                  <a:pos x="199" y="212"/>
                </a:cxn>
                <a:cxn ang="0">
                  <a:pos x="206" y="195"/>
                </a:cxn>
                <a:cxn ang="0">
                  <a:pos x="212" y="179"/>
                </a:cxn>
                <a:cxn ang="0">
                  <a:pos x="218" y="162"/>
                </a:cxn>
                <a:cxn ang="0">
                  <a:pos x="224" y="145"/>
                </a:cxn>
                <a:cxn ang="0">
                  <a:pos x="224" y="123"/>
                </a:cxn>
                <a:cxn ang="0">
                  <a:pos x="224" y="106"/>
                </a:cxn>
                <a:cxn ang="0">
                  <a:pos x="218" y="90"/>
                </a:cxn>
                <a:cxn ang="0">
                  <a:pos x="218" y="67"/>
                </a:cxn>
                <a:cxn ang="0">
                  <a:pos x="212" y="51"/>
                </a:cxn>
                <a:cxn ang="0">
                  <a:pos x="206" y="39"/>
                </a:cxn>
                <a:cxn ang="0">
                  <a:pos x="199" y="28"/>
                </a:cxn>
                <a:cxn ang="0">
                  <a:pos x="193" y="23"/>
                </a:cxn>
                <a:cxn ang="0">
                  <a:pos x="168" y="6"/>
                </a:cxn>
                <a:cxn ang="0">
                  <a:pos x="150" y="6"/>
                </a:cxn>
                <a:cxn ang="0">
                  <a:pos x="131" y="6"/>
                </a:cxn>
                <a:cxn ang="0">
                  <a:pos x="125" y="6"/>
                </a:cxn>
                <a:cxn ang="0">
                  <a:pos x="125" y="6"/>
                </a:cxn>
              </a:cxnLst>
              <a:rect l="0" t="0" r="r" b="b"/>
              <a:pathLst>
                <a:path w="224" h="268">
                  <a:moveTo>
                    <a:pt x="125" y="6"/>
                  </a:moveTo>
                  <a:lnTo>
                    <a:pt x="125" y="6"/>
                  </a:lnTo>
                  <a:lnTo>
                    <a:pt x="118" y="6"/>
                  </a:lnTo>
                  <a:lnTo>
                    <a:pt x="106" y="0"/>
                  </a:lnTo>
                  <a:lnTo>
                    <a:pt x="93" y="0"/>
                  </a:lnTo>
                  <a:lnTo>
                    <a:pt x="81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37" y="23"/>
                  </a:lnTo>
                  <a:lnTo>
                    <a:pt x="31" y="28"/>
                  </a:lnTo>
                  <a:lnTo>
                    <a:pt x="25" y="39"/>
                  </a:lnTo>
                  <a:lnTo>
                    <a:pt x="19" y="45"/>
                  </a:lnTo>
                  <a:lnTo>
                    <a:pt x="12" y="62"/>
                  </a:lnTo>
                  <a:lnTo>
                    <a:pt x="6" y="73"/>
                  </a:lnTo>
                  <a:lnTo>
                    <a:pt x="6" y="84"/>
                  </a:lnTo>
                  <a:lnTo>
                    <a:pt x="6" y="95"/>
                  </a:lnTo>
                  <a:lnTo>
                    <a:pt x="6" y="112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6" y="151"/>
                  </a:lnTo>
                  <a:lnTo>
                    <a:pt x="6" y="168"/>
                  </a:lnTo>
                  <a:lnTo>
                    <a:pt x="6" y="179"/>
                  </a:lnTo>
                  <a:lnTo>
                    <a:pt x="12" y="190"/>
                  </a:lnTo>
                  <a:lnTo>
                    <a:pt x="12" y="201"/>
                  </a:lnTo>
                  <a:lnTo>
                    <a:pt x="19" y="218"/>
                  </a:lnTo>
                  <a:lnTo>
                    <a:pt x="31" y="234"/>
                  </a:lnTo>
                  <a:lnTo>
                    <a:pt x="50" y="246"/>
                  </a:lnTo>
                  <a:lnTo>
                    <a:pt x="62" y="257"/>
                  </a:lnTo>
                  <a:lnTo>
                    <a:pt x="81" y="262"/>
                  </a:lnTo>
                  <a:lnTo>
                    <a:pt x="100" y="268"/>
                  </a:lnTo>
                  <a:lnTo>
                    <a:pt x="118" y="268"/>
                  </a:lnTo>
                  <a:lnTo>
                    <a:pt x="131" y="268"/>
                  </a:lnTo>
                  <a:lnTo>
                    <a:pt x="150" y="268"/>
                  </a:lnTo>
                  <a:lnTo>
                    <a:pt x="162" y="257"/>
                  </a:lnTo>
                  <a:lnTo>
                    <a:pt x="175" y="246"/>
                  </a:lnTo>
                  <a:lnTo>
                    <a:pt x="187" y="229"/>
                  </a:lnTo>
                  <a:lnTo>
                    <a:pt x="199" y="212"/>
                  </a:lnTo>
                  <a:lnTo>
                    <a:pt x="206" y="195"/>
                  </a:lnTo>
                  <a:lnTo>
                    <a:pt x="212" y="179"/>
                  </a:lnTo>
                  <a:lnTo>
                    <a:pt x="218" y="162"/>
                  </a:lnTo>
                  <a:lnTo>
                    <a:pt x="224" y="145"/>
                  </a:lnTo>
                  <a:lnTo>
                    <a:pt x="224" y="123"/>
                  </a:lnTo>
                  <a:lnTo>
                    <a:pt x="224" y="106"/>
                  </a:lnTo>
                  <a:lnTo>
                    <a:pt x="218" y="90"/>
                  </a:lnTo>
                  <a:lnTo>
                    <a:pt x="218" y="67"/>
                  </a:lnTo>
                  <a:lnTo>
                    <a:pt x="212" y="51"/>
                  </a:lnTo>
                  <a:lnTo>
                    <a:pt x="206" y="39"/>
                  </a:lnTo>
                  <a:lnTo>
                    <a:pt x="199" y="28"/>
                  </a:lnTo>
                  <a:lnTo>
                    <a:pt x="193" y="23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31" y="6"/>
                  </a:lnTo>
                  <a:lnTo>
                    <a:pt x="125" y="6"/>
                  </a:lnTo>
                  <a:lnTo>
                    <a:pt x="125" y="6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23"/>
            <p:cNvSpPr>
              <a:spLocks/>
            </p:cNvSpPr>
            <p:nvPr/>
          </p:nvSpPr>
          <p:spPr bwMode="auto">
            <a:xfrm>
              <a:off x="2612" y="1983"/>
              <a:ext cx="150" cy="184"/>
            </a:xfrm>
            <a:custGeom>
              <a:avLst/>
              <a:gdLst/>
              <a:ahLst/>
              <a:cxnLst>
                <a:cxn ang="0">
                  <a:pos x="75" y="184"/>
                </a:cxn>
                <a:cxn ang="0">
                  <a:pos x="88" y="184"/>
                </a:cxn>
                <a:cxn ang="0">
                  <a:pos x="100" y="178"/>
                </a:cxn>
                <a:cxn ang="0">
                  <a:pos x="113" y="167"/>
                </a:cxn>
                <a:cxn ang="0">
                  <a:pos x="125" y="156"/>
                </a:cxn>
                <a:cxn ang="0">
                  <a:pos x="132" y="145"/>
                </a:cxn>
                <a:cxn ang="0">
                  <a:pos x="144" y="128"/>
                </a:cxn>
                <a:cxn ang="0">
                  <a:pos x="144" y="106"/>
                </a:cxn>
                <a:cxn ang="0">
                  <a:pos x="150" y="89"/>
                </a:cxn>
                <a:cxn ang="0">
                  <a:pos x="144" y="72"/>
                </a:cxn>
                <a:cxn ang="0">
                  <a:pos x="144" y="55"/>
                </a:cxn>
                <a:cxn ang="0">
                  <a:pos x="132" y="39"/>
                </a:cxn>
                <a:cxn ang="0">
                  <a:pos x="125" y="22"/>
                </a:cxn>
                <a:cxn ang="0">
                  <a:pos x="113" y="11"/>
                </a:cxn>
                <a:cxn ang="0">
                  <a:pos x="100" y="5"/>
                </a:cxn>
                <a:cxn ang="0">
                  <a:pos x="88" y="0"/>
                </a:cxn>
                <a:cxn ang="0">
                  <a:pos x="75" y="0"/>
                </a:cxn>
                <a:cxn ang="0">
                  <a:pos x="57" y="0"/>
                </a:cxn>
                <a:cxn ang="0">
                  <a:pos x="44" y="5"/>
                </a:cxn>
                <a:cxn ang="0">
                  <a:pos x="32" y="11"/>
                </a:cxn>
                <a:cxn ang="0">
                  <a:pos x="25" y="22"/>
                </a:cxn>
                <a:cxn ang="0">
                  <a:pos x="13" y="39"/>
                </a:cxn>
                <a:cxn ang="0">
                  <a:pos x="7" y="55"/>
                </a:cxn>
                <a:cxn ang="0">
                  <a:pos x="0" y="72"/>
                </a:cxn>
                <a:cxn ang="0">
                  <a:pos x="0" y="89"/>
                </a:cxn>
                <a:cxn ang="0">
                  <a:pos x="0" y="106"/>
                </a:cxn>
                <a:cxn ang="0">
                  <a:pos x="7" y="128"/>
                </a:cxn>
                <a:cxn ang="0">
                  <a:pos x="13" y="145"/>
                </a:cxn>
                <a:cxn ang="0">
                  <a:pos x="25" y="156"/>
                </a:cxn>
                <a:cxn ang="0">
                  <a:pos x="32" y="167"/>
                </a:cxn>
                <a:cxn ang="0">
                  <a:pos x="44" y="178"/>
                </a:cxn>
                <a:cxn ang="0">
                  <a:pos x="57" y="184"/>
                </a:cxn>
                <a:cxn ang="0">
                  <a:pos x="75" y="184"/>
                </a:cxn>
                <a:cxn ang="0">
                  <a:pos x="75" y="184"/>
                </a:cxn>
              </a:cxnLst>
              <a:rect l="0" t="0" r="r" b="b"/>
              <a:pathLst>
                <a:path w="150" h="184">
                  <a:moveTo>
                    <a:pt x="75" y="184"/>
                  </a:moveTo>
                  <a:lnTo>
                    <a:pt x="88" y="184"/>
                  </a:lnTo>
                  <a:lnTo>
                    <a:pt x="100" y="178"/>
                  </a:lnTo>
                  <a:lnTo>
                    <a:pt x="113" y="167"/>
                  </a:lnTo>
                  <a:lnTo>
                    <a:pt x="125" y="156"/>
                  </a:lnTo>
                  <a:lnTo>
                    <a:pt x="132" y="145"/>
                  </a:lnTo>
                  <a:lnTo>
                    <a:pt x="144" y="128"/>
                  </a:lnTo>
                  <a:lnTo>
                    <a:pt x="144" y="106"/>
                  </a:lnTo>
                  <a:lnTo>
                    <a:pt x="150" y="89"/>
                  </a:lnTo>
                  <a:lnTo>
                    <a:pt x="144" y="72"/>
                  </a:lnTo>
                  <a:lnTo>
                    <a:pt x="144" y="55"/>
                  </a:lnTo>
                  <a:lnTo>
                    <a:pt x="132" y="39"/>
                  </a:lnTo>
                  <a:lnTo>
                    <a:pt x="125" y="22"/>
                  </a:lnTo>
                  <a:lnTo>
                    <a:pt x="113" y="11"/>
                  </a:lnTo>
                  <a:lnTo>
                    <a:pt x="100" y="5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57" y="0"/>
                  </a:lnTo>
                  <a:lnTo>
                    <a:pt x="44" y="5"/>
                  </a:lnTo>
                  <a:lnTo>
                    <a:pt x="32" y="11"/>
                  </a:lnTo>
                  <a:lnTo>
                    <a:pt x="25" y="22"/>
                  </a:lnTo>
                  <a:lnTo>
                    <a:pt x="13" y="39"/>
                  </a:lnTo>
                  <a:lnTo>
                    <a:pt x="7" y="55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0" y="106"/>
                  </a:lnTo>
                  <a:lnTo>
                    <a:pt x="7" y="128"/>
                  </a:lnTo>
                  <a:lnTo>
                    <a:pt x="13" y="145"/>
                  </a:lnTo>
                  <a:lnTo>
                    <a:pt x="25" y="156"/>
                  </a:lnTo>
                  <a:lnTo>
                    <a:pt x="32" y="167"/>
                  </a:lnTo>
                  <a:lnTo>
                    <a:pt x="44" y="178"/>
                  </a:lnTo>
                  <a:lnTo>
                    <a:pt x="57" y="184"/>
                  </a:lnTo>
                  <a:lnTo>
                    <a:pt x="75" y="184"/>
                  </a:lnTo>
                  <a:lnTo>
                    <a:pt x="75" y="184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24"/>
            <p:cNvSpPr>
              <a:spLocks/>
            </p:cNvSpPr>
            <p:nvPr/>
          </p:nvSpPr>
          <p:spPr bwMode="auto">
            <a:xfrm>
              <a:off x="3268" y="2412"/>
              <a:ext cx="162" cy="106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87" y="0"/>
                </a:cxn>
                <a:cxn ang="0">
                  <a:pos x="75" y="5"/>
                </a:cxn>
                <a:cxn ang="0">
                  <a:pos x="62" y="5"/>
                </a:cxn>
                <a:cxn ang="0">
                  <a:pos x="56" y="11"/>
                </a:cxn>
                <a:cxn ang="0">
                  <a:pos x="43" y="16"/>
                </a:cxn>
                <a:cxn ang="0">
                  <a:pos x="37" y="22"/>
                </a:cxn>
                <a:cxn ang="0">
                  <a:pos x="25" y="33"/>
                </a:cxn>
                <a:cxn ang="0">
                  <a:pos x="18" y="44"/>
                </a:cxn>
                <a:cxn ang="0">
                  <a:pos x="0" y="61"/>
                </a:cxn>
                <a:cxn ang="0">
                  <a:pos x="0" y="78"/>
                </a:cxn>
                <a:cxn ang="0">
                  <a:pos x="6" y="94"/>
                </a:cxn>
                <a:cxn ang="0">
                  <a:pos x="25" y="100"/>
                </a:cxn>
                <a:cxn ang="0">
                  <a:pos x="37" y="106"/>
                </a:cxn>
                <a:cxn ang="0">
                  <a:pos x="56" y="106"/>
                </a:cxn>
                <a:cxn ang="0">
                  <a:pos x="68" y="100"/>
                </a:cxn>
                <a:cxn ang="0">
                  <a:pos x="75" y="100"/>
                </a:cxn>
                <a:cxn ang="0">
                  <a:pos x="87" y="94"/>
                </a:cxn>
                <a:cxn ang="0">
                  <a:pos x="99" y="94"/>
                </a:cxn>
                <a:cxn ang="0">
                  <a:pos x="112" y="89"/>
                </a:cxn>
                <a:cxn ang="0">
                  <a:pos x="124" y="83"/>
                </a:cxn>
                <a:cxn ang="0">
                  <a:pos x="137" y="72"/>
                </a:cxn>
                <a:cxn ang="0">
                  <a:pos x="149" y="67"/>
                </a:cxn>
                <a:cxn ang="0">
                  <a:pos x="162" y="55"/>
                </a:cxn>
                <a:cxn ang="0">
                  <a:pos x="162" y="39"/>
                </a:cxn>
                <a:cxn ang="0">
                  <a:pos x="156" y="22"/>
                </a:cxn>
                <a:cxn ang="0">
                  <a:pos x="149" y="11"/>
                </a:cxn>
                <a:cxn ang="0">
                  <a:pos x="137" y="5"/>
                </a:cxn>
                <a:cxn ang="0">
                  <a:pos x="131" y="5"/>
                </a:cxn>
                <a:cxn ang="0">
                  <a:pos x="118" y="0"/>
                </a:cxn>
                <a:cxn ang="0">
                  <a:pos x="106" y="0"/>
                </a:cxn>
                <a:cxn ang="0">
                  <a:pos x="106" y="0"/>
                </a:cxn>
              </a:cxnLst>
              <a:rect l="0" t="0" r="r" b="b"/>
              <a:pathLst>
                <a:path w="162" h="106">
                  <a:moveTo>
                    <a:pt x="106" y="0"/>
                  </a:moveTo>
                  <a:lnTo>
                    <a:pt x="87" y="0"/>
                  </a:lnTo>
                  <a:lnTo>
                    <a:pt x="75" y="5"/>
                  </a:lnTo>
                  <a:lnTo>
                    <a:pt x="62" y="5"/>
                  </a:lnTo>
                  <a:lnTo>
                    <a:pt x="56" y="11"/>
                  </a:lnTo>
                  <a:lnTo>
                    <a:pt x="43" y="16"/>
                  </a:lnTo>
                  <a:lnTo>
                    <a:pt x="37" y="22"/>
                  </a:lnTo>
                  <a:lnTo>
                    <a:pt x="25" y="33"/>
                  </a:lnTo>
                  <a:lnTo>
                    <a:pt x="18" y="44"/>
                  </a:lnTo>
                  <a:lnTo>
                    <a:pt x="0" y="61"/>
                  </a:lnTo>
                  <a:lnTo>
                    <a:pt x="0" y="78"/>
                  </a:lnTo>
                  <a:lnTo>
                    <a:pt x="6" y="94"/>
                  </a:lnTo>
                  <a:lnTo>
                    <a:pt x="25" y="100"/>
                  </a:lnTo>
                  <a:lnTo>
                    <a:pt x="37" y="106"/>
                  </a:lnTo>
                  <a:lnTo>
                    <a:pt x="56" y="106"/>
                  </a:lnTo>
                  <a:lnTo>
                    <a:pt x="68" y="100"/>
                  </a:lnTo>
                  <a:lnTo>
                    <a:pt x="75" y="100"/>
                  </a:lnTo>
                  <a:lnTo>
                    <a:pt x="87" y="94"/>
                  </a:lnTo>
                  <a:lnTo>
                    <a:pt x="99" y="94"/>
                  </a:lnTo>
                  <a:lnTo>
                    <a:pt x="112" y="89"/>
                  </a:lnTo>
                  <a:lnTo>
                    <a:pt x="124" y="83"/>
                  </a:lnTo>
                  <a:lnTo>
                    <a:pt x="137" y="72"/>
                  </a:lnTo>
                  <a:lnTo>
                    <a:pt x="149" y="67"/>
                  </a:lnTo>
                  <a:lnTo>
                    <a:pt x="162" y="55"/>
                  </a:lnTo>
                  <a:lnTo>
                    <a:pt x="162" y="39"/>
                  </a:lnTo>
                  <a:lnTo>
                    <a:pt x="156" y="22"/>
                  </a:lnTo>
                  <a:lnTo>
                    <a:pt x="149" y="11"/>
                  </a:lnTo>
                  <a:lnTo>
                    <a:pt x="137" y="5"/>
                  </a:lnTo>
                  <a:lnTo>
                    <a:pt x="131" y="5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25"/>
            <p:cNvSpPr>
              <a:spLocks/>
            </p:cNvSpPr>
            <p:nvPr/>
          </p:nvSpPr>
          <p:spPr bwMode="auto">
            <a:xfrm>
              <a:off x="3068" y="2434"/>
              <a:ext cx="225" cy="123"/>
            </a:xfrm>
            <a:custGeom>
              <a:avLst/>
              <a:gdLst/>
              <a:ahLst/>
              <a:cxnLst>
                <a:cxn ang="0">
                  <a:pos x="56" y="117"/>
                </a:cxn>
                <a:cxn ang="0">
                  <a:pos x="75" y="123"/>
                </a:cxn>
                <a:cxn ang="0">
                  <a:pos x="94" y="123"/>
                </a:cxn>
                <a:cxn ang="0">
                  <a:pos x="112" y="123"/>
                </a:cxn>
                <a:cxn ang="0">
                  <a:pos x="131" y="117"/>
                </a:cxn>
                <a:cxn ang="0">
                  <a:pos x="143" y="112"/>
                </a:cxn>
                <a:cxn ang="0">
                  <a:pos x="162" y="112"/>
                </a:cxn>
                <a:cxn ang="0">
                  <a:pos x="175" y="100"/>
                </a:cxn>
                <a:cxn ang="0">
                  <a:pos x="193" y="95"/>
                </a:cxn>
                <a:cxn ang="0">
                  <a:pos x="206" y="84"/>
                </a:cxn>
                <a:cxn ang="0">
                  <a:pos x="212" y="72"/>
                </a:cxn>
                <a:cxn ang="0">
                  <a:pos x="218" y="61"/>
                </a:cxn>
                <a:cxn ang="0">
                  <a:pos x="225" y="50"/>
                </a:cxn>
                <a:cxn ang="0">
                  <a:pos x="218" y="28"/>
                </a:cxn>
                <a:cxn ang="0">
                  <a:pos x="212" y="17"/>
                </a:cxn>
                <a:cxn ang="0">
                  <a:pos x="200" y="11"/>
                </a:cxn>
                <a:cxn ang="0">
                  <a:pos x="187" y="0"/>
                </a:cxn>
                <a:cxn ang="0">
                  <a:pos x="175" y="0"/>
                </a:cxn>
                <a:cxn ang="0">
                  <a:pos x="168" y="0"/>
                </a:cxn>
                <a:cxn ang="0">
                  <a:pos x="150" y="0"/>
                </a:cxn>
                <a:cxn ang="0">
                  <a:pos x="137" y="0"/>
                </a:cxn>
                <a:cxn ang="0">
                  <a:pos x="119" y="0"/>
                </a:cxn>
                <a:cxn ang="0">
                  <a:pos x="106" y="0"/>
                </a:cxn>
                <a:cxn ang="0">
                  <a:pos x="87" y="0"/>
                </a:cxn>
                <a:cxn ang="0">
                  <a:pos x="69" y="6"/>
                </a:cxn>
                <a:cxn ang="0">
                  <a:pos x="44" y="11"/>
                </a:cxn>
                <a:cxn ang="0">
                  <a:pos x="31" y="17"/>
                </a:cxn>
                <a:cxn ang="0">
                  <a:pos x="19" y="22"/>
                </a:cxn>
                <a:cxn ang="0">
                  <a:pos x="6" y="28"/>
                </a:cxn>
                <a:cxn ang="0">
                  <a:pos x="0" y="39"/>
                </a:cxn>
                <a:cxn ang="0">
                  <a:pos x="0" y="50"/>
                </a:cxn>
                <a:cxn ang="0">
                  <a:pos x="0" y="67"/>
                </a:cxn>
                <a:cxn ang="0">
                  <a:pos x="6" y="89"/>
                </a:cxn>
                <a:cxn ang="0">
                  <a:pos x="12" y="95"/>
                </a:cxn>
                <a:cxn ang="0">
                  <a:pos x="19" y="100"/>
                </a:cxn>
                <a:cxn ang="0">
                  <a:pos x="31" y="106"/>
                </a:cxn>
                <a:cxn ang="0">
                  <a:pos x="56" y="117"/>
                </a:cxn>
                <a:cxn ang="0">
                  <a:pos x="56" y="117"/>
                </a:cxn>
              </a:cxnLst>
              <a:rect l="0" t="0" r="r" b="b"/>
              <a:pathLst>
                <a:path w="225" h="123">
                  <a:moveTo>
                    <a:pt x="56" y="117"/>
                  </a:moveTo>
                  <a:lnTo>
                    <a:pt x="75" y="123"/>
                  </a:lnTo>
                  <a:lnTo>
                    <a:pt x="94" y="123"/>
                  </a:lnTo>
                  <a:lnTo>
                    <a:pt x="112" y="123"/>
                  </a:lnTo>
                  <a:lnTo>
                    <a:pt x="131" y="117"/>
                  </a:lnTo>
                  <a:lnTo>
                    <a:pt x="143" y="112"/>
                  </a:lnTo>
                  <a:lnTo>
                    <a:pt x="162" y="112"/>
                  </a:lnTo>
                  <a:lnTo>
                    <a:pt x="175" y="100"/>
                  </a:lnTo>
                  <a:lnTo>
                    <a:pt x="193" y="95"/>
                  </a:lnTo>
                  <a:lnTo>
                    <a:pt x="206" y="84"/>
                  </a:lnTo>
                  <a:lnTo>
                    <a:pt x="212" y="72"/>
                  </a:lnTo>
                  <a:lnTo>
                    <a:pt x="218" y="61"/>
                  </a:lnTo>
                  <a:lnTo>
                    <a:pt x="225" y="50"/>
                  </a:lnTo>
                  <a:lnTo>
                    <a:pt x="218" y="28"/>
                  </a:lnTo>
                  <a:lnTo>
                    <a:pt x="212" y="17"/>
                  </a:lnTo>
                  <a:lnTo>
                    <a:pt x="200" y="11"/>
                  </a:lnTo>
                  <a:lnTo>
                    <a:pt x="187" y="0"/>
                  </a:lnTo>
                  <a:lnTo>
                    <a:pt x="175" y="0"/>
                  </a:lnTo>
                  <a:lnTo>
                    <a:pt x="168" y="0"/>
                  </a:lnTo>
                  <a:lnTo>
                    <a:pt x="150" y="0"/>
                  </a:lnTo>
                  <a:lnTo>
                    <a:pt x="137" y="0"/>
                  </a:lnTo>
                  <a:lnTo>
                    <a:pt x="119" y="0"/>
                  </a:lnTo>
                  <a:lnTo>
                    <a:pt x="106" y="0"/>
                  </a:lnTo>
                  <a:lnTo>
                    <a:pt x="87" y="0"/>
                  </a:lnTo>
                  <a:lnTo>
                    <a:pt x="69" y="6"/>
                  </a:lnTo>
                  <a:lnTo>
                    <a:pt x="44" y="11"/>
                  </a:lnTo>
                  <a:lnTo>
                    <a:pt x="31" y="17"/>
                  </a:lnTo>
                  <a:lnTo>
                    <a:pt x="19" y="22"/>
                  </a:lnTo>
                  <a:lnTo>
                    <a:pt x="6" y="28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6" y="89"/>
                  </a:lnTo>
                  <a:lnTo>
                    <a:pt x="12" y="95"/>
                  </a:lnTo>
                  <a:lnTo>
                    <a:pt x="19" y="100"/>
                  </a:lnTo>
                  <a:lnTo>
                    <a:pt x="31" y="106"/>
                  </a:lnTo>
                  <a:lnTo>
                    <a:pt x="56" y="117"/>
                  </a:lnTo>
                  <a:lnTo>
                    <a:pt x="56" y="117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26"/>
            <p:cNvSpPr>
              <a:spLocks/>
            </p:cNvSpPr>
            <p:nvPr/>
          </p:nvSpPr>
          <p:spPr bwMode="auto">
            <a:xfrm>
              <a:off x="3573" y="2395"/>
              <a:ext cx="125" cy="89"/>
            </a:xfrm>
            <a:custGeom>
              <a:avLst/>
              <a:gdLst/>
              <a:ahLst/>
              <a:cxnLst>
                <a:cxn ang="0">
                  <a:pos x="44" y="89"/>
                </a:cxn>
                <a:cxn ang="0">
                  <a:pos x="57" y="89"/>
                </a:cxn>
                <a:cxn ang="0">
                  <a:pos x="69" y="89"/>
                </a:cxn>
                <a:cxn ang="0">
                  <a:pos x="75" y="84"/>
                </a:cxn>
                <a:cxn ang="0">
                  <a:pos x="88" y="78"/>
                </a:cxn>
                <a:cxn ang="0">
                  <a:pos x="100" y="67"/>
                </a:cxn>
                <a:cxn ang="0">
                  <a:pos x="113" y="56"/>
                </a:cxn>
                <a:cxn ang="0">
                  <a:pos x="125" y="39"/>
                </a:cxn>
                <a:cxn ang="0">
                  <a:pos x="125" y="22"/>
                </a:cxn>
                <a:cxn ang="0">
                  <a:pos x="119" y="11"/>
                </a:cxn>
                <a:cxn ang="0">
                  <a:pos x="106" y="6"/>
                </a:cxn>
                <a:cxn ang="0">
                  <a:pos x="94" y="0"/>
                </a:cxn>
                <a:cxn ang="0">
                  <a:pos x="82" y="0"/>
                </a:cxn>
                <a:cxn ang="0">
                  <a:pos x="69" y="6"/>
                </a:cxn>
                <a:cxn ang="0">
                  <a:pos x="50" y="17"/>
                </a:cxn>
                <a:cxn ang="0">
                  <a:pos x="38" y="22"/>
                </a:cxn>
                <a:cxn ang="0">
                  <a:pos x="25" y="22"/>
                </a:cxn>
                <a:cxn ang="0">
                  <a:pos x="19" y="28"/>
                </a:cxn>
                <a:cxn ang="0">
                  <a:pos x="13" y="33"/>
                </a:cxn>
                <a:cxn ang="0">
                  <a:pos x="0" y="45"/>
                </a:cxn>
                <a:cxn ang="0">
                  <a:pos x="0" y="61"/>
                </a:cxn>
                <a:cxn ang="0">
                  <a:pos x="0" y="72"/>
                </a:cxn>
                <a:cxn ang="0">
                  <a:pos x="7" y="84"/>
                </a:cxn>
                <a:cxn ang="0">
                  <a:pos x="13" y="84"/>
                </a:cxn>
                <a:cxn ang="0">
                  <a:pos x="19" y="89"/>
                </a:cxn>
                <a:cxn ang="0">
                  <a:pos x="32" y="89"/>
                </a:cxn>
                <a:cxn ang="0">
                  <a:pos x="44" y="89"/>
                </a:cxn>
                <a:cxn ang="0">
                  <a:pos x="44" y="89"/>
                </a:cxn>
              </a:cxnLst>
              <a:rect l="0" t="0" r="r" b="b"/>
              <a:pathLst>
                <a:path w="125" h="89">
                  <a:moveTo>
                    <a:pt x="44" y="89"/>
                  </a:moveTo>
                  <a:lnTo>
                    <a:pt x="57" y="89"/>
                  </a:lnTo>
                  <a:lnTo>
                    <a:pt x="69" y="89"/>
                  </a:lnTo>
                  <a:lnTo>
                    <a:pt x="75" y="84"/>
                  </a:lnTo>
                  <a:lnTo>
                    <a:pt x="88" y="78"/>
                  </a:lnTo>
                  <a:lnTo>
                    <a:pt x="100" y="67"/>
                  </a:lnTo>
                  <a:lnTo>
                    <a:pt x="113" y="56"/>
                  </a:lnTo>
                  <a:lnTo>
                    <a:pt x="125" y="39"/>
                  </a:lnTo>
                  <a:lnTo>
                    <a:pt x="125" y="22"/>
                  </a:lnTo>
                  <a:lnTo>
                    <a:pt x="119" y="11"/>
                  </a:lnTo>
                  <a:lnTo>
                    <a:pt x="106" y="6"/>
                  </a:lnTo>
                  <a:lnTo>
                    <a:pt x="94" y="0"/>
                  </a:lnTo>
                  <a:lnTo>
                    <a:pt x="82" y="0"/>
                  </a:lnTo>
                  <a:lnTo>
                    <a:pt x="69" y="6"/>
                  </a:lnTo>
                  <a:lnTo>
                    <a:pt x="50" y="17"/>
                  </a:lnTo>
                  <a:lnTo>
                    <a:pt x="38" y="22"/>
                  </a:lnTo>
                  <a:lnTo>
                    <a:pt x="25" y="22"/>
                  </a:lnTo>
                  <a:lnTo>
                    <a:pt x="19" y="28"/>
                  </a:lnTo>
                  <a:lnTo>
                    <a:pt x="13" y="33"/>
                  </a:lnTo>
                  <a:lnTo>
                    <a:pt x="0" y="45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7" y="84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32" y="89"/>
                  </a:lnTo>
                  <a:lnTo>
                    <a:pt x="44" y="89"/>
                  </a:lnTo>
                  <a:lnTo>
                    <a:pt x="44" y="89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27"/>
            <p:cNvSpPr>
              <a:spLocks/>
            </p:cNvSpPr>
            <p:nvPr/>
          </p:nvSpPr>
          <p:spPr bwMode="auto">
            <a:xfrm>
              <a:off x="3367" y="1972"/>
              <a:ext cx="275" cy="172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63" y="0"/>
                </a:cxn>
                <a:cxn ang="0">
                  <a:pos x="150" y="0"/>
                </a:cxn>
                <a:cxn ang="0">
                  <a:pos x="138" y="0"/>
                </a:cxn>
                <a:cxn ang="0">
                  <a:pos x="125" y="5"/>
                </a:cxn>
                <a:cxn ang="0">
                  <a:pos x="107" y="11"/>
                </a:cxn>
                <a:cxn ang="0">
                  <a:pos x="94" y="16"/>
                </a:cxn>
                <a:cxn ang="0">
                  <a:pos x="75" y="22"/>
                </a:cxn>
                <a:cxn ang="0">
                  <a:pos x="63" y="33"/>
                </a:cxn>
                <a:cxn ang="0">
                  <a:pos x="44" y="50"/>
                </a:cxn>
                <a:cxn ang="0">
                  <a:pos x="32" y="66"/>
                </a:cxn>
                <a:cxn ang="0">
                  <a:pos x="13" y="83"/>
                </a:cxn>
                <a:cxn ang="0">
                  <a:pos x="7" y="94"/>
                </a:cxn>
                <a:cxn ang="0">
                  <a:pos x="0" y="111"/>
                </a:cxn>
                <a:cxn ang="0">
                  <a:pos x="7" y="128"/>
                </a:cxn>
                <a:cxn ang="0">
                  <a:pos x="7" y="139"/>
                </a:cxn>
                <a:cxn ang="0">
                  <a:pos x="13" y="150"/>
                </a:cxn>
                <a:cxn ang="0">
                  <a:pos x="25" y="161"/>
                </a:cxn>
                <a:cxn ang="0">
                  <a:pos x="38" y="167"/>
                </a:cxn>
                <a:cxn ang="0">
                  <a:pos x="50" y="172"/>
                </a:cxn>
                <a:cxn ang="0">
                  <a:pos x="69" y="172"/>
                </a:cxn>
                <a:cxn ang="0">
                  <a:pos x="82" y="172"/>
                </a:cxn>
                <a:cxn ang="0">
                  <a:pos x="94" y="172"/>
                </a:cxn>
                <a:cxn ang="0">
                  <a:pos x="113" y="167"/>
                </a:cxn>
                <a:cxn ang="0">
                  <a:pos x="125" y="161"/>
                </a:cxn>
                <a:cxn ang="0">
                  <a:pos x="150" y="156"/>
                </a:cxn>
                <a:cxn ang="0">
                  <a:pos x="169" y="156"/>
                </a:cxn>
                <a:cxn ang="0">
                  <a:pos x="188" y="144"/>
                </a:cxn>
                <a:cxn ang="0">
                  <a:pos x="206" y="133"/>
                </a:cxn>
                <a:cxn ang="0">
                  <a:pos x="225" y="122"/>
                </a:cxn>
                <a:cxn ang="0">
                  <a:pos x="244" y="111"/>
                </a:cxn>
                <a:cxn ang="0">
                  <a:pos x="256" y="94"/>
                </a:cxn>
                <a:cxn ang="0">
                  <a:pos x="269" y="83"/>
                </a:cxn>
                <a:cxn ang="0">
                  <a:pos x="275" y="72"/>
                </a:cxn>
                <a:cxn ang="0">
                  <a:pos x="275" y="61"/>
                </a:cxn>
                <a:cxn ang="0">
                  <a:pos x="269" y="44"/>
                </a:cxn>
                <a:cxn ang="0">
                  <a:pos x="263" y="33"/>
                </a:cxn>
                <a:cxn ang="0">
                  <a:pos x="256" y="22"/>
                </a:cxn>
                <a:cxn ang="0">
                  <a:pos x="250" y="16"/>
                </a:cxn>
                <a:cxn ang="0">
                  <a:pos x="238" y="5"/>
                </a:cxn>
                <a:cxn ang="0">
                  <a:pos x="219" y="5"/>
                </a:cxn>
                <a:cxn ang="0">
                  <a:pos x="213" y="0"/>
                </a:cxn>
                <a:cxn ang="0">
                  <a:pos x="200" y="0"/>
                </a:cxn>
                <a:cxn ang="0">
                  <a:pos x="188" y="0"/>
                </a:cxn>
                <a:cxn ang="0">
                  <a:pos x="175" y="0"/>
                </a:cxn>
                <a:cxn ang="0">
                  <a:pos x="175" y="0"/>
                </a:cxn>
              </a:cxnLst>
              <a:rect l="0" t="0" r="r" b="b"/>
              <a:pathLst>
                <a:path w="275" h="172">
                  <a:moveTo>
                    <a:pt x="175" y="0"/>
                  </a:moveTo>
                  <a:lnTo>
                    <a:pt x="163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5" y="5"/>
                  </a:lnTo>
                  <a:lnTo>
                    <a:pt x="107" y="11"/>
                  </a:lnTo>
                  <a:lnTo>
                    <a:pt x="94" y="16"/>
                  </a:lnTo>
                  <a:lnTo>
                    <a:pt x="75" y="22"/>
                  </a:lnTo>
                  <a:lnTo>
                    <a:pt x="63" y="33"/>
                  </a:lnTo>
                  <a:lnTo>
                    <a:pt x="44" y="50"/>
                  </a:lnTo>
                  <a:lnTo>
                    <a:pt x="32" y="66"/>
                  </a:lnTo>
                  <a:lnTo>
                    <a:pt x="13" y="83"/>
                  </a:lnTo>
                  <a:lnTo>
                    <a:pt x="7" y="94"/>
                  </a:lnTo>
                  <a:lnTo>
                    <a:pt x="0" y="111"/>
                  </a:lnTo>
                  <a:lnTo>
                    <a:pt x="7" y="128"/>
                  </a:lnTo>
                  <a:lnTo>
                    <a:pt x="7" y="139"/>
                  </a:lnTo>
                  <a:lnTo>
                    <a:pt x="13" y="150"/>
                  </a:lnTo>
                  <a:lnTo>
                    <a:pt x="25" y="161"/>
                  </a:lnTo>
                  <a:lnTo>
                    <a:pt x="38" y="167"/>
                  </a:lnTo>
                  <a:lnTo>
                    <a:pt x="50" y="172"/>
                  </a:lnTo>
                  <a:lnTo>
                    <a:pt x="69" y="172"/>
                  </a:lnTo>
                  <a:lnTo>
                    <a:pt x="82" y="172"/>
                  </a:lnTo>
                  <a:lnTo>
                    <a:pt x="94" y="172"/>
                  </a:lnTo>
                  <a:lnTo>
                    <a:pt x="113" y="167"/>
                  </a:lnTo>
                  <a:lnTo>
                    <a:pt x="125" y="161"/>
                  </a:lnTo>
                  <a:lnTo>
                    <a:pt x="150" y="156"/>
                  </a:lnTo>
                  <a:lnTo>
                    <a:pt x="169" y="156"/>
                  </a:lnTo>
                  <a:lnTo>
                    <a:pt x="188" y="144"/>
                  </a:lnTo>
                  <a:lnTo>
                    <a:pt x="206" y="133"/>
                  </a:lnTo>
                  <a:lnTo>
                    <a:pt x="225" y="122"/>
                  </a:lnTo>
                  <a:lnTo>
                    <a:pt x="244" y="111"/>
                  </a:lnTo>
                  <a:lnTo>
                    <a:pt x="256" y="94"/>
                  </a:lnTo>
                  <a:lnTo>
                    <a:pt x="269" y="83"/>
                  </a:lnTo>
                  <a:lnTo>
                    <a:pt x="275" y="72"/>
                  </a:lnTo>
                  <a:lnTo>
                    <a:pt x="275" y="61"/>
                  </a:lnTo>
                  <a:lnTo>
                    <a:pt x="269" y="44"/>
                  </a:lnTo>
                  <a:lnTo>
                    <a:pt x="263" y="33"/>
                  </a:lnTo>
                  <a:lnTo>
                    <a:pt x="256" y="22"/>
                  </a:lnTo>
                  <a:lnTo>
                    <a:pt x="250" y="16"/>
                  </a:lnTo>
                  <a:lnTo>
                    <a:pt x="238" y="5"/>
                  </a:lnTo>
                  <a:lnTo>
                    <a:pt x="219" y="5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28"/>
            <p:cNvSpPr>
              <a:spLocks/>
            </p:cNvSpPr>
            <p:nvPr/>
          </p:nvSpPr>
          <p:spPr bwMode="auto">
            <a:xfrm>
              <a:off x="3187" y="2211"/>
              <a:ext cx="324" cy="201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93" y="0"/>
                </a:cxn>
                <a:cxn ang="0">
                  <a:pos x="180" y="0"/>
                </a:cxn>
                <a:cxn ang="0">
                  <a:pos x="168" y="0"/>
                </a:cxn>
                <a:cxn ang="0">
                  <a:pos x="156" y="0"/>
                </a:cxn>
                <a:cxn ang="0">
                  <a:pos x="137" y="6"/>
                </a:cxn>
                <a:cxn ang="0">
                  <a:pos x="131" y="6"/>
                </a:cxn>
                <a:cxn ang="0">
                  <a:pos x="118" y="11"/>
                </a:cxn>
                <a:cxn ang="0">
                  <a:pos x="112" y="17"/>
                </a:cxn>
                <a:cxn ang="0">
                  <a:pos x="93" y="28"/>
                </a:cxn>
                <a:cxn ang="0">
                  <a:pos x="74" y="45"/>
                </a:cxn>
                <a:cxn ang="0">
                  <a:pos x="56" y="61"/>
                </a:cxn>
                <a:cxn ang="0">
                  <a:pos x="31" y="78"/>
                </a:cxn>
                <a:cxn ang="0">
                  <a:pos x="12" y="95"/>
                </a:cxn>
                <a:cxn ang="0">
                  <a:pos x="6" y="117"/>
                </a:cxn>
                <a:cxn ang="0">
                  <a:pos x="0" y="134"/>
                </a:cxn>
                <a:cxn ang="0">
                  <a:pos x="0" y="151"/>
                </a:cxn>
                <a:cxn ang="0">
                  <a:pos x="6" y="162"/>
                </a:cxn>
                <a:cxn ang="0">
                  <a:pos x="18" y="178"/>
                </a:cxn>
                <a:cxn ang="0">
                  <a:pos x="31" y="184"/>
                </a:cxn>
                <a:cxn ang="0">
                  <a:pos x="49" y="195"/>
                </a:cxn>
                <a:cxn ang="0">
                  <a:pos x="62" y="201"/>
                </a:cxn>
                <a:cxn ang="0">
                  <a:pos x="81" y="201"/>
                </a:cxn>
                <a:cxn ang="0">
                  <a:pos x="93" y="201"/>
                </a:cxn>
                <a:cxn ang="0">
                  <a:pos x="112" y="201"/>
                </a:cxn>
                <a:cxn ang="0">
                  <a:pos x="131" y="195"/>
                </a:cxn>
                <a:cxn ang="0">
                  <a:pos x="156" y="190"/>
                </a:cxn>
                <a:cxn ang="0">
                  <a:pos x="162" y="184"/>
                </a:cxn>
                <a:cxn ang="0">
                  <a:pos x="174" y="184"/>
                </a:cxn>
                <a:cxn ang="0">
                  <a:pos x="187" y="184"/>
                </a:cxn>
                <a:cxn ang="0">
                  <a:pos x="205" y="178"/>
                </a:cxn>
                <a:cxn ang="0">
                  <a:pos x="212" y="173"/>
                </a:cxn>
                <a:cxn ang="0">
                  <a:pos x="224" y="167"/>
                </a:cxn>
                <a:cxn ang="0">
                  <a:pos x="237" y="162"/>
                </a:cxn>
                <a:cxn ang="0">
                  <a:pos x="249" y="162"/>
                </a:cxn>
                <a:cxn ang="0">
                  <a:pos x="274" y="145"/>
                </a:cxn>
                <a:cxn ang="0">
                  <a:pos x="293" y="134"/>
                </a:cxn>
                <a:cxn ang="0">
                  <a:pos x="305" y="117"/>
                </a:cxn>
                <a:cxn ang="0">
                  <a:pos x="318" y="100"/>
                </a:cxn>
                <a:cxn ang="0">
                  <a:pos x="324" y="84"/>
                </a:cxn>
                <a:cxn ang="0">
                  <a:pos x="324" y="67"/>
                </a:cxn>
                <a:cxn ang="0">
                  <a:pos x="318" y="50"/>
                </a:cxn>
                <a:cxn ang="0">
                  <a:pos x="312" y="34"/>
                </a:cxn>
                <a:cxn ang="0">
                  <a:pos x="305" y="22"/>
                </a:cxn>
                <a:cxn ang="0">
                  <a:pos x="299" y="17"/>
                </a:cxn>
                <a:cxn ang="0">
                  <a:pos x="280" y="6"/>
                </a:cxn>
                <a:cxn ang="0">
                  <a:pos x="268" y="6"/>
                </a:cxn>
                <a:cxn ang="0">
                  <a:pos x="255" y="0"/>
                </a:cxn>
                <a:cxn ang="0">
                  <a:pos x="243" y="0"/>
                </a:cxn>
                <a:cxn ang="0">
                  <a:pos x="224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324" h="201">
                  <a:moveTo>
                    <a:pt x="212" y="0"/>
                  </a:moveTo>
                  <a:lnTo>
                    <a:pt x="193" y="0"/>
                  </a:lnTo>
                  <a:lnTo>
                    <a:pt x="180" y="0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37" y="6"/>
                  </a:lnTo>
                  <a:lnTo>
                    <a:pt x="131" y="6"/>
                  </a:lnTo>
                  <a:lnTo>
                    <a:pt x="118" y="11"/>
                  </a:lnTo>
                  <a:lnTo>
                    <a:pt x="112" y="17"/>
                  </a:lnTo>
                  <a:lnTo>
                    <a:pt x="93" y="28"/>
                  </a:lnTo>
                  <a:lnTo>
                    <a:pt x="74" y="45"/>
                  </a:lnTo>
                  <a:lnTo>
                    <a:pt x="56" y="61"/>
                  </a:lnTo>
                  <a:lnTo>
                    <a:pt x="31" y="78"/>
                  </a:lnTo>
                  <a:lnTo>
                    <a:pt x="12" y="95"/>
                  </a:lnTo>
                  <a:lnTo>
                    <a:pt x="6" y="117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6" y="162"/>
                  </a:lnTo>
                  <a:lnTo>
                    <a:pt x="18" y="178"/>
                  </a:lnTo>
                  <a:lnTo>
                    <a:pt x="31" y="184"/>
                  </a:lnTo>
                  <a:lnTo>
                    <a:pt x="49" y="195"/>
                  </a:lnTo>
                  <a:lnTo>
                    <a:pt x="62" y="201"/>
                  </a:lnTo>
                  <a:lnTo>
                    <a:pt x="81" y="201"/>
                  </a:lnTo>
                  <a:lnTo>
                    <a:pt x="93" y="201"/>
                  </a:lnTo>
                  <a:lnTo>
                    <a:pt x="112" y="201"/>
                  </a:lnTo>
                  <a:lnTo>
                    <a:pt x="131" y="195"/>
                  </a:lnTo>
                  <a:lnTo>
                    <a:pt x="156" y="190"/>
                  </a:lnTo>
                  <a:lnTo>
                    <a:pt x="162" y="184"/>
                  </a:lnTo>
                  <a:lnTo>
                    <a:pt x="174" y="184"/>
                  </a:lnTo>
                  <a:lnTo>
                    <a:pt x="187" y="184"/>
                  </a:lnTo>
                  <a:lnTo>
                    <a:pt x="205" y="178"/>
                  </a:lnTo>
                  <a:lnTo>
                    <a:pt x="212" y="173"/>
                  </a:lnTo>
                  <a:lnTo>
                    <a:pt x="224" y="167"/>
                  </a:lnTo>
                  <a:lnTo>
                    <a:pt x="237" y="162"/>
                  </a:lnTo>
                  <a:lnTo>
                    <a:pt x="249" y="162"/>
                  </a:lnTo>
                  <a:lnTo>
                    <a:pt x="274" y="145"/>
                  </a:lnTo>
                  <a:lnTo>
                    <a:pt x="293" y="134"/>
                  </a:lnTo>
                  <a:lnTo>
                    <a:pt x="305" y="117"/>
                  </a:lnTo>
                  <a:lnTo>
                    <a:pt x="318" y="100"/>
                  </a:lnTo>
                  <a:lnTo>
                    <a:pt x="324" y="84"/>
                  </a:lnTo>
                  <a:lnTo>
                    <a:pt x="324" y="67"/>
                  </a:lnTo>
                  <a:lnTo>
                    <a:pt x="318" y="50"/>
                  </a:lnTo>
                  <a:lnTo>
                    <a:pt x="312" y="34"/>
                  </a:lnTo>
                  <a:lnTo>
                    <a:pt x="305" y="22"/>
                  </a:lnTo>
                  <a:lnTo>
                    <a:pt x="299" y="17"/>
                  </a:lnTo>
                  <a:lnTo>
                    <a:pt x="280" y="6"/>
                  </a:lnTo>
                  <a:lnTo>
                    <a:pt x="268" y="6"/>
                  </a:lnTo>
                  <a:lnTo>
                    <a:pt x="255" y="0"/>
                  </a:lnTo>
                  <a:lnTo>
                    <a:pt x="243" y="0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29"/>
            <p:cNvSpPr>
              <a:spLocks/>
            </p:cNvSpPr>
            <p:nvPr/>
          </p:nvSpPr>
          <p:spPr bwMode="auto">
            <a:xfrm>
              <a:off x="1801" y="2785"/>
              <a:ext cx="156" cy="112"/>
            </a:xfrm>
            <a:custGeom>
              <a:avLst/>
              <a:gdLst/>
              <a:ahLst/>
              <a:cxnLst>
                <a:cxn ang="0">
                  <a:pos x="56" y="112"/>
                </a:cxn>
                <a:cxn ang="0">
                  <a:pos x="69" y="112"/>
                </a:cxn>
                <a:cxn ang="0">
                  <a:pos x="81" y="106"/>
                </a:cxn>
                <a:cxn ang="0">
                  <a:pos x="94" y="100"/>
                </a:cxn>
                <a:cxn ang="0">
                  <a:pos x="106" y="100"/>
                </a:cxn>
                <a:cxn ang="0">
                  <a:pos x="125" y="84"/>
                </a:cxn>
                <a:cxn ang="0">
                  <a:pos x="144" y="61"/>
                </a:cxn>
                <a:cxn ang="0">
                  <a:pos x="150" y="50"/>
                </a:cxn>
                <a:cxn ang="0">
                  <a:pos x="156" y="39"/>
                </a:cxn>
                <a:cxn ang="0">
                  <a:pos x="156" y="28"/>
                </a:cxn>
                <a:cxn ang="0">
                  <a:pos x="156" y="22"/>
                </a:cxn>
                <a:cxn ang="0">
                  <a:pos x="144" y="11"/>
                </a:cxn>
                <a:cxn ang="0">
                  <a:pos x="131" y="6"/>
                </a:cxn>
                <a:cxn ang="0">
                  <a:pos x="106" y="0"/>
                </a:cxn>
                <a:cxn ang="0">
                  <a:pos x="94" y="6"/>
                </a:cxn>
                <a:cxn ang="0">
                  <a:pos x="75" y="17"/>
                </a:cxn>
                <a:cxn ang="0">
                  <a:pos x="56" y="28"/>
                </a:cxn>
                <a:cxn ang="0">
                  <a:pos x="44" y="28"/>
                </a:cxn>
                <a:cxn ang="0">
                  <a:pos x="32" y="34"/>
                </a:cxn>
                <a:cxn ang="0">
                  <a:pos x="19" y="45"/>
                </a:cxn>
                <a:cxn ang="0">
                  <a:pos x="13" y="50"/>
                </a:cxn>
                <a:cxn ang="0">
                  <a:pos x="0" y="67"/>
                </a:cxn>
                <a:cxn ang="0">
                  <a:pos x="0" y="84"/>
                </a:cxn>
                <a:cxn ang="0">
                  <a:pos x="7" y="95"/>
                </a:cxn>
                <a:cxn ang="0">
                  <a:pos x="13" y="106"/>
                </a:cxn>
                <a:cxn ang="0">
                  <a:pos x="19" y="112"/>
                </a:cxn>
                <a:cxn ang="0">
                  <a:pos x="32" y="112"/>
                </a:cxn>
                <a:cxn ang="0">
                  <a:pos x="44" y="112"/>
                </a:cxn>
                <a:cxn ang="0">
                  <a:pos x="56" y="112"/>
                </a:cxn>
                <a:cxn ang="0">
                  <a:pos x="56" y="112"/>
                </a:cxn>
              </a:cxnLst>
              <a:rect l="0" t="0" r="r" b="b"/>
              <a:pathLst>
                <a:path w="156" h="112">
                  <a:moveTo>
                    <a:pt x="56" y="112"/>
                  </a:moveTo>
                  <a:lnTo>
                    <a:pt x="69" y="112"/>
                  </a:lnTo>
                  <a:lnTo>
                    <a:pt x="81" y="106"/>
                  </a:lnTo>
                  <a:lnTo>
                    <a:pt x="94" y="100"/>
                  </a:lnTo>
                  <a:lnTo>
                    <a:pt x="106" y="100"/>
                  </a:lnTo>
                  <a:lnTo>
                    <a:pt x="125" y="84"/>
                  </a:lnTo>
                  <a:lnTo>
                    <a:pt x="144" y="61"/>
                  </a:lnTo>
                  <a:lnTo>
                    <a:pt x="150" y="50"/>
                  </a:lnTo>
                  <a:lnTo>
                    <a:pt x="156" y="39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44" y="11"/>
                  </a:lnTo>
                  <a:lnTo>
                    <a:pt x="131" y="6"/>
                  </a:lnTo>
                  <a:lnTo>
                    <a:pt x="106" y="0"/>
                  </a:lnTo>
                  <a:lnTo>
                    <a:pt x="94" y="6"/>
                  </a:lnTo>
                  <a:lnTo>
                    <a:pt x="75" y="17"/>
                  </a:lnTo>
                  <a:lnTo>
                    <a:pt x="56" y="28"/>
                  </a:lnTo>
                  <a:lnTo>
                    <a:pt x="44" y="28"/>
                  </a:lnTo>
                  <a:lnTo>
                    <a:pt x="32" y="34"/>
                  </a:lnTo>
                  <a:lnTo>
                    <a:pt x="19" y="45"/>
                  </a:lnTo>
                  <a:lnTo>
                    <a:pt x="13" y="50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7" y="95"/>
                  </a:lnTo>
                  <a:lnTo>
                    <a:pt x="13" y="106"/>
                  </a:lnTo>
                  <a:lnTo>
                    <a:pt x="19" y="112"/>
                  </a:lnTo>
                  <a:lnTo>
                    <a:pt x="32" y="112"/>
                  </a:lnTo>
                  <a:lnTo>
                    <a:pt x="44" y="112"/>
                  </a:lnTo>
                  <a:lnTo>
                    <a:pt x="56" y="112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30"/>
            <p:cNvSpPr>
              <a:spLocks/>
            </p:cNvSpPr>
            <p:nvPr/>
          </p:nvSpPr>
          <p:spPr bwMode="auto">
            <a:xfrm>
              <a:off x="1932" y="2735"/>
              <a:ext cx="225" cy="128"/>
            </a:xfrm>
            <a:custGeom>
              <a:avLst/>
              <a:gdLst/>
              <a:ahLst/>
              <a:cxnLst>
                <a:cxn ang="0">
                  <a:pos x="156" y="6"/>
                </a:cxn>
                <a:cxn ang="0">
                  <a:pos x="144" y="0"/>
                </a:cxn>
                <a:cxn ang="0">
                  <a:pos x="131" y="0"/>
                </a:cxn>
                <a:cxn ang="0">
                  <a:pos x="125" y="0"/>
                </a:cxn>
                <a:cxn ang="0">
                  <a:pos x="113" y="0"/>
                </a:cxn>
                <a:cxn ang="0">
                  <a:pos x="94" y="0"/>
                </a:cxn>
                <a:cxn ang="0">
                  <a:pos x="81" y="6"/>
                </a:cxn>
                <a:cxn ang="0">
                  <a:pos x="69" y="11"/>
                </a:cxn>
                <a:cxn ang="0">
                  <a:pos x="57" y="17"/>
                </a:cxn>
                <a:cxn ang="0">
                  <a:pos x="44" y="28"/>
                </a:cxn>
                <a:cxn ang="0">
                  <a:pos x="32" y="39"/>
                </a:cxn>
                <a:cxn ang="0">
                  <a:pos x="13" y="50"/>
                </a:cxn>
                <a:cxn ang="0">
                  <a:pos x="7" y="61"/>
                </a:cxn>
                <a:cxn ang="0">
                  <a:pos x="0" y="72"/>
                </a:cxn>
                <a:cxn ang="0">
                  <a:pos x="0" y="84"/>
                </a:cxn>
                <a:cxn ang="0">
                  <a:pos x="0" y="95"/>
                </a:cxn>
                <a:cxn ang="0">
                  <a:pos x="7" y="106"/>
                </a:cxn>
                <a:cxn ang="0">
                  <a:pos x="13" y="111"/>
                </a:cxn>
                <a:cxn ang="0">
                  <a:pos x="19" y="123"/>
                </a:cxn>
                <a:cxn ang="0">
                  <a:pos x="32" y="123"/>
                </a:cxn>
                <a:cxn ang="0">
                  <a:pos x="44" y="128"/>
                </a:cxn>
                <a:cxn ang="0">
                  <a:pos x="57" y="128"/>
                </a:cxn>
                <a:cxn ang="0">
                  <a:pos x="69" y="128"/>
                </a:cxn>
                <a:cxn ang="0">
                  <a:pos x="75" y="128"/>
                </a:cxn>
                <a:cxn ang="0">
                  <a:pos x="94" y="123"/>
                </a:cxn>
                <a:cxn ang="0">
                  <a:pos x="106" y="123"/>
                </a:cxn>
                <a:cxn ang="0">
                  <a:pos x="125" y="123"/>
                </a:cxn>
                <a:cxn ang="0">
                  <a:pos x="144" y="111"/>
                </a:cxn>
                <a:cxn ang="0">
                  <a:pos x="163" y="111"/>
                </a:cxn>
                <a:cxn ang="0">
                  <a:pos x="175" y="100"/>
                </a:cxn>
                <a:cxn ang="0">
                  <a:pos x="188" y="95"/>
                </a:cxn>
                <a:cxn ang="0">
                  <a:pos x="200" y="89"/>
                </a:cxn>
                <a:cxn ang="0">
                  <a:pos x="212" y="78"/>
                </a:cxn>
                <a:cxn ang="0">
                  <a:pos x="219" y="72"/>
                </a:cxn>
                <a:cxn ang="0">
                  <a:pos x="225" y="61"/>
                </a:cxn>
                <a:cxn ang="0">
                  <a:pos x="219" y="50"/>
                </a:cxn>
                <a:cxn ang="0">
                  <a:pos x="219" y="33"/>
                </a:cxn>
                <a:cxn ang="0">
                  <a:pos x="212" y="28"/>
                </a:cxn>
                <a:cxn ang="0">
                  <a:pos x="212" y="22"/>
                </a:cxn>
                <a:cxn ang="0">
                  <a:pos x="200" y="17"/>
                </a:cxn>
                <a:cxn ang="0">
                  <a:pos x="194" y="11"/>
                </a:cxn>
                <a:cxn ang="0">
                  <a:pos x="175" y="6"/>
                </a:cxn>
                <a:cxn ang="0">
                  <a:pos x="156" y="6"/>
                </a:cxn>
                <a:cxn ang="0">
                  <a:pos x="156" y="6"/>
                </a:cxn>
              </a:cxnLst>
              <a:rect l="0" t="0" r="r" b="b"/>
              <a:pathLst>
                <a:path w="225" h="128">
                  <a:moveTo>
                    <a:pt x="156" y="6"/>
                  </a:moveTo>
                  <a:lnTo>
                    <a:pt x="144" y="0"/>
                  </a:lnTo>
                  <a:lnTo>
                    <a:pt x="131" y="0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94" y="0"/>
                  </a:lnTo>
                  <a:lnTo>
                    <a:pt x="81" y="6"/>
                  </a:lnTo>
                  <a:lnTo>
                    <a:pt x="69" y="11"/>
                  </a:lnTo>
                  <a:lnTo>
                    <a:pt x="57" y="17"/>
                  </a:lnTo>
                  <a:lnTo>
                    <a:pt x="44" y="28"/>
                  </a:lnTo>
                  <a:lnTo>
                    <a:pt x="32" y="39"/>
                  </a:lnTo>
                  <a:lnTo>
                    <a:pt x="13" y="50"/>
                  </a:lnTo>
                  <a:lnTo>
                    <a:pt x="7" y="61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5"/>
                  </a:lnTo>
                  <a:lnTo>
                    <a:pt x="7" y="106"/>
                  </a:lnTo>
                  <a:lnTo>
                    <a:pt x="13" y="111"/>
                  </a:lnTo>
                  <a:lnTo>
                    <a:pt x="19" y="123"/>
                  </a:lnTo>
                  <a:lnTo>
                    <a:pt x="32" y="123"/>
                  </a:lnTo>
                  <a:lnTo>
                    <a:pt x="44" y="128"/>
                  </a:lnTo>
                  <a:lnTo>
                    <a:pt x="57" y="128"/>
                  </a:lnTo>
                  <a:lnTo>
                    <a:pt x="69" y="128"/>
                  </a:lnTo>
                  <a:lnTo>
                    <a:pt x="75" y="128"/>
                  </a:lnTo>
                  <a:lnTo>
                    <a:pt x="94" y="123"/>
                  </a:lnTo>
                  <a:lnTo>
                    <a:pt x="106" y="123"/>
                  </a:lnTo>
                  <a:lnTo>
                    <a:pt x="125" y="123"/>
                  </a:lnTo>
                  <a:lnTo>
                    <a:pt x="144" y="111"/>
                  </a:lnTo>
                  <a:lnTo>
                    <a:pt x="163" y="111"/>
                  </a:lnTo>
                  <a:lnTo>
                    <a:pt x="175" y="100"/>
                  </a:lnTo>
                  <a:lnTo>
                    <a:pt x="188" y="95"/>
                  </a:lnTo>
                  <a:lnTo>
                    <a:pt x="200" y="89"/>
                  </a:lnTo>
                  <a:lnTo>
                    <a:pt x="212" y="78"/>
                  </a:lnTo>
                  <a:lnTo>
                    <a:pt x="219" y="72"/>
                  </a:lnTo>
                  <a:lnTo>
                    <a:pt x="225" y="61"/>
                  </a:lnTo>
                  <a:lnTo>
                    <a:pt x="219" y="50"/>
                  </a:lnTo>
                  <a:lnTo>
                    <a:pt x="219" y="33"/>
                  </a:lnTo>
                  <a:lnTo>
                    <a:pt x="212" y="28"/>
                  </a:lnTo>
                  <a:lnTo>
                    <a:pt x="212" y="22"/>
                  </a:lnTo>
                  <a:lnTo>
                    <a:pt x="200" y="17"/>
                  </a:lnTo>
                  <a:lnTo>
                    <a:pt x="194" y="11"/>
                  </a:lnTo>
                  <a:lnTo>
                    <a:pt x="175" y="6"/>
                  </a:lnTo>
                  <a:lnTo>
                    <a:pt x="156" y="6"/>
                  </a:lnTo>
                  <a:lnTo>
                    <a:pt x="156" y="6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31"/>
            <p:cNvSpPr>
              <a:spLocks/>
            </p:cNvSpPr>
            <p:nvPr/>
          </p:nvSpPr>
          <p:spPr bwMode="auto">
            <a:xfrm>
              <a:off x="1533" y="2858"/>
              <a:ext cx="125" cy="89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69" y="5"/>
                </a:cxn>
                <a:cxn ang="0">
                  <a:pos x="56" y="5"/>
                </a:cxn>
                <a:cxn ang="0">
                  <a:pos x="44" y="11"/>
                </a:cxn>
                <a:cxn ang="0">
                  <a:pos x="37" y="16"/>
                </a:cxn>
                <a:cxn ang="0">
                  <a:pos x="25" y="22"/>
                </a:cxn>
                <a:cxn ang="0">
                  <a:pos x="6" y="39"/>
                </a:cxn>
                <a:cxn ang="0">
                  <a:pos x="0" y="55"/>
                </a:cxn>
                <a:cxn ang="0">
                  <a:pos x="6" y="72"/>
                </a:cxn>
                <a:cxn ang="0">
                  <a:pos x="12" y="83"/>
                </a:cxn>
                <a:cxn ang="0">
                  <a:pos x="25" y="89"/>
                </a:cxn>
                <a:cxn ang="0">
                  <a:pos x="37" y="89"/>
                </a:cxn>
                <a:cxn ang="0">
                  <a:pos x="50" y="83"/>
                </a:cxn>
                <a:cxn ang="0">
                  <a:pos x="62" y="78"/>
                </a:cxn>
                <a:cxn ang="0">
                  <a:pos x="81" y="66"/>
                </a:cxn>
                <a:cxn ang="0">
                  <a:pos x="100" y="61"/>
                </a:cxn>
                <a:cxn ang="0">
                  <a:pos x="119" y="50"/>
                </a:cxn>
                <a:cxn ang="0">
                  <a:pos x="125" y="33"/>
                </a:cxn>
                <a:cxn ang="0">
                  <a:pos x="125" y="16"/>
                </a:cxn>
                <a:cxn ang="0">
                  <a:pos x="119" y="5"/>
                </a:cxn>
                <a:cxn ang="0">
                  <a:pos x="106" y="5"/>
                </a:cxn>
                <a:cxn ang="0">
                  <a:pos x="100" y="0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125" h="89">
                  <a:moveTo>
                    <a:pt x="81" y="5"/>
                  </a:moveTo>
                  <a:lnTo>
                    <a:pt x="69" y="5"/>
                  </a:lnTo>
                  <a:lnTo>
                    <a:pt x="56" y="5"/>
                  </a:lnTo>
                  <a:lnTo>
                    <a:pt x="44" y="11"/>
                  </a:lnTo>
                  <a:lnTo>
                    <a:pt x="37" y="16"/>
                  </a:lnTo>
                  <a:lnTo>
                    <a:pt x="25" y="22"/>
                  </a:lnTo>
                  <a:lnTo>
                    <a:pt x="6" y="39"/>
                  </a:lnTo>
                  <a:lnTo>
                    <a:pt x="0" y="55"/>
                  </a:lnTo>
                  <a:lnTo>
                    <a:pt x="6" y="72"/>
                  </a:lnTo>
                  <a:lnTo>
                    <a:pt x="12" y="83"/>
                  </a:lnTo>
                  <a:lnTo>
                    <a:pt x="25" y="89"/>
                  </a:lnTo>
                  <a:lnTo>
                    <a:pt x="37" y="89"/>
                  </a:lnTo>
                  <a:lnTo>
                    <a:pt x="50" y="83"/>
                  </a:lnTo>
                  <a:lnTo>
                    <a:pt x="62" y="78"/>
                  </a:lnTo>
                  <a:lnTo>
                    <a:pt x="81" y="66"/>
                  </a:lnTo>
                  <a:lnTo>
                    <a:pt x="100" y="61"/>
                  </a:lnTo>
                  <a:lnTo>
                    <a:pt x="119" y="50"/>
                  </a:lnTo>
                  <a:lnTo>
                    <a:pt x="125" y="33"/>
                  </a:lnTo>
                  <a:lnTo>
                    <a:pt x="125" y="16"/>
                  </a:lnTo>
                  <a:lnTo>
                    <a:pt x="119" y="5"/>
                  </a:lnTo>
                  <a:lnTo>
                    <a:pt x="106" y="5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32"/>
            <p:cNvSpPr>
              <a:spLocks/>
            </p:cNvSpPr>
            <p:nvPr/>
          </p:nvSpPr>
          <p:spPr bwMode="auto">
            <a:xfrm>
              <a:off x="1633" y="3131"/>
              <a:ext cx="262" cy="184"/>
            </a:xfrm>
            <a:custGeom>
              <a:avLst/>
              <a:gdLst/>
              <a:ahLst/>
              <a:cxnLst>
                <a:cxn ang="0">
                  <a:pos x="100" y="184"/>
                </a:cxn>
                <a:cxn ang="0">
                  <a:pos x="118" y="184"/>
                </a:cxn>
                <a:cxn ang="0">
                  <a:pos x="131" y="178"/>
                </a:cxn>
                <a:cxn ang="0">
                  <a:pos x="137" y="178"/>
                </a:cxn>
                <a:cxn ang="0">
                  <a:pos x="150" y="172"/>
                </a:cxn>
                <a:cxn ang="0">
                  <a:pos x="168" y="167"/>
                </a:cxn>
                <a:cxn ang="0">
                  <a:pos x="187" y="156"/>
                </a:cxn>
                <a:cxn ang="0">
                  <a:pos x="206" y="145"/>
                </a:cxn>
                <a:cxn ang="0">
                  <a:pos x="218" y="128"/>
                </a:cxn>
                <a:cxn ang="0">
                  <a:pos x="231" y="111"/>
                </a:cxn>
                <a:cxn ang="0">
                  <a:pos x="249" y="100"/>
                </a:cxn>
                <a:cxn ang="0">
                  <a:pos x="256" y="83"/>
                </a:cxn>
                <a:cxn ang="0">
                  <a:pos x="262" y="67"/>
                </a:cxn>
                <a:cxn ang="0">
                  <a:pos x="262" y="50"/>
                </a:cxn>
                <a:cxn ang="0">
                  <a:pos x="262" y="39"/>
                </a:cxn>
                <a:cxn ang="0">
                  <a:pos x="256" y="22"/>
                </a:cxn>
                <a:cxn ang="0">
                  <a:pos x="243" y="16"/>
                </a:cxn>
                <a:cxn ang="0">
                  <a:pos x="237" y="11"/>
                </a:cxn>
                <a:cxn ang="0">
                  <a:pos x="224" y="5"/>
                </a:cxn>
                <a:cxn ang="0">
                  <a:pos x="206" y="0"/>
                </a:cxn>
                <a:cxn ang="0">
                  <a:pos x="193" y="5"/>
                </a:cxn>
                <a:cxn ang="0">
                  <a:pos x="175" y="5"/>
                </a:cxn>
                <a:cxn ang="0">
                  <a:pos x="162" y="5"/>
                </a:cxn>
                <a:cxn ang="0">
                  <a:pos x="150" y="11"/>
                </a:cxn>
                <a:cxn ang="0">
                  <a:pos x="131" y="16"/>
                </a:cxn>
                <a:cxn ang="0">
                  <a:pos x="112" y="22"/>
                </a:cxn>
                <a:cxn ang="0">
                  <a:pos x="93" y="33"/>
                </a:cxn>
                <a:cxn ang="0">
                  <a:pos x="75" y="39"/>
                </a:cxn>
                <a:cxn ang="0">
                  <a:pos x="56" y="50"/>
                </a:cxn>
                <a:cxn ang="0">
                  <a:pos x="37" y="67"/>
                </a:cxn>
                <a:cxn ang="0">
                  <a:pos x="25" y="78"/>
                </a:cxn>
                <a:cxn ang="0">
                  <a:pos x="6" y="89"/>
                </a:cxn>
                <a:cxn ang="0">
                  <a:pos x="0" y="106"/>
                </a:cxn>
                <a:cxn ang="0">
                  <a:pos x="0" y="117"/>
                </a:cxn>
                <a:cxn ang="0">
                  <a:pos x="6" y="133"/>
                </a:cxn>
                <a:cxn ang="0">
                  <a:pos x="6" y="145"/>
                </a:cxn>
                <a:cxn ang="0">
                  <a:pos x="19" y="161"/>
                </a:cxn>
                <a:cxn ang="0">
                  <a:pos x="25" y="172"/>
                </a:cxn>
                <a:cxn ang="0">
                  <a:pos x="31" y="178"/>
                </a:cxn>
                <a:cxn ang="0">
                  <a:pos x="44" y="184"/>
                </a:cxn>
                <a:cxn ang="0">
                  <a:pos x="56" y="184"/>
                </a:cxn>
                <a:cxn ang="0">
                  <a:pos x="62" y="184"/>
                </a:cxn>
                <a:cxn ang="0">
                  <a:pos x="75" y="184"/>
                </a:cxn>
                <a:cxn ang="0">
                  <a:pos x="87" y="184"/>
                </a:cxn>
                <a:cxn ang="0">
                  <a:pos x="100" y="184"/>
                </a:cxn>
                <a:cxn ang="0">
                  <a:pos x="100" y="184"/>
                </a:cxn>
              </a:cxnLst>
              <a:rect l="0" t="0" r="r" b="b"/>
              <a:pathLst>
                <a:path w="262" h="184">
                  <a:moveTo>
                    <a:pt x="100" y="184"/>
                  </a:moveTo>
                  <a:lnTo>
                    <a:pt x="118" y="184"/>
                  </a:lnTo>
                  <a:lnTo>
                    <a:pt x="131" y="178"/>
                  </a:lnTo>
                  <a:lnTo>
                    <a:pt x="137" y="178"/>
                  </a:lnTo>
                  <a:lnTo>
                    <a:pt x="150" y="172"/>
                  </a:lnTo>
                  <a:lnTo>
                    <a:pt x="168" y="167"/>
                  </a:lnTo>
                  <a:lnTo>
                    <a:pt x="187" y="156"/>
                  </a:lnTo>
                  <a:lnTo>
                    <a:pt x="206" y="145"/>
                  </a:lnTo>
                  <a:lnTo>
                    <a:pt x="218" y="128"/>
                  </a:lnTo>
                  <a:lnTo>
                    <a:pt x="231" y="111"/>
                  </a:lnTo>
                  <a:lnTo>
                    <a:pt x="249" y="100"/>
                  </a:lnTo>
                  <a:lnTo>
                    <a:pt x="256" y="83"/>
                  </a:lnTo>
                  <a:lnTo>
                    <a:pt x="262" y="67"/>
                  </a:lnTo>
                  <a:lnTo>
                    <a:pt x="262" y="50"/>
                  </a:lnTo>
                  <a:lnTo>
                    <a:pt x="262" y="39"/>
                  </a:lnTo>
                  <a:lnTo>
                    <a:pt x="256" y="22"/>
                  </a:lnTo>
                  <a:lnTo>
                    <a:pt x="243" y="16"/>
                  </a:lnTo>
                  <a:lnTo>
                    <a:pt x="237" y="11"/>
                  </a:lnTo>
                  <a:lnTo>
                    <a:pt x="224" y="5"/>
                  </a:lnTo>
                  <a:lnTo>
                    <a:pt x="206" y="0"/>
                  </a:lnTo>
                  <a:lnTo>
                    <a:pt x="193" y="5"/>
                  </a:lnTo>
                  <a:lnTo>
                    <a:pt x="175" y="5"/>
                  </a:lnTo>
                  <a:lnTo>
                    <a:pt x="162" y="5"/>
                  </a:lnTo>
                  <a:lnTo>
                    <a:pt x="150" y="11"/>
                  </a:lnTo>
                  <a:lnTo>
                    <a:pt x="131" y="16"/>
                  </a:lnTo>
                  <a:lnTo>
                    <a:pt x="112" y="22"/>
                  </a:lnTo>
                  <a:lnTo>
                    <a:pt x="93" y="33"/>
                  </a:lnTo>
                  <a:lnTo>
                    <a:pt x="75" y="39"/>
                  </a:lnTo>
                  <a:lnTo>
                    <a:pt x="56" y="50"/>
                  </a:lnTo>
                  <a:lnTo>
                    <a:pt x="37" y="67"/>
                  </a:lnTo>
                  <a:lnTo>
                    <a:pt x="25" y="78"/>
                  </a:lnTo>
                  <a:lnTo>
                    <a:pt x="6" y="89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6" y="133"/>
                  </a:lnTo>
                  <a:lnTo>
                    <a:pt x="6" y="145"/>
                  </a:lnTo>
                  <a:lnTo>
                    <a:pt x="19" y="161"/>
                  </a:lnTo>
                  <a:lnTo>
                    <a:pt x="25" y="172"/>
                  </a:lnTo>
                  <a:lnTo>
                    <a:pt x="31" y="178"/>
                  </a:lnTo>
                  <a:lnTo>
                    <a:pt x="44" y="184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75" y="184"/>
                  </a:lnTo>
                  <a:lnTo>
                    <a:pt x="87" y="184"/>
                  </a:lnTo>
                  <a:lnTo>
                    <a:pt x="100" y="184"/>
                  </a:lnTo>
                  <a:lnTo>
                    <a:pt x="100" y="184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33"/>
            <p:cNvSpPr>
              <a:spLocks/>
            </p:cNvSpPr>
            <p:nvPr/>
          </p:nvSpPr>
          <p:spPr bwMode="auto">
            <a:xfrm>
              <a:off x="1733" y="2885"/>
              <a:ext cx="324" cy="223"/>
            </a:xfrm>
            <a:custGeom>
              <a:avLst/>
              <a:gdLst/>
              <a:ahLst/>
              <a:cxnLst>
                <a:cxn ang="0">
                  <a:pos x="131" y="223"/>
                </a:cxn>
                <a:cxn ang="0">
                  <a:pos x="143" y="218"/>
                </a:cxn>
                <a:cxn ang="0">
                  <a:pos x="162" y="218"/>
                </a:cxn>
                <a:cxn ang="0">
                  <a:pos x="174" y="212"/>
                </a:cxn>
                <a:cxn ang="0">
                  <a:pos x="187" y="212"/>
                </a:cxn>
                <a:cxn ang="0">
                  <a:pos x="199" y="207"/>
                </a:cxn>
                <a:cxn ang="0">
                  <a:pos x="212" y="201"/>
                </a:cxn>
                <a:cxn ang="0">
                  <a:pos x="218" y="195"/>
                </a:cxn>
                <a:cxn ang="0">
                  <a:pos x="231" y="190"/>
                </a:cxn>
                <a:cxn ang="0">
                  <a:pos x="249" y="173"/>
                </a:cxn>
                <a:cxn ang="0">
                  <a:pos x="262" y="162"/>
                </a:cxn>
                <a:cxn ang="0">
                  <a:pos x="280" y="140"/>
                </a:cxn>
                <a:cxn ang="0">
                  <a:pos x="299" y="123"/>
                </a:cxn>
                <a:cxn ang="0">
                  <a:pos x="305" y="112"/>
                </a:cxn>
                <a:cxn ang="0">
                  <a:pos x="312" y="101"/>
                </a:cxn>
                <a:cxn ang="0">
                  <a:pos x="318" y="90"/>
                </a:cxn>
                <a:cxn ang="0">
                  <a:pos x="324" y="78"/>
                </a:cxn>
                <a:cxn ang="0">
                  <a:pos x="324" y="56"/>
                </a:cxn>
                <a:cxn ang="0">
                  <a:pos x="318" y="45"/>
                </a:cxn>
                <a:cxn ang="0">
                  <a:pos x="312" y="28"/>
                </a:cxn>
                <a:cxn ang="0">
                  <a:pos x="299" y="17"/>
                </a:cxn>
                <a:cxn ang="0">
                  <a:pos x="280" y="12"/>
                </a:cxn>
                <a:cxn ang="0">
                  <a:pos x="268" y="6"/>
                </a:cxn>
                <a:cxn ang="0">
                  <a:pos x="249" y="0"/>
                </a:cxn>
                <a:cxn ang="0">
                  <a:pos x="231" y="0"/>
                </a:cxn>
                <a:cxn ang="0">
                  <a:pos x="212" y="0"/>
                </a:cxn>
                <a:cxn ang="0">
                  <a:pos x="199" y="6"/>
                </a:cxn>
                <a:cxn ang="0">
                  <a:pos x="174" y="12"/>
                </a:cxn>
                <a:cxn ang="0">
                  <a:pos x="156" y="23"/>
                </a:cxn>
                <a:cxn ang="0">
                  <a:pos x="137" y="28"/>
                </a:cxn>
                <a:cxn ang="0">
                  <a:pos x="118" y="39"/>
                </a:cxn>
                <a:cxn ang="0">
                  <a:pos x="106" y="45"/>
                </a:cxn>
                <a:cxn ang="0">
                  <a:pos x="87" y="51"/>
                </a:cxn>
                <a:cxn ang="0">
                  <a:pos x="75" y="56"/>
                </a:cxn>
                <a:cxn ang="0">
                  <a:pos x="68" y="67"/>
                </a:cxn>
                <a:cxn ang="0">
                  <a:pos x="43" y="78"/>
                </a:cxn>
                <a:cxn ang="0">
                  <a:pos x="31" y="95"/>
                </a:cxn>
                <a:cxn ang="0">
                  <a:pos x="12" y="112"/>
                </a:cxn>
                <a:cxn ang="0">
                  <a:pos x="6" y="129"/>
                </a:cxn>
                <a:cxn ang="0">
                  <a:pos x="0" y="145"/>
                </a:cxn>
                <a:cxn ang="0">
                  <a:pos x="12" y="162"/>
                </a:cxn>
                <a:cxn ang="0">
                  <a:pos x="18" y="179"/>
                </a:cxn>
                <a:cxn ang="0">
                  <a:pos x="25" y="190"/>
                </a:cxn>
                <a:cxn ang="0">
                  <a:pos x="31" y="201"/>
                </a:cxn>
                <a:cxn ang="0">
                  <a:pos x="43" y="212"/>
                </a:cxn>
                <a:cxn ang="0">
                  <a:pos x="56" y="218"/>
                </a:cxn>
                <a:cxn ang="0">
                  <a:pos x="75" y="223"/>
                </a:cxn>
                <a:cxn ang="0">
                  <a:pos x="81" y="223"/>
                </a:cxn>
                <a:cxn ang="0">
                  <a:pos x="100" y="223"/>
                </a:cxn>
                <a:cxn ang="0">
                  <a:pos x="112" y="223"/>
                </a:cxn>
                <a:cxn ang="0">
                  <a:pos x="131" y="223"/>
                </a:cxn>
                <a:cxn ang="0">
                  <a:pos x="131" y="223"/>
                </a:cxn>
              </a:cxnLst>
              <a:rect l="0" t="0" r="r" b="b"/>
              <a:pathLst>
                <a:path w="324" h="223">
                  <a:moveTo>
                    <a:pt x="131" y="223"/>
                  </a:moveTo>
                  <a:lnTo>
                    <a:pt x="143" y="218"/>
                  </a:lnTo>
                  <a:lnTo>
                    <a:pt x="162" y="218"/>
                  </a:lnTo>
                  <a:lnTo>
                    <a:pt x="174" y="212"/>
                  </a:lnTo>
                  <a:lnTo>
                    <a:pt x="187" y="212"/>
                  </a:lnTo>
                  <a:lnTo>
                    <a:pt x="199" y="207"/>
                  </a:lnTo>
                  <a:lnTo>
                    <a:pt x="212" y="201"/>
                  </a:lnTo>
                  <a:lnTo>
                    <a:pt x="218" y="195"/>
                  </a:lnTo>
                  <a:lnTo>
                    <a:pt x="231" y="190"/>
                  </a:lnTo>
                  <a:lnTo>
                    <a:pt x="249" y="173"/>
                  </a:lnTo>
                  <a:lnTo>
                    <a:pt x="262" y="162"/>
                  </a:lnTo>
                  <a:lnTo>
                    <a:pt x="280" y="140"/>
                  </a:lnTo>
                  <a:lnTo>
                    <a:pt x="299" y="123"/>
                  </a:lnTo>
                  <a:lnTo>
                    <a:pt x="305" y="112"/>
                  </a:lnTo>
                  <a:lnTo>
                    <a:pt x="312" y="101"/>
                  </a:lnTo>
                  <a:lnTo>
                    <a:pt x="318" y="90"/>
                  </a:lnTo>
                  <a:lnTo>
                    <a:pt x="324" y="78"/>
                  </a:lnTo>
                  <a:lnTo>
                    <a:pt x="324" y="56"/>
                  </a:lnTo>
                  <a:lnTo>
                    <a:pt x="318" y="45"/>
                  </a:lnTo>
                  <a:lnTo>
                    <a:pt x="312" y="28"/>
                  </a:lnTo>
                  <a:lnTo>
                    <a:pt x="299" y="17"/>
                  </a:lnTo>
                  <a:lnTo>
                    <a:pt x="280" y="12"/>
                  </a:lnTo>
                  <a:lnTo>
                    <a:pt x="268" y="6"/>
                  </a:lnTo>
                  <a:lnTo>
                    <a:pt x="249" y="0"/>
                  </a:lnTo>
                  <a:lnTo>
                    <a:pt x="231" y="0"/>
                  </a:lnTo>
                  <a:lnTo>
                    <a:pt x="212" y="0"/>
                  </a:lnTo>
                  <a:lnTo>
                    <a:pt x="199" y="6"/>
                  </a:lnTo>
                  <a:lnTo>
                    <a:pt x="174" y="12"/>
                  </a:lnTo>
                  <a:lnTo>
                    <a:pt x="156" y="23"/>
                  </a:lnTo>
                  <a:lnTo>
                    <a:pt x="137" y="28"/>
                  </a:lnTo>
                  <a:lnTo>
                    <a:pt x="118" y="39"/>
                  </a:lnTo>
                  <a:lnTo>
                    <a:pt x="106" y="45"/>
                  </a:lnTo>
                  <a:lnTo>
                    <a:pt x="87" y="51"/>
                  </a:lnTo>
                  <a:lnTo>
                    <a:pt x="75" y="56"/>
                  </a:lnTo>
                  <a:lnTo>
                    <a:pt x="68" y="67"/>
                  </a:lnTo>
                  <a:lnTo>
                    <a:pt x="43" y="78"/>
                  </a:lnTo>
                  <a:lnTo>
                    <a:pt x="31" y="95"/>
                  </a:lnTo>
                  <a:lnTo>
                    <a:pt x="12" y="112"/>
                  </a:lnTo>
                  <a:lnTo>
                    <a:pt x="6" y="129"/>
                  </a:lnTo>
                  <a:lnTo>
                    <a:pt x="0" y="145"/>
                  </a:lnTo>
                  <a:lnTo>
                    <a:pt x="12" y="162"/>
                  </a:lnTo>
                  <a:lnTo>
                    <a:pt x="18" y="179"/>
                  </a:lnTo>
                  <a:lnTo>
                    <a:pt x="25" y="190"/>
                  </a:lnTo>
                  <a:lnTo>
                    <a:pt x="31" y="201"/>
                  </a:lnTo>
                  <a:lnTo>
                    <a:pt x="43" y="212"/>
                  </a:lnTo>
                  <a:lnTo>
                    <a:pt x="56" y="218"/>
                  </a:lnTo>
                  <a:lnTo>
                    <a:pt x="75" y="223"/>
                  </a:lnTo>
                  <a:lnTo>
                    <a:pt x="81" y="223"/>
                  </a:lnTo>
                  <a:lnTo>
                    <a:pt x="100" y="223"/>
                  </a:lnTo>
                  <a:lnTo>
                    <a:pt x="112" y="223"/>
                  </a:lnTo>
                  <a:lnTo>
                    <a:pt x="131" y="223"/>
                  </a:lnTo>
                  <a:lnTo>
                    <a:pt x="131" y="223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34"/>
            <p:cNvSpPr>
              <a:spLocks/>
            </p:cNvSpPr>
            <p:nvPr/>
          </p:nvSpPr>
          <p:spPr bwMode="auto">
            <a:xfrm>
              <a:off x="2350" y="3554"/>
              <a:ext cx="169" cy="257"/>
            </a:xfrm>
            <a:custGeom>
              <a:avLst/>
              <a:gdLst/>
              <a:ahLst/>
              <a:cxnLst>
                <a:cxn ang="0">
                  <a:pos x="150" y="201"/>
                </a:cxn>
                <a:cxn ang="0">
                  <a:pos x="156" y="190"/>
                </a:cxn>
                <a:cxn ang="0">
                  <a:pos x="163" y="178"/>
                </a:cxn>
                <a:cxn ang="0">
                  <a:pos x="163" y="167"/>
                </a:cxn>
                <a:cxn ang="0">
                  <a:pos x="169" y="162"/>
                </a:cxn>
                <a:cxn ang="0">
                  <a:pos x="169" y="139"/>
                </a:cxn>
                <a:cxn ang="0">
                  <a:pos x="169" y="123"/>
                </a:cxn>
                <a:cxn ang="0">
                  <a:pos x="169" y="106"/>
                </a:cxn>
                <a:cxn ang="0">
                  <a:pos x="163" y="89"/>
                </a:cxn>
                <a:cxn ang="0">
                  <a:pos x="156" y="73"/>
                </a:cxn>
                <a:cxn ang="0">
                  <a:pos x="150" y="50"/>
                </a:cxn>
                <a:cxn ang="0">
                  <a:pos x="144" y="39"/>
                </a:cxn>
                <a:cxn ang="0">
                  <a:pos x="138" y="28"/>
                </a:cxn>
                <a:cxn ang="0">
                  <a:pos x="131" y="22"/>
                </a:cxn>
                <a:cxn ang="0">
                  <a:pos x="125" y="17"/>
                </a:cxn>
                <a:cxn ang="0">
                  <a:pos x="113" y="6"/>
                </a:cxn>
                <a:cxn ang="0">
                  <a:pos x="100" y="6"/>
                </a:cxn>
                <a:cxn ang="0">
                  <a:pos x="82" y="0"/>
                </a:cxn>
                <a:cxn ang="0">
                  <a:pos x="69" y="6"/>
                </a:cxn>
                <a:cxn ang="0">
                  <a:pos x="57" y="11"/>
                </a:cxn>
                <a:cxn ang="0">
                  <a:pos x="44" y="22"/>
                </a:cxn>
                <a:cxn ang="0">
                  <a:pos x="32" y="28"/>
                </a:cxn>
                <a:cxn ang="0">
                  <a:pos x="25" y="39"/>
                </a:cxn>
                <a:cxn ang="0">
                  <a:pos x="19" y="50"/>
                </a:cxn>
                <a:cxn ang="0">
                  <a:pos x="19" y="61"/>
                </a:cxn>
                <a:cxn ang="0">
                  <a:pos x="13" y="78"/>
                </a:cxn>
                <a:cxn ang="0">
                  <a:pos x="13" y="95"/>
                </a:cxn>
                <a:cxn ang="0">
                  <a:pos x="7" y="112"/>
                </a:cxn>
                <a:cxn ang="0">
                  <a:pos x="7" y="128"/>
                </a:cxn>
                <a:cxn ang="0">
                  <a:pos x="0" y="151"/>
                </a:cxn>
                <a:cxn ang="0">
                  <a:pos x="0" y="167"/>
                </a:cxn>
                <a:cxn ang="0">
                  <a:pos x="0" y="190"/>
                </a:cxn>
                <a:cxn ang="0">
                  <a:pos x="7" y="206"/>
                </a:cxn>
                <a:cxn ang="0">
                  <a:pos x="13" y="223"/>
                </a:cxn>
                <a:cxn ang="0">
                  <a:pos x="25" y="240"/>
                </a:cxn>
                <a:cxn ang="0">
                  <a:pos x="38" y="245"/>
                </a:cxn>
                <a:cxn ang="0">
                  <a:pos x="57" y="251"/>
                </a:cxn>
                <a:cxn ang="0">
                  <a:pos x="69" y="257"/>
                </a:cxn>
                <a:cxn ang="0">
                  <a:pos x="82" y="257"/>
                </a:cxn>
                <a:cxn ang="0">
                  <a:pos x="94" y="257"/>
                </a:cxn>
                <a:cxn ang="0">
                  <a:pos x="106" y="257"/>
                </a:cxn>
                <a:cxn ang="0">
                  <a:pos x="113" y="245"/>
                </a:cxn>
                <a:cxn ang="0">
                  <a:pos x="125" y="240"/>
                </a:cxn>
                <a:cxn ang="0">
                  <a:pos x="131" y="229"/>
                </a:cxn>
                <a:cxn ang="0">
                  <a:pos x="138" y="223"/>
                </a:cxn>
                <a:cxn ang="0">
                  <a:pos x="144" y="212"/>
                </a:cxn>
                <a:cxn ang="0">
                  <a:pos x="150" y="201"/>
                </a:cxn>
                <a:cxn ang="0">
                  <a:pos x="150" y="201"/>
                </a:cxn>
              </a:cxnLst>
              <a:rect l="0" t="0" r="r" b="b"/>
              <a:pathLst>
                <a:path w="169" h="257">
                  <a:moveTo>
                    <a:pt x="150" y="201"/>
                  </a:moveTo>
                  <a:lnTo>
                    <a:pt x="156" y="190"/>
                  </a:lnTo>
                  <a:lnTo>
                    <a:pt x="163" y="178"/>
                  </a:lnTo>
                  <a:lnTo>
                    <a:pt x="163" y="167"/>
                  </a:lnTo>
                  <a:lnTo>
                    <a:pt x="169" y="162"/>
                  </a:lnTo>
                  <a:lnTo>
                    <a:pt x="169" y="139"/>
                  </a:lnTo>
                  <a:lnTo>
                    <a:pt x="169" y="123"/>
                  </a:lnTo>
                  <a:lnTo>
                    <a:pt x="169" y="106"/>
                  </a:lnTo>
                  <a:lnTo>
                    <a:pt x="163" y="89"/>
                  </a:lnTo>
                  <a:lnTo>
                    <a:pt x="156" y="73"/>
                  </a:lnTo>
                  <a:lnTo>
                    <a:pt x="150" y="50"/>
                  </a:lnTo>
                  <a:lnTo>
                    <a:pt x="144" y="39"/>
                  </a:lnTo>
                  <a:lnTo>
                    <a:pt x="138" y="28"/>
                  </a:lnTo>
                  <a:lnTo>
                    <a:pt x="131" y="22"/>
                  </a:lnTo>
                  <a:lnTo>
                    <a:pt x="125" y="17"/>
                  </a:lnTo>
                  <a:lnTo>
                    <a:pt x="113" y="6"/>
                  </a:lnTo>
                  <a:lnTo>
                    <a:pt x="100" y="6"/>
                  </a:lnTo>
                  <a:lnTo>
                    <a:pt x="82" y="0"/>
                  </a:lnTo>
                  <a:lnTo>
                    <a:pt x="69" y="6"/>
                  </a:lnTo>
                  <a:lnTo>
                    <a:pt x="57" y="11"/>
                  </a:lnTo>
                  <a:lnTo>
                    <a:pt x="44" y="22"/>
                  </a:lnTo>
                  <a:lnTo>
                    <a:pt x="32" y="28"/>
                  </a:lnTo>
                  <a:lnTo>
                    <a:pt x="25" y="39"/>
                  </a:lnTo>
                  <a:lnTo>
                    <a:pt x="19" y="50"/>
                  </a:lnTo>
                  <a:lnTo>
                    <a:pt x="19" y="61"/>
                  </a:lnTo>
                  <a:lnTo>
                    <a:pt x="13" y="78"/>
                  </a:lnTo>
                  <a:lnTo>
                    <a:pt x="13" y="95"/>
                  </a:lnTo>
                  <a:lnTo>
                    <a:pt x="7" y="112"/>
                  </a:lnTo>
                  <a:lnTo>
                    <a:pt x="7" y="128"/>
                  </a:lnTo>
                  <a:lnTo>
                    <a:pt x="0" y="151"/>
                  </a:lnTo>
                  <a:lnTo>
                    <a:pt x="0" y="167"/>
                  </a:lnTo>
                  <a:lnTo>
                    <a:pt x="0" y="190"/>
                  </a:lnTo>
                  <a:lnTo>
                    <a:pt x="7" y="206"/>
                  </a:lnTo>
                  <a:lnTo>
                    <a:pt x="13" y="223"/>
                  </a:lnTo>
                  <a:lnTo>
                    <a:pt x="25" y="240"/>
                  </a:lnTo>
                  <a:lnTo>
                    <a:pt x="38" y="245"/>
                  </a:lnTo>
                  <a:lnTo>
                    <a:pt x="57" y="251"/>
                  </a:lnTo>
                  <a:lnTo>
                    <a:pt x="69" y="257"/>
                  </a:lnTo>
                  <a:lnTo>
                    <a:pt x="82" y="257"/>
                  </a:lnTo>
                  <a:lnTo>
                    <a:pt x="94" y="257"/>
                  </a:lnTo>
                  <a:lnTo>
                    <a:pt x="106" y="257"/>
                  </a:lnTo>
                  <a:lnTo>
                    <a:pt x="113" y="245"/>
                  </a:lnTo>
                  <a:lnTo>
                    <a:pt x="125" y="240"/>
                  </a:lnTo>
                  <a:lnTo>
                    <a:pt x="131" y="229"/>
                  </a:lnTo>
                  <a:lnTo>
                    <a:pt x="138" y="223"/>
                  </a:lnTo>
                  <a:lnTo>
                    <a:pt x="144" y="212"/>
                  </a:lnTo>
                  <a:lnTo>
                    <a:pt x="150" y="201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35"/>
            <p:cNvSpPr>
              <a:spLocks/>
            </p:cNvSpPr>
            <p:nvPr/>
          </p:nvSpPr>
          <p:spPr bwMode="auto">
            <a:xfrm>
              <a:off x="2444" y="3170"/>
              <a:ext cx="168" cy="250"/>
            </a:xfrm>
            <a:custGeom>
              <a:avLst/>
              <a:gdLst/>
              <a:ahLst/>
              <a:cxnLst>
                <a:cxn ang="0">
                  <a:pos x="144" y="200"/>
                </a:cxn>
                <a:cxn ang="0">
                  <a:pos x="150" y="184"/>
                </a:cxn>
                <a:cxn ang="0">
                  <a:pos x="156" y="172"/>
                </a:cxn>
                <a:cxn ang="0">
                  <a:pos x="156" y="167"/>
                </a:cxn>
                <a:cxn ang="0">
                  <a:pos x="162" y="156"/>
                </a:cxn>
                <a:cxn ang="0">
                  <a:pos x="162" y="139"/>
                </a:cxn>
                <a:cxn ang="0">
                  <a:pos x="168" y="117"/>
                </a:cxn>
                <a:cxn ang="0">
                  <a:pos x="162" y="100"/>
                </a:cxn>
                <a:cxn ang="0">
                  <a:pos x="162" y="83"/>
                </a:cxn>
                <a:cxn ang="0">
                  <a:pos x="150" y="67"/>
                </a:cxn>
                <a:cxn ang="0">
                  <a:pos x="144" y="44"/>
                </a:cxn>
                <a:cxn ang="0">
                  <a:pos x="131" y="28"/>
                </a:cxn>
                <a:cxn ang="0">
                  <a:pos x="125" y="11"/>
                </a:cxn>
                <a:cxn ang="0">
                  <a:pos x="106" y="5"/>
                </a:cxn>
                <a:cxn ang="0">
                  <a:pos x="94" y="0"/>
                </a:cxn>
                <a:cxn ang="0">
                  <a:pos x="75" y="0"/>
                </a:cxn>
                <a:cxn ang="0">
                  <a:pos x="62" y="0"/>
                </a:cxn>
                <a:cxn ang="0">
                  <a:pos x="50" y="5"/>
                </a:cxn>
                <a:cxn ang="0">
                  <a:pos x="44" y="16"/>
                </a:cxn>
                <a:cxn ang="0">
                  <a:pos x="31" y="22"/>
                </a:cxn>
                <a:cxn ang="0">
                  <a:pos x="19" y="33"/>
                </a:cxn>
                <a:cxn ang="0">
                  <a:pos x="12" y="44"/>
                </a:cxn>
                <a:cxn ang="0">
                  <a:pos x="12" y="61"/>
                </a:cxn>
                <a:cxn ang="0">
                  <a:pos x="6" y="72"/>
                </a:cxn>
                <a:cxn ang="0">
                  <a:pos x="6" y="89"/>
                </a:cxn>
                <a:cxn ang="0">
                  <a:pos x="6" y="106"/>
                </a:cxn>
                <a:cxn ang="0">
                  <a:pos x="0" y="128"/>
                </a:cxn>
                <a:cxn ang="0">
                  <a:pos x="0" y="145"/>
                </a:cxn>
                <a:cxn ang="0">
                  <a:pos x="0" y="161"/>
                </a:cxn>
                <a:cxn ang="0">
                  <a:pos x="0" y="184"/>
                </a:cxn>
                <a:cxn ang="0">
                  <a:pos x="6" y="200"/>
                </a:cxn>
                <a:cxn ang="0">
                  <a:pos x="6" y="217"/>
                </a:cxn>
                <a:cxn ang="0">
                  <a:pos x="19" y="228"/>
                </a:cxn>
                <a:cxn ang="0">
                  <a:pos x="31" y="239"/>
                </a:cxn>
                <a:cxn ang="0">
                  <a:pos x="50" y="245"/>
                </a:cxn>
                <a:cxn ang="0">
                  <a:pos x="62" y="250"/>
                </a:cxn>
                <a:cxn ang="0">
                  <a:pos x="75" y="250"/>
                </a:cxn>
                <a:cxn ang="0">
                  <a:pos x="87" y="250"/>
                </a:cxn>
                <a:cxn ang="0">
                  <a:pos x="100" y="250"/>
                </a:cxn>
                <a:cxn ang="0">
                  <a:pos x="112" y="239"/>
                </a:cxn>
                <a:cxn ang="0">
                  <a:pos x="125" y="234"/>
                </a:cxn>
                <a:cxn ang="0">
                  <a:pos x="125" y="223"/>
                </a:cxn>
                <a:cxn ang="0">
                  <a:pos x="131" y="217"/>
                </a:cxn>
                <a:cxn ang="0">
                  <a:pos x="137" y="206"/>
                </a:cxn>
                <a:cxn ang="0">
                  <a:pos x="144" y="200"/>
                </a:cxn>
                <a:cxn ang="0">
                  <a:pos x="144" y="200"/>
                </a:cxn>
              </a:cxnLst>
              <a:rect l="0" t="0" r="r" b="b"/>
              <a:pathLst>
                <a:path w="168" h="250">
                  <a:moveTo>
                    <a:pt x="144" y="200"/>
                  </a:moveTo>
                  <a:lnTo>
                    <a:pt x="150" y="184"/>
                  </a:lnTo>
                  <a:lnTo>
                    <a:pt x="156" y="172"/>
                  </a:lnTo>
                  <a:lnTo>
                    <a:pt x="156" y="167"/>
                  </a:lnTo>
                  <a:lnTo>
                    <a:pt x="162" y="156"/>
                  </a:lnTo>
                  <a:lnTo>
                    <a:pt x="162" y="139"/>
                  </a:lnTo>
                  <a:lnTo>
                    <a:pt x="168" y="117"/>
                  </a:lnTo>
                  <a:lnTo>
                    <a:pt x="162" y="100"/>
                  </a:lnTo>
                  <a:lnTo>
                    <a:pt x="162" y="83"/>
                  </a:lnTo>
                  <a:lnTo>
                    <a:pt x="150" y="67"/>
                  </a:lnTo>
                  <a:lnTo>
                    <a:pt x="144" y="44"/>
                  </a:lnTo>
                  <a:lnTo>
                    <a:pt x="131" y="28"/>
                  </a:lnTo>
                  <a:lnTo>
                    <a:pt x="125" y="11"/>
                  </a:lnTo>
                  <a:lnTo>
                    <a:pt x="106" y="5"/>
                  </a:lnTo>
                  <a:lnTo>
                    <a:pt x="94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5"/>
                  </a:lnTo>
                  <a:lnTo>
                    <a:pt x="44" y="16"/>
                  </a:lnTo>
                  <a:lnTo>
                    <a:pt x="31" y="22"/>
                  </a:lnTo>
                  <a:lnTo>
                    <a:pt x="19" y="33"/>
                  </a:lnTo>
                  <a:lnTo>
                    <a:pt x="12" y="44"/>
                  </a:lnTo>
                  <a:lnTo>
                    <a:pt x="12" y="61"/>
                  </a:lnTo>
                  <a:lnTo>
                    <a:pt x="6" y="72"/>
                  </a:lnTo>
                  <a:lnTo>
                    <a:pt x="6" y="89"/>
                  </a:lnTo>
                  <a:lnTo>
                    <a:pt x="6" y="106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0" y="161"/>
                  </a:lnTo>
                  <a:lnTo>
                    <a:pt x="0" y="184"/>
                  </a:lnTo>
                  <a:lnTo>
                    <a:pt x="6" y="200"/>
                  </a:lnTo>
                  <a:lnTo>
                    <a:pt x="6" y="217"/>
                  </a:lnTo>
                  <a:lnTo>
                    <a:pt x="19" y="228"/>
                  </a:lnTo>
                  <a:lnTo>
                    <a:pt x="31" y="239"/>
                  </a:lnTo>
                  <a:lnTo>
                    <a:pt x="50" y="245"/>
                  </a:lnTo>
                  <a:lnTo>
                    <a:pt x="62" y="250"/>
                  </a:lnTo>
                  <a:lnTo>
                    <a:pt x="75" y="250"/>
                  </a:lnTo>
                  <a:lnTo>
                    <a:pt x="87" y="250"/>
                  </a:lnTo>
                  <a:lnTo>
                    <a:pt x="100" y="250"/>
                  </a:lnTo>
                  <a:lnTo>
                    <a:pt x="112" y="239"/>
                  </a:lnTo>
                  <a:lnTo>
                    <a:pt x="125" y="234"/>
                  </a:lnTo>
                  <a:lnTo>
                    <a:pt x="125" y="223"/>
                  </a:lnTo>
                  <a:lnTo>
                    <a:pt x="131" y="217"/>
                  </a:lnTo>
                  <a:lnTo>
                    <a:pt x="137" y="206"/>
                  </a:lnTo>
                  <a:lnTo>
                    <a:pt x="144" y="200"/>
                  </a:lnTo>
                  <a:lnTo>
                    <a:pt x="144" y="20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36"/>
            <p:cNvSpPr>
              <a:spLocks/>
            </p:cNvSpPr>
            <p:nvPr/>
          </p:nvSpPr>
          <p:spPr bwMode="auto">
            <a:xfrm>
              <a:off x="2488" y="3476"/>
              <a:ext cx="137" cy="201"/>
            </a:xfrm>
            <a:custGeom>
              <a:avLst/>
              <a:gdLst/>
              <a:ahLst/>
              <a:cxnLst>
                <a:cxn ang="0">
                  <a:pos x="12" y="50"/>
                </a:cxn>
                <a:cxn ang="0">
                  <a:pos x="6" y="67"/>
                </a:cxn>
                <a:cxn ang="0">
                  <a:pos x="0" y="84"/>
                </a:cxn>
                <a:cxn ang="0">
                  <a:pos x="0" y="100"/>
                </a:cxn>
                <a:cxn ang="0">
                  <a:pos x="6" y="117"/>
                </a:cxn>
                <a:cxn ang="0">
                  <a:pos x="6" y="128"/>
                </a:cxn>
                <a:cxn ang="0">
                  <a:pos x="12" y="139"/>
                </a:cxn>
                <a:cxn ang="0">
                  <a:pos x="25" y="156"/>
                </a:cxn>
                <a:cxn ang="0">
                  <a:pos x="37" y="173"/>
                </a:cxn>
                <a:cxn ang="0">
                  <a:pos x="43" y="184"/>
                </a:cxn>
                <a:cxn ang="0">
                  <a:pos x="56" y="195"/>
                </a:cxn>
                <a:cxn ang="0">
                  <a:pos x="68" y="201"/>
                </a:cxn>
                <a:cxn ang="0">
                  <a:pos x="81" y="201"/>
                </a:cxn>
                <a:cxn ang="0">
                  <a:pos x="93" y="201"/>
                </a:cxn>
                <a:cxn ang="0">
                  <a:pos x="106" y="201"/>
                </a:cxn>
                <a:cxn ang="0">
                  <a:pos x="112" y="190"/>
                </a:cxn>
                <a:cxn ang="0">
                  <a:pos x="124" y="184"/>
                </a:cxn>
                <a:cxn ang="0">
                  <a:pos x="131" y="178"/>
                </a:cxn>
                <a:cxn ang="0">
                  <a:pos x="131" y="167"/>
                </a:cxn>
                <a:cxn ang="0">
                  <a:pos x="131" y="156"/>
                </a:cxn>
                <a:cxn ang="0">
                  <a:pos x="137" y="151"/>
                </a:cxn>
                <a:cxn ang="0">
                  <a:pos x="137" y="134"/>
                </a:cxn>
                <a:cxn ang="0">
                  <a:pos x="137" y="123"/>
                </a:cxn>
                <a:cxn ang="0">
                  <a:pos x="137" y="106"/>
                </a:cxn>
                <a:cxn ang="0">
                  <a:pos x="137" y="95"/>
                </a:cxn>
                <a:cxn ang="0">
                  <a:pos x="131" y="78"/>
                </a:cxn>
                <a:cxn ang="0">
                  <a:pos x="131" y="61"/>
                </a:cxn>
                <a:cxn ang="0">
                  <a:pos x="124" y="39"/>
                </a:cxn>
                <a:cxn ang="0">
                  <a:pos x="118" y="28"/>
                </a:cxn>
                <a:cxn ang="0">
                  <a:pos x="112" y="17"/>
                </a:cxn>
                <a:cxn ang="0">
                  <a:pos x="100" y="6"/>
                </a:cxn>
                <a:cxn ang="0">
                  <a:pos x="87" y="0"/>
                </a:cxn>
                <a:cxn ang="0">
                  <a:pos x="81" y="0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31" y="11"/>
                </a:cxn>
                <a:cxn ang="0">
                  <a:pos x="25" y="17"/>
                </a:cxn>
                <a:cxn ang="0">
                  <a:pos x="18" y="28"/>
                </a:cxn>
                <a:cxn ang="0">
                  <a:pos x="12" y="50"/>
                </a:cxn>
                <a:cxn ang="0">
                  <a:pos x="12" y="50"/>
                </a:cxn>
              </a:cxnLst>
              <a:rect l="0" t="0" r="r" b="b"/>
              <a:pathLst>
                <a:path w="137" h="201">
                  <a:moveTo>
                    <a:pt x="12" y="50"/>
                  </a:moveTo>
                  <a:lnTo>
                    <a:pt x="6" y="67"/>
                  </a:lnTo>
                  <a:lnTo>
                    <a:pt x="0" y="84"/>
                  </a:lnTo>
                  <a:lnTo>
                    <a:pt x="0" y="100"/>
                  </a:lnTo>
                  <a:lnTo>
                    <a:pt x="6" y="117"/>
                  </a:lnTo>
                  <a:lnTo>
                    <a:pt x="6" y="128"/>
                  </a:lnTo>
                  <a:lnTo>
                    <a:pt x="12" y="139"/>
                  </a:lnTo>
                  <a:lnTo>
                    <a:pt x="25" y="156"/>
                  </a:lnTo>
                  <a:lnTo>
                    <a:pt x="37" y="173"/>
                  </a:lnTo>
                  <a:lnTo>
                    <a:pt x="43" y="184"/>
                  </a:lnTo>
                  <a:lnTo>
                    <a:pt x="56" y="195"/>
                  </a:lnTo>
                  <a:lnTo>
                    <a:pt x="68" y="201"/>
                  </a:lnTo>
                  <a:lnTo>
                    <a:pt x="81" y="201"/>
                  </a:lnTo>
                  <a:lnTo>
                    <a:pt x="93" y="201"/>
                  </a:lnTo>
                  <a:lnTo>
                    <a:pt x="106" y="201"/>
                  </a:lnTo>
                  <a:lnTo>
                    <a:pt x="112" y="190"/>
                  </a:lnTo>
                  <a:lnTo>
                    <a:pt x="124" y="184"/>
                  </a:lnTo>
                  <a:lnTo>
                    <a:pt x="131" y="178"/>
                  </a:lnTo>
                  <a:lnTo>
                    <a:pt x="131" y="167"/>
                  </a:lnTo>
                  <a:lnTo>
                    <a:pt x="131" y="156"/>
                  </a:lnTo>
                  <a:lnTo>
                    <a:pt x="137" y="151"/>
                  </a:lnTo>
                  <a:lnTo>
                    <a:pt x="137" y="134"/>
                  </a:lnTo>
                  <a:lnTo>
                    <a:pt x="137" y="123"/>
                  </a:lnTo>
                  <a:lnTo>
                    <a:pt x="137" y="106"/>
                  </a:lnTo>
                  <a:lnTo>
                    <a:pt x="137" y="95"/>
                  </a:lnTo>
                  <a:lnTo>
                    <a:pt x="131" y="78"/>
                  </a:lnTo>
                  <a:lnTo>
                    <a:pt x="131" y="61"/>
                  </a:lnTo>
                  <a:lnTo>
                    <a:pt x="124" y="39"/>
                  </a:lnTo>
                  <a:lnTo>
                    <a:pt x="118" y="28"/>
                  </a:lnTo>
                  <a:lnTo>
                    <a:pt x="112" y="17"/>
                  </a:lnTo>
                  <a:lnTo>
                    <a:pt x="100" y="6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31" y="11"/>
                  </a:lnTo>
                  <a:lnTo>
                    <a:pt x="25" y="17"/>
                  </a:lnTo>
                  <a:lnTo>
                    <a:pt x="18" y="28"/>
                  </a:lnTo>
                  <a:lnTo>
                    <a:pt x="12" y="5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37"/>
            <p:cNvSpPr>
              <a:spLocks/>
            </p:cNvSpPr>
            <p:nvPr/>
          </p:nvSpPr>
          <p:spPr bwMode="auto">
            <a:xfrm>
              <a:off x="3093" y="2891"/>
              <a:ext cx="268" cy="173"/>
            </a:xfrm>
            <a:custGeom>
              <a:avLst/>
              <a:gdLst/>
              <a:ahLst/>
              <a:cxnLst>
                <a:cxn ang="0">
                  <a:pos x="243" y="50"/>
                </a:cxn>
                <a:cxn ang="0">
                  <a:pos x="218" y="28"/>
                </a:cxn>
                <a:cxn ang="0">
                  <a:pos x="200" y="17"/>
                </a:cxn>
                <a:cxn ang="0">
                  <a:pos x="181" y="11"/>
                </a:cxn>
                <a:cxn ang="0">
                  <a:pos x="168" y="6"/>
                </a:cxn>
                <a:cxn ang="0">
                  <a:pos x="143" y="0"/>
                </a:cxn>
                <a:cxn ang="0">
                  <a:pos x="125" y="0"/>
                </a:cxn>
                <a:cxn ang="0">
                  <a:pos x="112" y="0"/>
                </a:cxn>
                <a:cxn ang="0">
                  <a:pos x="100" y="0"/>
                </a:cxn>
                <a:cxn ang="0">
                  <a:pos x="87" y="0"/>
                </a:cxn>
                <a:cxn ang="0">
                  <a:pos x="81" y="0"/>
                </a:cxn>
                <a:cxn ang="0">
                  <a:pos x="69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7" y="6"/>
                </a:cxn>
                <a:cxn ang="0">
                  <a:pos x="19" y="11"/>
                </a:cxn>
                <a:cxn ang="0">
                  <a:pos x="12" y="22"/>
                </a:cxn>
                <a:cxn ang="0">
                  <a:pos x="0" y="33"/>
                </a:cxn>
                <a:cxn ang="0">
                  <a:pos x="0" y="45"/>
                </a:cxn>
                <a:cxn ang="0">
                  <a:pos x="0" y="56"/>
                </a:cxn>
                <a:cxn ang="0">
                  <a:pos x="6" y="72"/>
                </a:cxn>
                <a:cxn ang="0">
                  <a:pos x="12" y="84"/>
                </a:cxn>
                <a:cxn ang="0">
                  <a:pos x="19" y="95"/>
                </a:cxn>
                <a:cxn ang="0">
                  <a:pos x="31" y="100"/>
                </a:cxn>
                <a:cxn ang="0">
                  <a:pos x="44" y="111"/>
                </a:cxn>
                <a:cxn ang="0">
                  <a:pos x="56" y="117"/>
                </a:cxn>
                <a:cxn ang="0">
                  <a:pos x="69" y="128"/>
                </a:cxn>
                <a:cxn ang="0">
                  <a:pos x="87" y="134"/>
                </a:cxn>
                <a:cxn ang="0">
                  <a:pos x="106" y="145"/>
                </a:cxn>
                <a:cxn ang="0">
                  <a:pos x="125" y="150"/>
                </a:cxn>
                <a:cxn ang="0">
                  <a:pos x="150" y="162"/>
                </a:cxn>
                <a:cxn ang="0">
                  <a:pos x="168" y="167"/>
                </a:cxn>
                <a:cxn ang="0">
                  <a:pos x="187" y="173"/>
                </a:cxn>
                <a:cxn ang="0">
                  <a:pos x="206" y="173"/>
                </a:cxn>
                <a:cxn ang="0">
                  <a:pos x="225" y="167"/>
                </a:cxn>
                <a:cxn ang="0">
                  <a:pos x="237" y="162"/>
                </a:cxn>
                <a:cxn ang="0">
                  <a:pos x="250" y="150"/>
                </a:cxn>
                <a:cxn ang="0">
                  <a:pos x="256" y="139"/>
                </a:cxn>
                <a:cxn ang="0">
                  <a:pos x="262" y="128"/>
                </a:cxn>
                <a:cxn ang="0">
                  <a:pos x="268" y="117"/>
                </a:cxn>
                <a:cxn ang="0">
                  <a:pos x="268" y="106"/>
                </a:cxn>
                <a:cxn ang="0">
                  <a:pos x="268" y="95"/>
                </a:cxn>
                <a:cxn ang="0">
                  <a:pos x="262" y="84"/>
                </a:cxn>
                <a:cxn ang="0">
                  <a:pos x="256" y="67"/>
                </a:cxn>
                <a:cxn ang="0">
                  <a:pos x="243" y="50"/>
                </a:cxn>
                <a:cxn ang="0">
                  <a:pos x="243" y="50"/>
                </a:cxn>
              </a:cxnLst>
              <a:rect l="0" t="0" r="r" b="b"/>
              <a:pathLst>
                <a:path w="268" h="173">
                  <a:moveTo>
                    <a:pt x="243" y="50"/>
                  </a:moveTo>
                  <a:lnTo>
                    <a:pt x="218" y="28"/>
                  </a:lnTo>
                  <a:lnTo>
                    <a:pt x="200" y="17"/>
                  </a:lnTo>
                  <a:lnTo>
                    <a:pt x="181" y="11"/>
                  </a:lnTo>
                  <a:lnTo>
                    <a:pt x="168" y="6"/>
                  </a:lnTo>
                  <a:lnTo>
                    <a:pt x="143" y="0"/>
                  </a:lnTo>
                  <a:lnTo>
                    <a:pt x="125" y="0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7" y="6"/>
                  </a:lnTo>
                  <a:lnTo>
                    <a:pt x="19" y="11"/>
                  </a:lnTo>
                  <a:lnTo>
                    <a:pt x="12" y="22"/>
                  </a:lnTo>
                  <a:lnTo>
                    <a:pt x="0" y="33"/>
                  </a:lnTo>
                  <a:lnTo>
                    <a:pt x="0" y="45"/>
                  </a:lnTo>
                  <a:lnTo>
                    <a:pt x="0" y="5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19" y="95"/>
                  </a:lnTo>
                  <a:lnTo>
                    <a:pt x="31" y="100"/>
                  </a:lnTo>
                  <a:lnTo>
                    <a:pt x="44" y="111"/>
                  </a:lnTo>
                  <a:lnTo>
                    <a:pt x="56" y="117"/>
                  </a:lnTo>
                  <a:lnTo>
                    <a:pt x="69" y="128"/>
                  </a:lnTo>
                  <a:lnTo>
                    <a:pt x="87" y="134"/>
                  </a:lnTo>
                  <a:lnTo>
                    <a:pt x="106" y="145"/>
                  </a:lnTo>
                  <a:lnTo>
                    <a:pt x="125" y="150"/>
                  </a:lnTo>
                  <a:lnTo>
                    <a:pt x="150" y="162"/>
                  </a:lnTo>
                  <a:lnTo>
                    <a:pt x="168" y="167"/>
                  </a:lnTo>
                  <a:lnTo>
                    <a:pt x="187" y="173"/>
                  </a:lnTo>
                  <a:lnTo>
                    <a:pt x="206" y="173"/>
                  </a:lnTo>
                  <a:lnTo>
                    <a:pt x="225" y="167"/>
                  </a:lnTo>
                  <a:lnTo>
                    <a:pt x="237" y="162"/>
                  </a:lnTo>
                  <a:lnTo>
                    <a:pt x="250" y="150"/>
                  </a:lnTo>
                  <a:lnTo>
                    <a:pt x="256" y="139"/>
                  </a:lnTo>
                  <a:lnTo>
                    <a:pt x="262" y="128"/>
                  </a:lnTo>
                  <a:lnTo>
                    <a:pt x="268" y="117"/>
                  </a:lnTo>
                  <a:lnTo>
                    <a:pt x="268" y="106"/>
                  </a:lnTo>
                  <a:lnTo>
                    <a:pt x="268" y="95"/>
                  </a:lnTo>
                  <a:lnTo>
                    <a:pt x="262" y="84"/>
                  </a:lnTo>
                  <a:lnTo>
                    <a:pt x="256" y="67"/>
                  </a:lnTo>
                  <a:lnTo>
                    <a:pt x="243" y="50"/>
                  </a:lnTo>
                  <a:lnTo>
                    <a:pt x="243" y="5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38"/>
            <p:cNvSpPr>
              <a:spLocks/>
            </p:cNvSpPr>
            <p:nvPr/>
          </p:nvSpPr>
          <p:spPr bwMode="auto">
            <a:xfrm>
              <a:off x="3486" y="2969"/>
              <a:ext cx="268" cy="189"/>
            </a:xfrm>
            <a:custGeom>
              <a:avLst/>
              <a:gdLst/>
              <a:ahLst/>
              <a:cxnLst>
                <a:cxn ang="0">
                  <a:pos x="37" y="117"/>
                </a:cxn>
                <a:cxn ang="0">
                  <a:pos x="50" y="134"/>
                </a:cxn>
                <a:cxn ang="0">
                  <a:pos x="62" y="150"/>
                </a:cxn>
                <a:cxn ang="0">
                  <a:pos x="81" y="162"/>
                </a:cxn>
                <a:cxn ang="0">
                  <a:pos x="94" y="173"/>
                </a:cxn>
                <a:cxn ang="0">
                  <a:pos x="112" y="173"/>
                </a:cxn>
                <a:cxn ang="0">
                  <a:pos x="137" y="178"/>
                </a:cxn>
                <a:cxn ang="0">
                  <a:pos x="144" y="184"/>
                </a:cxn>
                <a:cxn ang="0">
                  <a:pos x="156" y="184"/>
                </a:cxn>
                <a:cxn ang="0">
                  <a:pos x="169" y="184"/>
                </a:cxn>
                <a:cxn ang="0">
                  <a:pos x="181" y="189"/>
                </a:cxn>
                <a:cxn ang="0">
                  <a:pos x="187" y="189"/>
                </a:cxn>
                <a:cxn ang="0">
                  <a:pos x="200" y="189"/>
                </a:cxn>
                <a:cxn ang="0">
                  <a:pos x="212" y="184"/>
                </a:cxn>
                <a:cxn ang="0">
                  <a:pos x="225" y="184"/>
                </a:cxn>
                <a:cxn ang="0">
                  <a:pos x="237" y="178"/>
                </a:cxn>
                <a:cxn ang="0">
                  <a:pos x="256" y="167"/>
                </a:cxn>
                <a:cxn ang="0">
                  <a:pos x="262" y="156"/>
                </a:cxn>
                <a:cxn ang="0">
                  <a:pos x="268" y="145"/>
                </a:cxn>
                <a:cxn ang="0">
                  <a:pos x="268" y="134"/>
                </a:cxn>
                <a:cxn ang="0">
                  <a:pos x="268" y="123"/>
                </a:cxn>
                <a:cxn ang="0">
                  <a:pos x="262" y="111"/>
                </a:cxn>
                <a:cxn ang="0">
                  <a:pos x="250" y="100"/>
                </a:cxn>
                <a:cxn ang="0">
                  <a:pos x="237" y="89"/>
                </a:cxn>
                <a:cxn ang="0">
                  <a:pos x="231" y="78"/>
                </a:cxn>
                <a:cxn ang="0">
                  <a:pos x="212" y="72"/>
                </a:cxn>
                <a:cxn ang="0">
                  <a:pos x="200" y="61"/>
                </a:cxn>
                <a:cxn ang="0">
                  <a:pos x="187" y="50"/>
                </a:cxn>
                <a:cxn ang="0">
                  <a:pos x="169" y="39"/>
                </a:cxn>
                <a:cxn ang="0">
                  <a:pos x="150" y="28"/>
                </a:cxn>
                <a:cxn ang="0">
                  <a:pos x="131" y="17"/>
                </a:cxn>
                <a:cxn ang="0">
                  <a:pos x="112" y="6"/>
                </a:cxn>
                <a:cxn ang="0">
                  <a:pos x="94" y="6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44" y="6"/>
                </a:cxn>
                <a:cxn ang="0">
                  <a:pos x="37" y="17"/>
                </a:cxn>
                <a:cxn ang="0">
                  <a:pos x="19" y="22"/>
                </a:cxn>
                <a:cxn ang="0">
                  <a:pos x="13" y="33"/>
                </a:cxn>
                <a:cxn ang="0">
                  <a:pos x="6" y="45"/>
                </a:cxn>
                <a:cxn ang="0">
                  <a:pos x="0" y="56"/>
                </a:cxn>
                <a:cxn ang="0">
                  <a:pos x="0" y="67"/>
                </a:cxn>
                <a:cxn ang="0">
                  <a:pos x="6" y="78"/>
                </a:cxn>
                <a:cxn ang="0">
                  <a:pos x="13" y="84"/>
                </a:cxn>
                <a:cxn ang="0">
                  <a:pos x="19" y="95"/>
                </a:cxn>
                <a:cxn ang="0">
                  <a:pos x="25" y="106"/>
                </a:cxn>
                <a:cxn ang="0">
                  <a:pos x="37" y="117"/>
                </a:cxn>
                <a:cxn ang="0">
                  <a:pos x="37" y="117"/>
                </a:cxn>
              </a:cxnLst>
              <a:rect l="0" t="0" r="r" b="b"/>
              <a:pathLst>
                <a:path w="268" h="189">
                  <a:moveTo>
                    <a:pt x="37" y="117"/>
                  </a:moveTo>
                  <a:lnTo>
                    <a:pt x="50" y="134"/>
                  </a:lnTo>
                  <a:lnTo>
                    <a:pt x="62" y="150"/>
                  </a:lnTo>
                  <a:lnTo>
                    <a:pt x="81" y="162"/>
                  </a:lnTo>
                  <a:lnTo>
                    <a:pt x="94" y="173"/>
                  </a:lnTo>
                  <a:lnTo>
                    <a:pt x="112" y="173"/>
                  </a:lnTo>
                  <a:lnTo>
                    <a:pt x="137" y="178"/>
                  </a:lnTo>
                  <a:lnTo>
                    <a:pt x="144" y="184"/>
                  </a:lnTo>
                  <a:lnTo>
                    <a:pt x="156" y="184"/>
                  </a:lnTo>
                  <a:lnTo>
                    <a:pt x="169" y="184"/>
                  </a:lnTo>
                  <a:lnTo>
                    <a:pt x="181" y="189"/>
                  </a:lnTo>
                  <a:lnTo>
                    <a:pt x="187" y="189"/>
                  </a:lnTo>
                  <a:lnTo>
                    <a:pt x="200" y="189"/>
                  </a:lnTo>
                  <a:lnTo>
                    <a:pt x="212" y="184"/>
                  </a:lnTo>
                  <a:lnTo>
                    <a:pt x="225" y="184"/>
                  </a:lnTo>
                  <a:lnTo>
                    <a:pt x="237" y="178"/>
                  </a:lnTo>
                  <a:lnTo>
                    <a:pt x="256" y="167"/>
                  </a:lnTo>
                  <a:lnTo>
                    <a:pt x="262" y="156"/>
                  </a:lnTo>
                  <a:lnTo>
                    <a:pt x="268" y="145"/>
                  </a:lnTo>
                  <a:lnTo>
                    <a:pt x="268" y="134"/>
                  </a:lnTo>
                  <a:lnTo>
                    <a:pt x="268" y="123"/>
                  </a:lnTo>
                  <a:lnTo>
                    <a:pt x="262" y="111"/>
                  </a:lnTo>
                  <a:lnTo>
                    <a:pt x="250" y="100"/>
                  </a:lnTo>
                  <a:lnTo>
                    <a:pt x="237" y="89"/>
                  </a:lnTo>
                  <a:lnTo>
                    <a:pt x="231" y="78"/>
                  </a:lnTo>
                  <a:lnTo>
                    <a:pt x="212" y="72"/>
                  </a:lnTo>
                  <a:lnTo>
                    <a:pt x="200" y="61"/>
                  </a:lnTo>
                  <a:lnTo>
                    <a:pt x="187" y="50"/>
                  </a:lnTo>
                  <a:lnTo>
                    <a:pt x="169" y="39"/>
                  </a:lnTo>
                  <a:lnTo>
                    <a:pt x="150" y="28"/>
                  </a:lnTo>
                  <a:lnTo>
                    <a:pt x="131" y="17"/>
                  </a:lnTo>
                  <a:lnTo>
                    <a:pt x="112" y="6"/>
                  </a:lnTo>
                  <a:lnTo>
                    <a:pt x="94" y="6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7" y="17"/>
                  </a:lnTo>
                  <a:lnTo>
                    <a:pt x="19" y="22"/>
                  </a:lnTo>
                  <a:lnTo>
                    <a:pt x="13" y="33"/>
                  </a:lnTo>
                  <a:lnTo>
                    <a:pt x="6" y="45"/>
                  </a:lnTo>
                  <a:lnTo>
                    <a:pt x="0" y="56"/>
                  </a:lnTo>
                  <a:lnTo>
                    <a:pt x="0" y="67"/>
                  </a:lnTo>
                  <a:lnTo>
                    <a:pt x="6" y="78"/>
                  </a:lnTo>
                  <a:lnTo>
                    <a:pt x="13" y="84"/>
                  </a:lnTo>
                  <a:lnTo>
                    <a:pt x="19" y="95"/>
                  </a:lnTo>
                  <a:lnTo>
                    <a:pt x="25" y="106"/>
                  </a:lnTo>
                  <a:lnTo>
                    <a:pt x="37" y="117"/>
                  </a:lnTo>
                  <a:lnTo>
                    <a:pt x="37" y="117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39"/>
            <p:cNvSpPr>
              <a:spLocks/>
            </p:cNvSpPr>
            <p:nvPr/>
          </p:nvSpPr>
          <p:spPr bwMode="auto">
            <a:xfrm>
              <a:off x="3180" y="3086"/>
              <a:ext cx="163" cy="106"/>
            </a:xfrm>
            <a:custGeom>
              <a:avLst/>
              <a:gdLst/>
              <a:ahLst/>
              <a:cxnLst>
                <a:cxn ang="0">
                  <a:pos x="138" y="33"/>
                </a:cxn>
                <a:cxn ang="0">
                  <a:pos x="125" y="22"/>
                </a:cxn>
                <a:cxn ang="0">
                  <a:pos x="119" y="17"/>
                </a:cxn>
                <a:cxn ang="0">
                  <a:pos x="106" y="11"/>
                </a:cxn>
                <a:cxn ang="0">
                  <a:pos x="100" y="6"/>
                </a:cxn>
                <a:cxn ang="0">
                  <a:pos x="88" y="6"/>
                </a:cxn>
                <a:cxn ang="0">
                  <a:pos x="75" y="0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1"/>
                </a:cxn>
                <a:cxn ang="0">
                  <a:pos x="0" y="28"/>
                </a:cxn>
                <a:cxn ang="0">
                  <a:pos x="0" y="45"/>
                </a:cxn>
                <a:cxn ang="0">
                  <a:pos x="7" y="56"/>
                </a:cxn>
                <a:cxn ang="0">
                  <a:pos x="19" y="67"/>
                </a:cxn>
                <a:cxn ang="0">
                  <a:pos x="25" y="72"/>
                </a:cxn>
                <a:cxn ang="0">
                  <a:pos x="31" y="72"/>
                </a:cxn>
                <a:cxn ang="0">
                  <a:pos x="44" y="78"/>
                </a:cxn>
                <a:cxn ang="0">
                  <a:pos x="56" y="84"/>
                </a:cxn>
                <a:cxn ang="0">
                  <a:pos x="69" y="89"/>
                </a:cxn>
                <a:cxn ang="0">
                  <a:pos x="81" y="95"/>
                </a:cxn>
                <a:cxn ang="0">
                  <a:pos x="94" y="100"/>
                </a:cxn>
                <a:cxn ang="0">
                  <a:pos x="106" y="106"/>
                </a:cxn>
                <a:cxn ang="0">
                  <a:pos x="119" y="106"/>
                </a:cxn>
                <a:cxn ang="0">
                  <a:pos x="125" y="106"/>
                </a:cxn>
                <a:cxn ang="0">
                  <a:pos x="138" y="106"/>
                </a:cxn>
                <a:cxn ang="0">
                  <a:pos x="144" y="100"/>
                </a:cxn>
                <a:cxn ang="0">
                  <a:pos x="156" y="84"/>
                </a:cxn>
                <a:cxn ang="0">
                  <a:pos x="163" y="72"/>
                </a:cxn>
                <a:cxn ang="0">
                  <a:pos x="156" y="61"/>
                </a:cxn>
                <a:cxn ang="0">
                  <a:pos x="156" y="56"/>
                </a:cxn>
                <a:cxn ang="0">
                  <a:pos x="144" y="45"/>
                </a:cxn>
                <a:cxn ang="0">
                  <a:pos x="138" y="33"/>
                </a:cxn>
                <a:cxn ang="0">
                  <a:pos x="138" y="33"/>
                </a:cxn>
              </a:cxnLst>
              <a:rect l="0" t="0" r="r" b="b"/>
              <a:pathLst>
                <a:path w="163" h="106">
                  <a:moveTo>
                    <a:pt x="138" y="33"/>
                  </a:moveTo>
                  <a:lnTo>
                    <a:pt x="125" y="22"/>
                  </a:lnTo>
                  <a:lnTo>
                    <a:pt x="119" y="17"/>
                  </a:lnTo>
                  <a:lnTo>
                    <a:pt x="106" y="11"/>
                  </a:lnTo>
                  <a:lnTo>
                    <a:pt x="100" y="6"/>
                  </a:lnTo>
                  <a:lnTo>
                    <a:pt x="88" y="6"/>
                  </a:lnTo>
                  <a:lnTo>
                    <a:pt x="75" y="0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7" y="56"/>
                  </a:lnTo>
                  <a:lnTo>
                    <a:pt x="19" y="67"/>
                  </a:lnTo>
                  <a:lnTo>
                    <a:pt x="25" y="72"/>
                  </a:lnTo>
                  <a:lnTo>
                    <a:pt x="31" y="72"/>
                  </a:lnTo>
                  <a:lnTo>
                    <a:pt x="44" y="78"/>
                  </a:lnTo>
                  <a:lnTo>
                    <a:pt x="56" y="84"/>
                  </a:lnTo>
                  <a:lnTo>
                    <a:pt x="69" y="89"/>
                  </a:lnTo>
                  <a:lnTo>
                    <a:pt x="81" y="95"/>
                  </a:lnTo>
                  <a:lnTo>
                    <a:pt x="94" y="100"/>
                  </a:lnTo>
                  <a:lnTo>
                    <a:pt x="106" y="106"/>
                  </a:lnTo>
                  <a:lnTo>
                    <a:pt x="119" y="106"/>
                  </a:lnTo>
                  <a:lnTo>
                    <a:pt x="125" y="106"/>
                  </a:lnTo>
                  <a:lnTo>
                    <a:pt x="138" y="106"/>
                  </a:lnTo>
                  <a:lnTo>
                    <a:pt x="144" y="100"/>
                  </a:lnTo>
                  <a:lnTo>
                    <a:pt x="156" y="84"/>
                  </a:lnTo>
                  <a:lnTo>
                    <a:pt x="163" y="72"/>
                  </a:lnTo>
                  <a:lnTo>
                    <a:pt x="156" y="61"/>
                  </a:lnTo>
                  <a:lnTo>
                    <a:pt x="156" y="56"/>
                  </a:lnTo>
                  <a:lnTo>
                    <a:pt x="144" y="45"/>
                  </a:lnTo>
                  <a:lnTo>
                    <a:pt x="138" y="33"/>
                  </a:lnTo>
                  <a:lnTo>
                    <a:pt x="138" y="33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40"/>
            <p:cNvSpPr>
              <a:spLocks/>
            </p:cNvSpPr>
            <p:nvPr/>
          </p:nvSpPr>
          <p:spPr bwMode="auto">
            <a:xfrm>
              <a:off x="3299" y="3058"/>
              <a:ext cx="206" cy="167"/>
            </a:xfrm>
            <a:custGeom>
              <a:avLst/>
              <a:gdLst/>
              <a:ahLst/>
              <a:cxnLst>
                <a:cxn ang="0">
                  <a:pos x="19" y="95"/>
                </a:cxn>
                <a:cxn ang="0">
                  <a:pos x="31" y="106"/>
                </a:cxn>
                <a:cxn ang="0">
                  <a:pos x="44" y="123"/>
                </a:cxn>
                <a:cxn ang="0">
                  <a:pos x="56" y="134"/>
                </a:cxn>
                <a:cxn ang="0">
                  <a:pos x="68" y="140"/>
                </a:cxn>
                <a:cxn ang="0">
                  <a:pos x="81" y="145"/>
                </a:cxn>
                <a:cxn ang="0">
                  <a:pos x="93" y="156"/>
                </a:cxn>
                <a:cxn ang="0">
                  <a:pos x="112" y="162"/>
                </a:cxn>
                <a:cxn ang="0">
                  <a:pos x="131" y="167"/>
                </a:cxn>
                <a:cxn ang="0">
                  <a:pos x="150" y="162"/>
                </a:cxn>
                <a:cxn ang="0">
                  <a:pos x="168" y="162"/>
                </a:cxn>
                <a:cxn ang="0">
                  <a:pos x="181" y="156"/>
                </a:cxn>
                <a:cxn ang="0">
                  <a:pos x="193" y="151"/>
                </a:cxn>
                <a:cxn ang="0">
                  <a:pos x="200" y="145"/>
                </a:cxn>
                <a:cxn ang="0">
                  <a:pos x="206" y="134"/>
                </a:cxn>
                <a:cxn ang="0">
                  <a:pos x="206" y="123"/>
                </a:cxn>
                <a:cxn ang="0">
                  <a:pos x="206" y="112"/>
                </a:cxn>
                <a:cxn ang="0">
                  <a:pos x="200" y="100"/>
                </a:cxn>
                <a:cxn ang="0">
                  <a:pos x="200" y="95"/>
                </a:cxn>
                <a:cxn ang="0">
                  <a:pos x="187" y="84"/>
                </a:cxn>
                <a:cxn ang="0">
                  <a:pos x="181" y="78"/>
                </a:cxn>
                <a:cxn ang="0">
                  <a:pos x="175" y="67"/>
                </a:cxn>
                <a:cxn ang="0">
                  <a:pos x="162" y="61"/>
                </a:cxn>
                <a:cxn ang="0">
                  <a:pos x="150" y="50"/>
                </a:cxn>
                <a:cxn ang="0">
                  <a:pos x="143" y="39"/>
                </a:cxn>
                <a:cxn ang="0">
                  <a:pos x="125" y="28"/>
                </a:cxn>
                <a:cxn ang="0">
                  <a:pos x="112" y="22"/>
                </a:cxn>
                <a:cxn ang="0">
                  <a:pos x="93" y="11"/>
                </a:cxn>
                <a:cxn ang="0">
                  <a:pos x="81" y="6"/>
                </a:cxn>
                <a:cxn ang="0">
                  <a:pos x="62" y="0"/>
                </a:cxn>
                <a:cxn ang="0">
                  <a:pos x="50" y="6"/>
                </a:cxn>
                <a:cxn ang="0">
                  <a:pos x="37" y="6"/>
                </a:cxn>
                <a:cxn ang="0">
                  <a:pos x="25" y="11"/>
                </a:cxn>
                <a:cxn ang="0">
                  <a:pos x="6" y="28"/>
                </a:cxn>
                <a:cxn ang="0">
                  <a:pos x="0" y="45"/>
                </a:cxn>
                <a:cxn ang="0">
                  <a:pos x="0" y="56"/>
                </a:cxn>
                <a:cxn ang="0">
                  <a:pos x="6" y="67"/>
                </a:cxn>
                <a:cxn ang="0">
                  <a:pos x="12" y="78"/>
                </a:cxn>
                <a:cxn ang="0">
                  <a:pos x="19" y="95"/>
                </a:cxn>
                <a:cxn ang="0">
                  <a:pos x="19" y="95"/>
                </a:cxn>
              </a:cxnLst>
              <a:rect l="0" t="0" r="r" b="b"/>
              <a:pathLst>
                <a:path w="206" h="167">
                  <a:moveTo>
                    <a:pt x="19" y="95"/>
                  </a:moveTo>
                  <a:lnTo>
                    <a:pt x="31" y="106"/>
                  </a:lnTo>
                  <a:lnTo>
                    <a:pt x="44" y="123"/>
                  </a:lnTo>
                  <a:lnTo>
                    <a:pt x="56" y="134"/>
                  </a:lnTo>
                  <a:lnTo>
                    <a:pt x="68" y="140"/>
                  </a:lnTo>
                  <a:lnTo>
                    <a:pt x="81" y="145"/>
                  </a:lnTo>
                  <a:lnTo>
                    <a:pt x="93" y="156"/>
                  </a:lnTo>
                  <a:lnTo>
                    <a:pt x="112" y="162"/>
                  </a:lnTo>
                  <a:lnTo>
                    <a:pt x="131" y="167"/>
                  </a:lnTo>
                  <a:lnTo>
                    <a:pt x="150" y="162"/>
                  </a:lnTo>
                  <a:lnTo>
                    <a:pt x="168" y="162"/>
                  </a:lnTo>
                  <a:lnTo>
                    <a:pt x="181" y="156"/>
                  </a:lnTo>
                  <a:lnTo>
                    <a:pt x="193" y="151"/>
                  </a:lnTo>
                  <a:lnTo>
                    <a:pt x="200" y="145"/>
                  </a:lnTo>
                  <a:lnTo>
                    <a:pt x="206" y="134"/>
                  </a:lnTo>
                  <a:lnTo>
                    <a:pt x="206" y="123"/>
                  </a:lnTo>
                  <a:lnTo>
                    <a:pt x="206" y="112"/>
                  </a:lnTo>
                  <a:lnTo>
                    <a:pt x="200" y="100"/>
                  </a:lnTo>
                  <a:lnTo>
                    <a:pt x="200" y="95"/>
                  </a:lnTo>
                  <a:lnTo>
                    <a:pt x="187" y="84"/>
                  </a:lnTo>
                  <a:lnTo>
                    <a:pt x="181" y="78"/>
                  </a:lnTo>
                  <a:lnTo>
                    <a:pt x="175" y="67"/>
                  </a:lnTo>
                  <a:lnTo>
                    <a:pt x="162" y="61"/>
                  </a:lnTo>
                  <a:lnTo>
                    <a:pt x="150" y="50"/>
                  </a:lnTo>
                  <a:lnTo>
                    <a:pt x="143" y="39"/>
                  </a:lnTo>
                  <a:lnTo>
                    <a:pt x="125" y="28"/>
                  </a:lnTo>
                  <a:lnTo>
                    <a:pt x="112" y="22"/>
                  </a:lnTo>
                  <a:lnTo>
                    <a:pt x="93" y="11"/>
                  </a:lnTo>
                  <a:lnTo>
                    <a:pt x="81" y="6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37" y="6"/>
                  </a:lnTo>
                  <a:lnTo>
                    <a:pt x="25" y="11"/>
                  </a:lnTo>
                  <a:lnTo>
                    <a:pt x="6" y="28"/>
                  </a:lnTo>
                  <a:lnTo>
                    <a:pt x="0" y="45"/>
                  </a:lnTo>
                  <a:lnTo>
                    <a:pt x="0" y="56"/>
                  </a:lnTo>
                  <a:lnTo>
                    <a:pt x="6" y="67"/>
                  </a:lnTo>
                  <a:lnTo>
                    <a:pt x="12" y="78"/>
                  </a:lnTo>
                  <a:lnTo>
                    <a:pt x="19" y="95"/>
                  </a:lnTo>
                  <a:lnTo>
                    <a:pt x="19" y="95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41"/>
            <p:cNvSpPr>
              <a:spLocks/>
            </p:cNvSpPr>
            <p:nvPr/>
          </p:nvSpPr>
          <p:spPr bwMode="auto">
            <a:xfrm>
              <a:off x="2001" y="2334"/>
              <a:ext cx="131" cy="78"/>
            </a:xfrm>
            <a:custGeom>
              <a:avLst/>
              <a:gdLst/>
              <a:ahLst/>
              <a:cxnLst>
                <a:cxn ang="0">
                  <a:pos x="25" y="55"/>
                </a:cxn>
                <a:cxn ang="0">
                  <a:pos x="37" y="67"/>
                </a:cxn>
                <a:cxn ang="0">
                  <a:pos x="56" y="78"/>
                </a:cxn>
                <a:cxn ang="0">
                  <a:pos x="62" y="78"/>
                </a:cxn>
                <a:cxn ang="0">
                  <a:pos x="75" y="78"/>
                </a:cxn>
                <a:cxn ang="0">
                  <a:pos x="87" y="78"/>
                </a:cxn>
                <a:cxn ang="0">
                  <a:pos x="100" y="78"/>
                </a:cxn>
                <a:cxn ang="0">
                  <a:pos x="112" y="78"/>
                </a:cxn>
                <a:cxn ang="0">
                  <a:pos x="125" y="67"/>
                </a:cxn>
                <a:cxn ang="0">
                  <a:pos x="131" y="55"/>
                </a:cxn>
                <a:cxn ang="0">
                  <a:pos x="131" y="44"/>
                </a:cxn>
                <a:cxn ang="0">
                  <a:pos x="119" y="28"/>
                </a:cxn>
                <a:cxn ang="0">
                  <a:pos x="112" y="22"/>
                </a:cxn>
                <a:cxn ang="0">
                  <a:pos x="94" y="11"/>
                </a:cxn>
                <a:cxn ang="0">
                  <a:pos x="81" y="5"/>
                </a:cxn>
                <a:cxn ang="0">
                  <a:pos x="62" y="0"/>
                </a:cxn>
                <a:cxn ang="0">
                  <a:pos x="37" y="0"/>
                </a:cxn>
                <a:cxn ang="0">
                  <a:pos x="19" y="0"/>
                </a:cxn>
                <a:cxn ang="0">
                  <a:pos x="6" y="16"/>
                </a:cxn>
                <a:cxn ang="0">
                  <a:pos x="0" y="22"/>
                </a:cxn>
                <a:cxn ang="0">
                  <a:pos x="0" y="33"/>
                </a:cxn>
                <a:cxn ang="0">
                  <a:pos x="0" y="39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25" y="55"/>
                </a:cxn>
                <a:cxn ang="0">
                  <a:pos x="25" y="55"/>
                </a:cxn>
              </a:cxnLst>
              <a:rect l="0" t="0" r="r" b="b"/>
              <a:pathLst>
                <a:path w="131" h="78">
                  <a:moveTo>
                    <a:pt x="25" y="55"/>
                  </a:moveTo>
                  <a:lnTo>
                    <a:pt x="37" y="67"/>
                  </a:lnTo>
                  <a:lnTo>
                    <a:pt x="56" y="78"/>
                  </a:lnTo>
                  <a:lnTo>
                    <a:pt x="62" y="78"/>
                  </a:lnTo>
                  <a:lnTo>
                    <a:pt x="75" y="78"/>
                  </a:lnTo>
                  <a:lnTo>
                    <a:pt x="87" y="78"/>
                  </a:lnTo>
                  <a:lnTo>
                    <a:pt x="100" y="78"/>
                  </a:lnTo>
                  <a:lnTo>
                    <a:pt x="112" y="78"/>
                  </a:lnTo>
                  <a:lnTo>
                    <a:pt x="125" y="67"/>
                  </a:lnTo>
                  <a:lnTo>
                    <a:pt x="131" y="55"/>
                  </a:lnTo>
                  <a:lnTo>
                    <a:pt x="131" y="44"/>
                  </a:lnTo>
                  <a:lnTo>
                    <a:pt x="119" y="28"/>
                  </a:lnTo>
                  <a:lnTo>
                    <a:pt x="112" y="22"/>
                  </a:lnTo>
                  <a:lnTo>
                    <a:pt x="94" y="11"/>
                  </a:lnTo>
                  <a:lnTo>
                    <a:pt x="81" y="5"/>
                  </a:lnTo>
                  <a:lnTo>
                    <a:pt x="62" y="0"/>
                  </a:lnTo>
                  <a:lnTo>
                    <a:pt x="37" y="0"/>
                  </a:lnTo>
                  <a:lnTo>
                    <a:pt x="19" y="0"/>
                  </a:lnTo>
                  <a:lnTo>
                    <a:pt x="6" y="16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25" y="55"/>
                  </a:lnTo>
                  <a:lnTo>
                    <a:pt x="25" y="55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42"/>
            <p:cNvSpPr>
              <a:spLocks/>
            </p:cNvSpPr>
            <p:nvPr/>
          </p:nvSpPr>
          <p:spPr bwMode="auto">
            <a:xfrm>
              <a:off x="1864" y="2211"/>
              <a:ext cx="162" cy="117"/>
            </a:xfrm>
            <a:custGeom>
              <a:avLst/>
              <a:gdLst/>
              <a:ahLst/>
              <a:cxnLst>
                <a:cxn ang="0">
                  <a:pos x="18" y="67"/>
                </a:cxn>
                <a:cxn ang="0">
                  <a:pos x="25" y="78"/>
                </a:cxn>
                <a:cxn ang="0">
                  <a:pos x="31" y="89"/>
                </a:cxn>
                <a:cxn ang="0">
                  <a:pos x="43" y="95"/>
                </a:cxn>
                <a:cxn ang="0">
                  <a:pos x="56" y="100"/>
                </a:cxn>
                <a:cxn ang="0">
                  <a:pos x="62" y="106"/>
                </a:cxn>
                <a:cxn ang="0">
                  <a:pos x="75" y="106"/>
                </a:cxn>
                <a:cxn ang="0">
                  <a:pos x="87" y="112"/>
                </a:cxn>
                <a:cxn ang="0">
                  <a:pos x="106" y="117"/>
                </a:cxn>
                <a:cxn ang="0">
                  <a:pos x="118" y="117"/>
                </a:cxn>
                <a:cxn ang="0">
                  <a:pos x="131" y="112"/>
                </a:cxn>
                <a:cxn ang="0">
                  <a:pos x="137" y="106"/>
                </a:cxn>
                <a:cxn ang="0">
                  <a:pos x="149" y="106"/>
                </a:cxn>
                <a:cxn ang="0">
                  <a:pos x="156" y="89"/>
                </a:cxn>
                <a:cxn ang="0">
                  <a:pos x="162" y="73"/>
                </a:cxn>
                <a:cxn ang="0">
                  <a:pos x="149" y="61"/>
                </a:cxn>
                <a:cxn ang="0">
                  <a:pos x="143" y="50"/>
                </a:cxn>
                <a:cxn ang="0">
                  <a:pos x="125" y="34"/>
                </a:cxn>
                <a:cxn ang="0">
                  <a:pos x="106" y="22"/>
                </a:cxn>
                <a:cxn ang="0">
                  <a:pos x="93" y="17"/>
                </a:cxn>
                <a:cxn ang="0">
                  <a:pos x="81" y="11"/>
                </a:cxn>
                <a:cxn ang="0">
                  <a:pos x="68" y="6"/>
                </a:cxn>
                <a:cxn ang="0">
                  <a:pos x="62" y="6"/>
                </a:cxn>
                <a:cxn ang="0">
                  <a:pos x="43" y="0"/>
                </a:cxn>
                <a:cxn ang="0">
                  <a:pos x="37" y="0"/>
                </a:cxn>
                <a:cxn ang="0">
                  <a:pos x="25" y="0"/>
                </a:cxn>
                <a:cxn ang="0">
                  <a:pos x="18" y="6"/>
                </a:cxn>
                <a:cxn ang="0">
                  <a:pos x="6" y="22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6" y="56"/>
                </a:cxn>
                <a:cxn ang="0">
                  <a:pos x="18" y="67"/>
                </a:cxn>
                <a:cxn ang="0">
                  <a:pos x="18" y="67"/>
                </a:cxn>
              </a:cxnLst>
              <a:rect l="0" t="0" r="r" b="b"/>
              <a:pathLst>
                <a:path w="162" h="117">
                  <a:moveTo>
                    <a:pt x="18" y="67"/>
                  </a:moveTo>
                  <a:lnTo>
                    <a:pt x="25" y="78"/>
                  </a:lnTo>
                  <a:lnTo>
                    <a:pt x="31" y="89"/>
                  </a:lnTo>
                  <a:lnTo>
                    <a:pt x="43" y="95"/>
                  </a:lnTo>
                  <a:lnTo>
                    <a:pt x="56" y="100"/>
                  </a:lnTo>
                  <a:lnTo>
                    <a:pt x="62" y="106"/>
                  </a:lnTo>
                  <a:lnTo>
                    <a:pt x="75" y="106"/>
                  </a:lnTo>
                  <a:lnTo>
                    <a:pt x="87" y="112"/>
                  </a:lnTo>
                  <a:lnTo>
                    <a:pt x="106" y="117"/>
                  </a:lnTo>
                  <a:lnTo>
                    <a:pt x="118" y="117"/>
                  </a:lnTo>
                  <a:lnTo>
                    <a:pt x="131" y="112"/>
                  </a:lnTo>
                  <a:lnTo>
                    <a:pt x="137" y="106"/>
                  </a:lnTo>
                  <a:lnTo>
                    <a:pt x="149" y="106"/>
                  </a:lnTo>
                  <a:lnTo>
                    <a:pt x="156" y="89"/>
                  </a:lnTo>
                  <a:lnTo>
                    <a:pt x="162" y="73"/>
                  </a:lnTo>
                  <a:lnTo>
                    <a:pt x="149" y="61"/>
                  </a:lnTo>
                  <a:lnTo>
                    <a:pt x="143" y="50"/>
                  </a:lnTo>
                  <a:lnTo>
                    <a:pt x="125" y="34"/>
                  </a:lnTo>
                  <a:lnTo>
                    <a:pt x="106" y="22"/>
                  </a:lnTo>
                  <a:lnTo>
                    <a:pt x="93" y="17"/>
                  </a:lnTo>
                  <a:lnTo>
                    <a:pt x="81" y="11"/>
                  </a:lnTo>
                  <a:lnTo>
                    <a:pt x="68" y="6"/>
                  </a:lnTo>
                  <a:lnTo>
                    <a:pt x="62" y="6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8" y="6"/>
                  </a:lnTo>
                  <a:lnTo>
                    <a:pt x="6" y="22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6" y="56"/>
                  </a:lnTo>
                  <a:lnTo>
                    <a:pt x="18" y="67"/>
                  </a:lnTo>
                  <a:lnTo>
                    <a:pt x="18" y="67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43"/>
            <p:cNvSpPr>
              <a:spLocks/>
            </p:cNvSpPr>
            <p:nvPr/>
          </p:nvSpPr>
          <p:spPr bwMode="auto">
            <a:xfrm>
              <a:off x="2007" y="2200"/>
              <a:ext cx="194" cy="145"/>
            </a:xfrm>
            <a:custGeom>
              <a:avLst/>
              <a:gdLst/>
              <a:ahLst/>
              <a:cxnLst>
                <a:cxn ang="0">
                  <a:pos x="187" y="128"/>
                </a:cxn>
                <a:cxn ang="0">
                  <a:pos x="194" y="111"/>
                </a:cxn>
                <a:cxn ang="0">
                  <a:pos x="194" y="100"/>
                </a:cxn>
                <a:cxn ang="0">
                  <a:pos x="194" y="84"/>
                </a:cxn>
                <a:cxn ang="0">
                  <a:pos x="187" y="72"/>
                </a:cxn>
                <a:cxn ang="0">
                  <a:pos x="181" y="56"/>
                </a:cxn>
                <a:cxn ang="0">
                  <a:pos x="169" y="39"/>
                </a:cxn>
                <a:cxn ang="0">
                  <a:pos x="156" y="28"/>
                </a:cxn>
                <a:cxn ang="0">
                  <a:pos x="137" y="17"/>
                </a:cxn>
                <a:cxn ang="0">
                  <a:pos x="113" y="11"/>
                </a:cxn>
                <a:cxn ang="0">
                  <a:pos x="94" y="6"/>
                </a:cxn>
                <a:cxn ang="0">
                  <a:pos x="75" y="0"/>
                </a:cxn>
                <a:cxn ang="0">
                  <a:pos x="56" y="6"/>
                </a:cxn>
                <a:cxn ang="0">
                  <a:pos x="44" y="6"/>
                </a:cxn>
                <a:cxn ang="0">
                  <a:pos x="25" y="11"/>
                </a:cxn>
                <a:cxn ang="0">
                  <a:pos x="13" y="17"/>
                </a:cxn>
                <a:cxn ang="0">
                  <a:pos x="13" y="28"/>
                </a:cxn>
                <a:cxn ang="0">
                  <a:pos x="0" y="39"/>
                </a:cxn>
                <a:cxn ang="0">
                  <a:pos x="0" y="50"/>
                </a:cxn>
                <a:cxn ang="0">
                  <a:pos x="0" y="67"/>
                </a:cxn>
                <a:cxn ang="0">
                  <a:pos x="6" y="84"/>
                </a:cxn>
                <a:cxn ang="0">
                  <a:pos x="13" y="95"/>
                </a:cxn>
                <a:cxn ang="0">
                  <a:pos x="25" y="111"/>
                </a:cxn>
                <a:cxn ang="0">
                  <a:pos x="38" y="123"/>
                </a:cxn>
                <a:cxn ang="0">
                  <a:pos x="56" y="134"/>
                </a:cxn>
                <a:cxn ang="0">
                  <a:pos x="75" y="139"/>
                </a:cxn>
                <a:cxn ang="0">
                  <a:pos x="100" y="145"/>
                </a:cxn>
                <a:cxn ang="0">
                  <a:pos x="119" y="145"/>
                </a:cxn>
                <a:cxn ang="0">
                  <a:pos x="137" y="145"/>
                </a:cxn>
                <a:cxn ang="0">
                  <a:pos x="156" y="145"/>
                </a:cxn>
                <a:cxn ang="0">
                  <a:pos x="169" y="139"/>
                </a:cxn>
                <a:cxn ang="0">
                  <a:pos x="181" y="134"/>
                </a:cxn>
                <a:cxn ang="0">
                  <a:pos x="187" y="128"/>
                </a:cxn>
                <a:cxn ang="0">
                  <a:pos x="187" y="128"/>
                </a:cxn>
              </a:cxnLst>
              <a:rect l="0" t="0" r="r" b="b"/>
              <a:pathLst>
                <a:path w="194" h="145">
                  <a:moveTo>
                    <a:pt x="187" y="128"/>
                  </a:moveTo>
                  <a:lnTo>
                    <a:pt x="194" y="111"/>
                  </a:lnTo>
                  <a:lnTo>
                    <a:pt x="194" y="100"/>
                  </a:lnTo>
                  <a:lnTo>
                    <a:pt x="194" y="84"/>
                  </a:lnTo>
                  <a:lnTo>
                    <a:pt x="187" y="72"/>
                  </a:lnTo>
                  <a:lnTo>
                    <a:pt x="181" y="56"/>
                  </a:lnTo>
                  <a:lnTo>
                    <a:pt x="169" y="39"/>
                  </a:lnTo>
                  <a:lnTo>
                    <a:pt x="156" y="28"/>
                  </a:lnTo>
                  <a:lnTo>
                    <a:pt x="137" y="17"/>
                  </a:lnTo>
                  <a:lnTo>
                    <a:pt x="113" y="11"/>
                  </a:lnTo>
                  <a:lnTo>
                    <a:pt x="94" y="6"/>
                  </a:lnTo>
                  <a:lnTo>
                    <a:pt x="75" y="0"/>
                  </a:lnTo>
                  <a:lnTo>
                    <a:pt x="56" y="6"/>
                  </a:lnTo>
                  <a:lnTo>
                    <a:pt x="44" y="6"/>
                  </a:lnTo>
                  <a:lnTo>
                    <a:pt x="25" y="11"/>
                  </a:lnTo>
                  <a:lnTo>
                    <a:pt x="13" y="17"/>
                  </a:lnTo>
                  <a:lnTo>
                    <a:pt x="13" y="28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6" y="84"/>
                  </a:lnTo>
                  <a:lnTo>
                    <a:pt x="13" y="95"/>
                  </a:lnTo>
                  <a:lnTo>
                    <a:pt x="25" y="111"/>
                  </a:lnTo>
                  <a:lnTo>
                    <a:pt x="38" y="123"/>
                  </a:lnTo>
                  <a:lnTo>
                    <a:pt x="56" y="134"/>
                  </a:lnTo>
                  <a:lnTo>
                    <a:pt x="75" y="139"/>
                  </a:lnTo>
                  <a:lnTo>
                    <a:pt x="100" y="145"/>
                  </a:lnTo>
                  <a:lnTo>
                    <a:pt x="119" y="145"/>
                  </a:lnTo>
                  <a:lnTo>
                    <a:pt x="137" y="145"/>
                  </a:lnTo>
                  <a:lnTo>
                    <a:pt x="156" y="145"/>
                  </a:lnTo>
                  <a:lnTo>
                    <a:pt x="169" y="139"/>
                  </a:lnTo>
                  <a:lnTo>
                    <a:pt x="181" y="134"/>
                  </a:lnTo>
                  <a:lnTo>
                    <a:pt x="187" y="128"/>
                  </a:lnTo>
                  <a:lnTo>
                    <a:pt x="187" y="128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44"/>
            <p:cNvSpPr>
              <a:spLocks/>
            </p:cNvSpPr>
            <p:nvPr/>
          </p:nvSpPr>
          <p:spPr bwMode="auto">
            <a:xfrm>
              <a:off x="3043" y="2969"/>
              <a:ext cx="206" cy="156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68" y="45"/>
                </a:cxn>
                <a:cxn ang="0">
                  <a:pos x="156" y="33"/>
                </a:cxn>
                <a:cxn ang="0">
                  <a:pos x="144" y="22"/>
                </a:cxn>
                <a:cxn ang="0">
                  <a:pos x="131" y="17"/>
                </a:cxn>
                <a:cxn ang="0">
                  <a:pos x="119" y="11"/>
                </a:cxn>
                <a:cxn ang="0">
                  <a:pos x="100" y="6"/>
                </a:cxn>
                <a:cxn ang="0">
                  <a:pos x="81" y="0"/>
                </a:cxn>
                <a:cxn ang="0">
                  <a:pos x="62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13" y="11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50"/>
                </a:cxn>
                <a:cxn ang="0">
                  <a:pos x="6" y="67"/>
                </a:cxn>
                <a:cxn ang="0">
                  <a:pos x="25" y="89"/>
                </a:cxn>
                <a:cxn ang="0">
                  <a:pos x="31" y="95"/>
                </a:cxn>
                <a:cxn ang="0">
                  <a:pos x="37" y="100"/>
                </a:cxn>
                <a:cxn ang="0">
                  <a:pos x="50" y="111"/>
                </a:cxn>
                <a:cxn ang="0">
                  <a:pos x="62" y="123"/>
                </a:cxn>
                <a:cxn ang="0">
                  <a:pos x="81" y="128"/>
                </a:cxn>
                <a:cxn ang="0">
                  <a:pos x="94" y="139"/>
                </a:cxn>
                <a:cxn ang="0">
                  <a:pos x="112" y="145"/>
                </a:cxn>
                <a:cxn ang="0">
                  <a:pos x="131" y="150"/>
                </a:cxn>
                <a:cxn ang="0">
                  <a:pos x="144" y="150"/>
                </a:cxn>
                <a:cxn ang="0">
                  <a:pos x="162" y="156"/>
                </a:cxn>
                <a:cxn ang="0">
                  <a:pos x="175" y="150"/>
                </a:cxn>
                <a:cxn ang="0">
                  <a:pos x="187" y="145"/>
                </a:cxn>
                <a:cxn ang="0">
                  <a:pos x="193" y="134"/>
                </a:cxn>
                <a:cxn ang="0">
                  <a:pos x="193" y="123"/>
                </a:cxn>
                <a:cxn ang="0">
                  <a:pos x="200" y="117"/>
                </a:cxn>
                <a:cxn ang="0">
                  <a:pos x="206" y="111"/>
                </a:cxn>
                <a:cxn ang="0">
                  <a:pos x="200" y="100"/>
                </a:cxn>
                <a:cxn ang="0">
                  <a:pos x="200" y="89"/>
                </a:cxn>
                <a:cxn ang="0">
                  <a:pos x="193" y="78"/>
                </a:cxn>
                <a:cxn ang="0">
                  <a:pos x="187" y="67"/>
                </a:cxn>
                <a:cxn ang="0">
                  <a:pos x="187" y="67"/>
                </a:cxn>
              </a:cxnLst>
              <a:rect l="0" t="0" r="r" b="b"/>
              <a:pathLst>
                <a:path w="206" h="156">
                  <a:moveTo>
                    <a:pt x="187" y="67"/>
                  </a:moveTo>
                  <a:lnTo>
                    <a:pt x="168" y="45"/>
                  </a:lnTo>
                  <a:lnTo>
                    <a:pt x="156" y="33"/>
                  </a:lnTo>
                  <a:lnTo>
                    <a:pt x="144" y="22"/>
                  </a:lnTo>
                  <a:lnTo>
                    <a:pt x="131" y="17"/>
                  </a:lnTo>
                  <a:lnTo>
                    <a:pt x="119" y="11"/>
                  </a:lnTo>
                  <a:lnTo>
                    <a:pt x="100" y="6"/>
                  </a:lnTo>
                  <a:lnTo>
                    <a:pt x="81" y="0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13" y="11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6" y="67"/>
                  </a:lnTo>
                  <a:lnTo>
                    <a:pt x="25" y="89"/>
                  </a:lnTo>
                  <a:lnTo>
                    <a:pt x="31" y="95"/>
                  </a:lnTo>
                  <a:lnTo>
                    <a:pt x="37" y="100"/>
                  </a:lnTo>
                  <a:lnTo>
                    <a:pt x="50" y="111"/>
                  </a:lnTo>
                  <a:lnTo>
                    <a:pt x="62" y="123"/>
                  </a:lnTo>
                  <a:lnTo>
                    <a:pt x="81" y="128"/>
                  </a:lnTo>
                  <a:lnTo>
                    <a:pt x="94" y="139"/>
                  </a:lnTo>
                  <a:lnTo>
                    <a:pt x="112" y="145"/>
                  </a:lnTo>
                  <a:lnTo>
                    <a:pt x="131" y="150"/>
                  </a:lnTo>
                  <a:lnTo>
                    <a:pt x="144" y="150"/>
                  </a:lnTo>
                  <a:lnTo>
                    <a:pt x="162" y="156"/>
                  </a:lnTo>
                  <a:lnTo>
                    <a:pt x="175" y="150"/>
                  </a:lnTo>
                  <a:lnTo>
                    <a:pt x="187" y="145"/>
                  </a:lnTo>
                  <a:lnTo>
                    <a:pt x="193" y="134"/>
                  </a:lnTo>
                  <a:lnTo>
                    <a:pt x="193" y="123"/>
                  </a:lnTo>
                  <a:lnTo>
                    <a:pt x="200" y="117"/>
                  </a:lnTo>
                  <a:lnTo>
                    <a:pt x="206" y="111"/>
                  </a:lnTo>
                  <a:lnTo>
                    <a:pt x="200" y="100"/>
                  </a:lnTo>
                  <a:lnTo>
                    <a:pt x="200" y="89"/>
                  </a:lnTo>
                  <a:lnTo>
                    <a:pt x="193" y="78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45"/>
            <p:cNvSpPr>
              <a:spLocks/>
            </p:cNvSpPr>
            <p:nvPr/>
          </p:nvSpPr>
          <p:spPr bwMode="auto">
            <a:xfrm>
              <a:off x="585" y="656"/>
              <a:ext cx="436" cy="463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11" y="6"/>
                </a:cxn>
                <a:cxn ang="0">
                  <a:pos x="386" y="12"/>
                </a:cxn>
                <a:cxn ang="0">
                  <a:pos x="361" y="17"/>
                </a:cxn>
                <a:cxn ang="0">
                  <a:pos x="337" y="28"/>
                </a:cxn>
                <a:cxn ang="0">
                  <a:pos x="312" y="39"/>
                </a:cxn>
                <a:cxn ang="0">
                  <a:pos x="280" y="51"/>
                </a:cxn>
                <a:cxn ang="0">
                  <a:pos x="249" y="62"/>
                </a:cxn>
                <a:cxn ang="0">
                  <a:pos x="218" y="73"/>
                </a:cxn>
                <a:cxn ang="0">
                  <a:pos x="193" y="90"/>
                </a:cxn>
                <a:cxn ang="0">
                  <a:pos x="162" y="106"/>
                </a:cxn>
                <a:cxn ang="0">
                  <a:pos x="137" y="123"/>
                </a:cxn>
                <a:cxn ang="0">
                  <a:pos x="112" y="140"/>
                </a:cxn>
                <a:cxn ang="0">
                  <a:pos x="87" y="156"/>
                </a:cxn>
                <a:cxn ang="0">
                  <a:pos x="56" y="184"/>
                </a:cxn>
                <a:cxn ang="0">
                  <a:pos x="25" y="223"/>
                </a:cxn>
                <a:cxn ang="0">
                  <a:pos x="6" y="262"/>
                </a:cxn>
                <a:cxn ang="0">
                  <a:pos x="0" y="301"/>
                </a:cxn>
                <a:cxn ang="0">
                  <a:pos x="0" y="335"/>
                </a:cxn>
                <a:cxn ang="0">
                  <a:pos x="6" y="368"/>
                </a:cxn>
                <a:cxn ang="0">
                  <a:pos x="18" y="396"/>
                </a:cxn>
                <a:cxn ang="0">
                  <a:pos x="37" y="424"/>
                </a:cxn>
                <a:cxn ang="0">
                  <a:pos x="56" y="452"/>
                </a:cxn>
                <a:cxn ang="0">
                  <a:pos x="87" y="463"/>
                </a:cxn>
                <a:cxn ang="0">
                  <a:pos x="106" y="457"/>
                </a:cxn>
                <a:cxn ang="0">
                  <a:pos x="118" y="435"/>
                </a:cxn>
                <a:cxn ang="0">
                  <a:pos x="106" y="402"/>
                </a:cxn>
                <a:cxn ang="0">
                  <a:pos x="93" y="374"/>
                </a:cxn>
                <a:cxn ang="0">
                  <a:pos x="81" y="351"/>
                </a:cxn>
                <a:cxn ang="0">
                  <a:pos x="74" y="324"/>
                </a:cxn>
                <a:cxn ang="0">
                  <a:pos x="74" y="296"/>
                </a:cxn>
                <a:cxn ang="0">
                  <a:pos x="81" y="268"/>
                </a:cxn>
                <a:cxn ang="0">
                  <a:pos x="99" y="234"/>
                </a:cxn>
                <a:cxn ang="0">
                  <a:pos x="131" y="201"/>
                </a:cxn>
                <a:cxn ang="0">
                  <a:pos x="168" y="173"/>
                </a:cxn>
                <a:cxn ang="0">
                  <a:pos x="193" y="151"/>
                </a:cxn>
                <a:cxn ang="0">
                  <a:pos x="218" y="134"/>
                </a:cxn>
                <a:cxn ang="0">
                  <a:pos x="243" y="117"/>
                </a:cxn>
                <a:cxn ang="0">
                  <a:pos x="268" y="95"/>
                </a:cxn>
                <a:cxn ang="0">
                  <a:pos x="293" y="78"/>
                </a:cxn>
                <a:cxn ang="0">
                  <a:pos x="318" y="67"/>
                </a:cxn>
                <a:cxn ang="0">
                  <a:pos x="343" y="51"/>
                </a:cxn>
                <a:cxn ang="0">
                  <a:pos x="368" y="39"/>
                </a:cxn>
                <a:cxn ang="0">
                  <a:pos x="386" y="23"/>
                </a:cxn>
                <a:cxn ang="0">
                  <a:pos x="411" y="12"/>
                </a:cxn>
                <a:cxn ang="0">
                  <a:pos x="436" y="0"/>
                </a:cxn>
                <a:cxn ang="0">
                  <a:pos x="436" y="0"/>
                </a:cxn>
              </a:cxnLst>
              <a:rect l="0" t="0" r="r" b="b"/>
              <a:pathLst>
                <a:path w="436" h="463">
                  <a:moveTo>
                    <a:pt x="436" y="0"/>
                  </a:moveTo>
                  <a:lnTo>
                    <a:pt x="436" y="0"/>
                  </a:lnTo>
                  <a:lnTo>
                    <a:pt x="424" y="6"/>
                  </a:lnTo>
                  <a:lnTo>
                    <a:pt x="411" y="6"/>
                  </a:lnTo>
                  <a:lnTo>
                    <a:pt x="399" y="12"/>
                  </a:lnTo>
                  <a:lnTo>
                    <a:pt x="386" y="12"/>
                  </a:lnTo>
                  <a:lnTo>
                    <a:pt x="374" y="17"/>
                  </a:lnTo>
                  <a:lnTo>
                    <a:pt x="361" y="17"/>
                  </a:lnTo>
                  <a:lnTo>
                    <a:pt x="349" y="23"/>
                  </a:lnTo>
                  <a:lnTo>
                    <a:pt x="337" y="28"/>
                  </a:lnTo>
                  <a:lnTo>
                    <a:pt x="324" y="34"/>
                  </a:lnTo>
                  <a:lnTo>
                    <a:pt x="312" y="39"/>
                  </a:lnTo>
                  <a:lnTo>
                    <a:pt x="299" y="45"/>
                  </a:lnTo>
                  <a:lnTo>
                    <a:pt x="280" y="51"/>
                  </a:lnTo>
                  <a:lnTo>
                    <a:pt x="268" y="56"/>
                  </a:lnTo>
                  <a:lnTo>
                    <a:pt x="249" y="62"/>
                  </a:lnTo>
                  <a:lnTo>
                    <a:pt x="237" y="67"/>
                  </a:lnTo>
                  <a:lnTo>
                    <a:pt x="218" y="73"/>
                  </a:lnTo>
                  <a:lnTo>
                    <a:pt x="205" y="84"/>
                  </a:lnTo>
                  <a:lnTo>
                    <a:pt x="193" y="90"/>
                  </a:lnTo>
                  <a:lnTo>
                    <a:pt x="181" y="101"/>
                  </a:lnTo>
                  <a:lnTo>
                    <a:pt x="162" y="106"/>
                  </a:lnTo>
                  <a:lnTo>
                    <a:pt x="149" y="117"/>
                  </a:lnTo>
                  <a:lnTo>
                    <a:pt x="137" y="123"/>
                  </a:lnTo>
                  <a:lnTo>
                    <a:pt x="124" y="134"/>
                  </a:lnTo>
                  <a:lnTo>
                    <a:pt x="112" y="140"/>
                  </a:lnTo>
                  <a:lnTo>
                    <a:pt x="99" y="151"/>
                  </a:lnTo>
                  <a:lnTo>
                    <a:pt x="87" y="156"/>
                  </a:lnTo>
                  <a:lnTo>
                    <a:pt x="74" y="168"/>
                  </a:lnTo>
                  <a:lnTo>
                    <a:pt x="56" y="184"/>
                  </a:lnTo>
                  <a:lnTo>
                    <a:pt x="37" y="207"/>
                  </a:lnTo>
                  <a:lnTo>
                    <a:pt x="25" y="223"/>
                  </a:lnTo>
                  <a:lnTo>
                    <a:pt x="18" y="240"/>
                  </a:lnTo>
                  <a:lnTo>
                    <a:pt x="6" y="262"/>
                  </a:lnTo>
                  <a:lnTo>
                    <a:pt x="6" y="279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6" y="351"/>
                  </a:lnTo>
                  <a:lnTo>
                    <a:pt x="6" y="368"/>
                  </a:lnTo>
                  <a:lnTo>
                    <a:pt x="12" y="385"/>
                  </a:lnTo>
                  <a:lnTo>
                    <a:pt x="18" y="396"/>
                  </a:lnTo>
                  <a:lnTo>
                    <a:pt x="25" y="413"/>
                  </a:lnTo>
                  <a:lnTo>
                    <a:pt x="37" y="424"/>
                  </a:lnTo>
                  <a:lnTo>
                    <a:pt x="43" y="435"/>
                  </a:lnTo>
                  <a:lnTo>
                    <a:pt x="56" y="452"/>
                  </a:lnTo>
                  <a:lnTo>
                    <a:pt x="74" y="463"/>
                  </a:lnTo>
                  <a:lnTo>
                    <a:pt x="87" y="463"/>
                  </a:lnTo>
                  <a:lnTo>
                    <a:pt x="99" y="463"/>
                  </a:lnTo>
                  <a:lnTo>
                    <a:pt x="106" y="457"/>
                  </a:lnTo>
                  <a:lnTo>
                    <a:pt x="112" y="452"/>
                  </a:lnTo>
                  <a:lnTo>
                    <a:pt x="118" y="435"/>
                  </a:lnTo>
                  <a:lnTo>
                    <a:pt x="118" y="424"/>
                  </a:lnTo>
                  <a:lnTo>
                    <a:pt x="106" y="402"/>
                  </a:lnTo>
                  <a:lnTo>
                    <a:pt x="99" y="385"/>
                  </a:lnTo>
                  <a:lnTo>
                    <a:pt x="93" y="374"/>
                  </a:lnTo>
                  <a:lnTo>
                    <a:pt x="87" y="363"/>
                  </a:lnTo>
                  <a:lnTo>
                    <a:pt x="81" y="351"/>
                  </a:lnTo>
                  <a:lnTo>
                    <a:pt x="81" y="340"/>
                  </a:lnTo>
                  <a:lnTo>
                    <a:pt x="74" y="324"/>
                  </a:lnTo>
                  <a:lnTo>
                    <a:pt x="74" y="312"/>
                  </a:lnTo>
                  <a:lnTo>
                    <a:pt x="74" y="296"/>
                  </a:lnTo>
                  <a:lnTo>
                    <a:pt x="81" y="285"/>
                  </a:lnTo>
                  <a:lnTo>
                    <a:pt x="81" y="268"/>
                  </a:lnTo>
                  <a:lnTo>
                    <a:pt x="93" y="251"/>
                  </a:lnTo>
                  <a:lnTo>
                    <a:pt x="99" y="234"/>
                  </a:lnTo>
                  <a:lnTo>
                    <a:pt x="118" y="218"/>
                  </a:lnTo>
                  <a:lnTo>
                    <a:pt x="131" y="201"/>
                  </a:lnTo>
                  <a:lnTo>
                    <a:pt x="156" y="179"/>
                  </a:lnTo>
                  <a:lnTo>
                    <a:pt x="168" y="173"/>
                  </a:lnTo>
                  <a:lnTo>
                    <a:pt x="181" y="162"/>
                  </a:lnTo>
                  <a:lnTo>
                    <a:pt x="193" y="151"/>
                  </a:lnTo>
                  <a:lnTo>
                    <a:pt x="205" y="145"/>
                  </a:lnTo>
                  <a:lnTo>
                    <a:pt x="218" y="134"/>
                  </a:lnTo>
                  <a:lnTo>
                    <a:pt x="230" y="129"/>
                  </a:lnTo>
                  <a:lnTo>
                    <a:pt x="243" y="117"/>
                  </a:lnTo>
                  <a:lnTo>
                    <a:pt x="255" y="106"/>
                  </a:lnTo>
                  <a:lnTo>
                    <a:pt x="268" y="95"/>
                  </a:lnTo>
                  <a:lnTo>
                    <a:pt x="280" y="90"/>
                  </a:lnTo>
                  <a:lnTo>
                    <a:pt x="293" y="78"/>
                  </a:lnTo>
                  <a:lnTo>
                    <a:pt x="312" y="73"/>
                  </a:lnTo>
                  <a:lnTo>
                    <a:pt x="318" y="67"/>
                  </a:lnTo>
                  <a:lnTo>
                    <a:pt x="330" y="56"/>
                  </a:lnTo>
                  <a:lnTo>
                    <a:pt x="343" y="51"/>
                  </a:lnTo>
                  <a:lnTo>
                    <a:pt x="355" y="45"/>
                  </a:lnTo>
                  <a:lnTo>
                    <a:pt x="368" y="39"/>
                  </a:lnTo>
                  <a:lnTo>
                    <a:pt x="380" y="34"/>
                  </a:lnTo>
                  <a:lnTo>
                    <a:pt x="386" y="23"/>
                  </a:lnTo>
                  <a:lnTo>
                    <a:pt x="399" y="23"/>
                  </a:lnTo>
                  <a:lnTo>
                    <a:pt x="411" y="12"/>
                  </a:lnTo>
                  <a:lnTo>
                    <a:pt x="430" y="6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46"/>
            <p:cNvSpPr>
              <a:spLocks/>
            </p:cNvSpPr>
            <p:nvPr/>
          </p:nvSpPr>
          <p:spPr bwMode="auto">
            <a:xfrm>
              <a:off x="797" y="1102"/>
              <a:ext cx="549" cy="128"/>
            </a:xfrm>
            <a:custGeom>
              <a:avLst/>
              <a:gdLst/>
              <a:ahLst/>
              <a:cxnLst>
                <a:cxn ang="0">
                  <a:pos x="543" y="123"/>
                </a:cxn>
                <a:cxn ang="0">
                  <a:pos x="511" y="106"/>
                </a:cxn>
                <a:cxn ang="0">
                  <a:pos x="486" y="95"/>
                </a:cxn>
                <a:cxn ang="0">
                  <a:pos x="449" y="73"/>
                </a:cxn>
                <a:cxn ang="0">
                  <a:pos x="412" y="56"/>
                </a:cxn>
                <a:cxn ang="0">
                  <a:pos x="368" y="39"/>
                </a:cxn>
                <a:cxn ang="0">
                  <a:pos x="324" y="22"/>
                </a:cxn>
                <a:cxn ang="0">
                  <a:pos x="287" y="17"/>
                </a:cxn>
                <a:cxn ang="0">
                  <a:pos x="243" y="6"/>
                </a:cxn>
                <a:cxn ang="0">
                  <a:pos x="206" y="0"/>
                </a:cxn>
                <a:cxn ang="0">
                  <a:pos x="168" y="0"/>
                </a:cxn>
                <a:cxn ang="0">
                  <a:pos x="131" y="6"/>
                </a:cxn>
                <a:cxn ang="0">
                  <a:pos x="93" y="6"/>
                </a:cxn>
                <a:cxn ang="0">
                  <a:pos x="68" y="11"/>
                </a:cxn>
                <a:cxn ang="0">
                  <a:pos x="43" y="22"/>
                </a:cxn>
                <a:cxn ang="0">
                  <a:pos x="12" y="34"/>
                </a:cxn>
                <a:cxn ang="0">
                  <a:pos x="0" y="56"/>
                </a:cxn>
                <a:cxn ang="0">
                  <a:pos x="0" y="73"/>
                </a:cxn>
                <a:cxn ang="0">
                  <a:pos x="18" y="84"/>
                </a:cxn>
                <a:cxn ang="0">
                  <a:pos x="50" y="84"/>
                </a:cxn>
                <a:cxn ang="0">
                  <a:pos x="75" y="84"/>
                </a:cxn>
                <a:cxn ang="0">
                  <a:pos x="106" y="78"/>
                </a:cxn>
                <a:cxn ang="0">
                  <a:pos x="137" y="73"/>
                </a:cxn>
                <a:cxn ang="0">
                  <a:pos x="174" y="73"/>
                </a:cxn>
                <a:cxn ang="0">
                  <a:pos x="212" y="73"/>
                </a:cxn>
                <a:cxn ang="0">
                  <a:pos x="249" y="73"/>
                </a:cxn>
                <a:cxn ang="0">
                  <a:pos x="293" y="73"/>
                </a:cxn>
                <a:cxn ang="0">
                  <a:pos x="337" y="78"/>
                </a:cxn>
                <a:cxn ang="0">
                  <a:pos x="380" y="84"/>
                </a:cxn>
                <a:cxn ang="0">
                  <a:pos x="418" y="89"/>
                </a:cxn>
                <a:cxn ang="0">
                  <a:pos x="455" y="100"/>
                </a:cxn>
                <a:cxn ang="0">
                  <a:pos x="486" y="112"/>
                </a:cxn>
                <a:cxn ang="0">
                  <a:pos x="511" y="117"/>
                </a:cxn>
                <a:cxn ang="0">
                  <a:pos x="543" y="123"/>
                </a:cxn>
                <a:cxn ang="0">
                  <a:pos x="549" y="128"/>
                </a:cxn>
              </a:cxnLst>
              <a:rect l="0" t="0" r="r" b="b"/>
              <a:pathLst>
                <a:path w="549" h="128">
                  <a:moveTo>
                    <a:pt x="549" y="128"/>
                  </a:moveTo>
                  <a:lnTo>
                    <a:pt x="543" y="123"/>
                  </a:lnTo>
                  <a:lnTo>
                    <a:pt x="524" y="117"/>
                  </a:lnTo>
                  <a:lnTo>
                    <a:pt x="511" y="106"/>
                  </a:lnTo>
                  <a:lnTo>
                    <a:pt x="499" y="100"/>
                  </a:lnTo>
                  <a:lnTo>
                    <a:pt x="486" y="95"/>
                  </a:lnTo>
                  <a:lnTo>
                    <a:pt x="468" y="84"/>
                  </a:lnTo>
                  <a:lnTo>
                    <a:pt x="449" y="73"/>
                  </a:lnTo>
                  <a:lnTo>
                    <a:pt x="430" y="61"/>
                  </a:lnTo>
                  <a:lnTo>
                    <a:pt x="412" y="56"/>
                  </a:lnTo>
                  <a:lnTo>
                    <a:pt x="393" y="45"/>
                  </a:lnTo>
                  <a:lnTo>
                    <a:pt x="368" y="39"/>
                  </a:lnTo>
                  <a:lnTo>
                    <a:pt x="349" y="28"/>
                  </a:lnTo>
                  <a:lnTo>
                    <a:pt x="324" y="22"/>
                  </a:lnTo>
                  <a:lnTo>
                    <a:pt x="305" y="22"/>
                  </a:lnTo>
                  <a:lnTo>
                    <a:pt x="287" y="17"/>
                  </a:lnTo>
                  <a:lnTo>
                    <a:pt x="262" y="11"/>
                  </a:lnTo>
                  <a:lnTo>
                    <a:pt x="243" y="6"/>
                  </a:lnTo>
                  <a:lnTo>
                    <a:pt x="224" y="6"/>
                  </a:lnTo>
                  <a:lnTo>
                    <a:pt x="206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6"/>
                  </a:lnTo>
                  <a:lnTo>
                    <a:pt x="131" y="6"/>
                  </a:lnTo>
                  <a:lnTo>
                    <a:pt x="112" y="6"/>
                  </a:lnTo>
                  <a:lnTo>
                    <a:pt x="93" y="6"/>
                  </a:lnTo>
                  <a:lnTo>
                    <a:pt x="81" y="11"/>
                  </a:lnTo>
                  <a:lnTo>
                    <a:pt x="68" y="11"/>
                  </a:lnTo>
                  <a:lnTo>
                    <a:pt x="56" y="17"/>
                  </a:lnTo>
                  <a:lnTo>
                    <a:pt x="43" y="22"/>
                  </a:lnTo>
                  <a:lnTo>
                    <a:pt x="31" y="28"/>
                  </a:lnTo>
                  <a:lnTo>
                    <a:pt x="12" y="34"/>
                  </a:lnTo>
                  <a:lnTo>
                    <a:pt x="6" y="45"/>
                  </a:lnTo>
                  <a:lnTo>
                    <a:pt x="0" y="56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6" y="78"/>
                  </a:lnTo>
                  <a:lnTo>
                    <a:pt x="18" y="84"/>
                  </a:lnTo>
                  <a:lnTo>
                    <a:pt x="43" y="84"/>
                  </a:lnTo>
                  <a:lnTo>
                    <a:pt x="50" y="84"/>
                  </a:lnTo>
                  <a:lnTo>
                    <a:pt x="62" y="84"/>
                  </a:lnTo>
                  <a:lnTo>
                    <a:pt x="75" y="84"/>
                  </a:lnTo>
                  <a:lnTo>
                    <a:pt x="93" y="84"/>
                  </a:lnTo>
                  <a:lnTo>
                    <a:pt x="106" y="78"/>
                  </a:lnTo>
                  <a:lnTo>
                    <a:pt x="118" y="78"/>
                  </a:lnTo>
                  <a:lnTo>
                    <a:pt x="137" y="73"/>
                  </a:lnTo>
                  <a:lnTo>
                    <a:pt x="156" y="73"/>
                  </a:lnTo>
                  <a:lnTo>
                    <a:pt x="174" y="73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1" y="73"/>
                  </a:lnTo>
                  <a:lnTo>
                    <a:pt x="249" y="73"/>
                  </a:lnTo>
                  <a:lnTo>
                    <a:pt x="274" y="73"/>
                  </a:lnTo>
                  <a:lnTo>
                    <a:pt x="293" y="73"/>
                  </a:lnTo>
                  <a:lnTo>
                    <a:pt x="318" y="78"/>
                  </a:lnTo>
                  <a:lnTo>
                    <a:pt x="337" y="78"/>
                  </a:lnTo>
                  <a:lnTo>
                    <a:pt x="355" y="84"/>
                  </a:lnTo>
                  <a:lnTo>
                    <a:pt x="380" y="84"/>
                  </a:lnTo>
                  <a:lnTo>
                    <a:pt x="399" y="89"/>
                  </a:lnTo>
                  <a:lnTo>
                    <a:pt x="418" y="89"/>
                  </a:lnTo>
                  <a:lnTo>
                    <a:pt x="436" y="95"/>
                  </a:lnTo>
                  <a:lnTo>
                    <a:pt x="455" y="100"/>
                  </a:lnTo>
                  <a:lnTo>
                    <a:pt x="474" y="106"/>
                  </a:lnTo>
                  <a:lnTo>
                    <a:pt x="486" y="112"/>
                  </a:lnTo>
                  <a:lnTo>
                    <a:pt x="505" y="112"/>
                  </a:lnTo>
                  <a:lnTo>
                    <a:pt x="511" y="117"/>
                  </a:lnTo>
                  <a:lnTo>
                    <a:pt x="524" y="123"/>
                  </a:lnTo>
                  <a:lnTo>
                    <a:pt x="543" y="123"/>
                  </a:lnTo>
                  <a:lnTo>
                    <a:pt x="549" y="128"/>
                  </a:lnTo>
                  <a:lnTo>
                    <a:pt x="549" y="128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47"/>
            <p:cNvSpPr>
              <a:spLocks/>
            </p:cNvSpPr>
            <p:nvPr/>
          </p:nvSpPr>
          <p:spPr bwMode="auto">
            <a:xfrm>
              <a:off x="185" y="400"/>
              <a:ext cx="250" cy="808"/>
            </a:xfrm>
            <a:custGeom>
              <a:avLst/>
              <a:gdLst/>
              <a:ahLst/>
              <a:cxnLst>
                <a:cxn ang="0">
                  <a:pos x="169" y="11"/>
                </a:cxn>
                <a:cxn ang="0">
                  <a:pos x="150" y="39"/>
                </a:cxn>
                <a:cxn ang="0">
                  <a:pos x="131" y="78"/>
                </a:cxn>
                <a:cxn ang="0">
                  <a:pos x="106" y="128"/>
                </a:cxn>
                <a:cxn ang="0">
                  <a:pos x="88" y="167"/>
                </a:cxn>
                <a:cxn ang="0">
                  <a:pos x="69" y="206"/>
                </a:cxn>
                <a:cxn ang="0">
                  <a:pos x="56" y="251"/>
                </a:cxn>
                <a:cxn ang="0">
                  <a:pos x="38" y="284"/>
                </a:cxn>
                <a:cxn ang="0">
                  <a:pos x="31" y="318"/>
                </a:cxn>
                <a:cxn ang="0">
                  <a:pos x="19" y="351"/>
                </a:cxn>
                <a:cxn ang="0">
                  <a:pos x="13" y="385"/>
                </a:cxn>
                <a:cxn ang="0">
                  <a:pos x="6" y="418"/>
                </a:cxn>
                <a:cxn ang="0">
                  <a:pos x="0" y="451"/>
                </a:cxn>
                <a:cxn ang="0">
                  <a:pos x="0" y="479"/>
                </a:cxn>
                <a:cxn ang="0">
                  <a:pos x="0" y="513"/>
                </a:cxn>
                <a:cxn ang="0">
                  <a:pos x="0" y="552"/>
                </a:cxn>
                <a:cxn ang="0">
                  <a:pos x="13" y="602"/>
                </a:cxn>
                <a:cxn ang="0">
                  <a:pos x="38" y="646"/>
                </a:cxn>
                <a:cxn ang="0">
                  <a:pos x="69" y="685"/>
                </a:cxn>
                <a:cxn ang="0">
                  <a:pos x="100" y="719"/>
                </a:cxn>
                <a:cxn ang="0">
                  <a:pos x="131" y="747"/>
                </a:cxn>
                <a:cxn ang="0">
                  <a:pos x="194" y="780"/>
                </a:cxn>
                <a:cxn ang="0">
                  <a:pos x="237" y="802"/>
                </a:cxn>
                <a:cxn ang="0">
                  <a:pos x="244" y="802"/>
                </a:cxn>
                <a:cxn ang="0">
                  <a:pos x="225" y="775"/>
                </a:cxn>
                <a:cxn ang="0">
                  <a:pos x="206" y="747"/>
                </a:cxn>
                <a:cxn ang="0">
                  <a:pos x="194" y="713"/>
                </a:cxn>
                <a:cxn ang="0">
                  <a:pos x="169" y="674"/>
                </a:cxn>
                <a:cxn ang="0">
                  <a:pos x="150" y="624"/>
                </a:cxn>
                <a:cxn ang="0">
                  <a:pos x="131" y="580"/>
                </a:cxn>
                <a:cxn ang="0">
                  <a:pos x="113" y="529"/>
                </a:cxn>
                <a:cxn ang="0">
                  <a:pos x="100" y="474"/>
                </a:cxn>
                <a:cxn ang="0">
                  <a:pos x="94" y="418"/>
                </a:cxn>
                <a:cxn ang="0">
                  <a:pos x="94" y="357"/>
                </a:cxn>
                <a:cxn ang="0">
                  <a:pos x="94" y="301"/>
                </a:cxn>
                <a:cxn ang="0">
                  <a:pos x="100" y="245"/>
                </a:cxn>
                <a:cxn ang="0">
                  <a:pos x="113" y="195"/>
                </a:cxn>
                <a:cxn ang="0">
                  <a:pos x="125" y="145"/>
                </a:cxn>
                <a:cxn ang="0">
                  <a:pos x="137" y="100"/>
                </a:cxn>
                <a:cxn ang="0">
                  <a:pos x="144" y="61"/>
                </a:cxn>
                <a:cxn ang="0">
                  <a:pos x="156" y="33"/>
                </a:cxn>
                <a:cxn ang="0">
                  <a:pos x="175" y="0"/>
                </a:cxn>
              </a:cxnLst>
              <a:rect l="0" t="0" r="r" b="b"/>
              <a:pathLst>
                <a:path w="250" h="808">
                  <a:moveTo>
                    <a:pt x="175" y="0"/>
                  </a:moveTo>
                  <a:lnTo>
                    <a:pt x="175" y="0"/>
                  </a:lnTo>
                  <a:lnTo>
                    <a:pt x="169" y="11"/>
                  </a:lnTo>
                  <a:lnTo>
                    <a:pt x="156" y="17"/>
                  </a:lnTo>
                  <a:lnTo>
                    <a:pt x="156" y="28"/>
                  </a:lnTo>
                  <a:lnTo>
                    <a:pt x="150" y="39"/>
                  </a:lnTo>
                  <a:lnTo>
                    <a:pt x="144" y="50"/>
                  </a:lnTo>
                  <a:lnTo>
                    <a:pt x="137" y="61"/>
                  </a:lnTo>
                  <a:lnTo>
                    <a:pt x="131" y="78"/>
                  </a:lnTo>
                  <a:lnTo>
                    <a:pt x="119" y="95"/>
                  </a:lnTo>
                  <a:lnTo>
                    <a:pt x="113" y="111"/>
                  </a:lnTo>
                  <a:lnTo>
                    <a:pt x="106" y="128"/>
                  </a:lnTo>
                  <a:lnTo>
                    <a:pt x="100" y="145"/>
                  </a:lnTo>
                  <a:lnTo>
                    <a:pt x="94" y="156"/>
                  </a:lnTo>
                  <a:lnTo>
                    <a:pt x="88" y="167"/>
                  </a:lnTo>
                  <a:lnTo>
                    <a:pt x="81" y="178"/>
                  </a:lnTo>
                  <a:lnTo>
                    <a:pt x="81" y="189"/>
                  </a:lnTo>
                  <a:lnTo>
                    <a:pt x="69" y="206"/>
                  </a:lnTo>
                  <a:lnTo>
                    <a:pt x="63" y="228"/>
                  </a:lnTo>
                  <a:lnTo>
                    <a:pt x="56" y="240"/>
                  </a:lnTo>
                  <a:lnTo>
                    <a:pt x="56" y="251"/>
                  </a:lnTo>
                  <a:lnTo>
                    <a:pt x="50" y="262"/>
                  </a:lnTo>
                  <a:lnTo>
                    <a:pt x="44" y="273"/>
                  </a:lnTo>
                  <a:lnTo>
                    <a:pt x="38" y="284"/>
                  </a:lnTo>
                  <a:lnTo>
                    <a:pt x="38" y="295"/>
                  </a:lnTo>
                  <a:lnTo>
                    <a:pt x="31" y="307"/>
                  </a:lnTo>
                  <a:lnTo>
                    <a:pt x="31" y="318"/>
                  </a:lnTo>
                  <a:lnTo>
                    <a:pt x="25" y="329"/>
                  </a:lnTo>
                  <a:lnTo>
                    <a:pt x="25" y="340"/>
                  </a:lnTo>
                  <a:lnTo>
                    <a:pt x="19" y="351"/>
                  </a:lnTo>
                  <a:lnTo>
                    <a:pt x="19" y="362"/>
                  </a:lnTo>
                  <a:lnTo>
                    <a:pt x="13" y="373"/>
                  </a:lnTo>
                  <a:lnTo>
                    <a:pt x="13" y="385"/>
                  </a:lnTo>
                  <a:lnTo>
                    <a:pt x="6" y="396"/>
                  </a:lnTo>
                  <a:lnTo>
                    <a:pt x="6" y="407"/>
                  </a:lnTo>
                  <a:lnTo>
                    <a:pt x="6" y="418"/>
                  </a:lnTo>
                  <a:lnTo>
                    <a:pt x="0" y="429"/>
                  </a:lnTo>
                  <a:lnTo>
                    <a:pt x="0" y="440"/>
                  </a:lnTo>
                  <a:lnTo>
                    <a:pt x="0" y="451"/>
                  </a:lnTo>
                  <a:lnTo>
                    <a:pt x="0" y="463"/>
                  </a:lnTo>
                  <a:lnTo>
                    <a:pt x="0" y="474"/>
                  </a:lnTo>
                  <a:lnTo>
                    <a:pt x="0" y="479"/>
                  </a:lnTo>
                  <a:lnTo>
                    <a:pt x="0" y="490"/>
                  </a:lnTo>
                  <a:lnTo>
                    <a:pt x="0" y="502"/>
                  </a:lnTo>
                  <a:lnTo>
                    <a:pt x="0" y="513"/>
                  </a:lnTo>
                  <a:lnTo>
                    <a:pt x="0" y="524"/>
                  </a:lnTo>
                  <a:lnTo>
                    <a:pt x="0" y="535"/>
                  </a:lnTo>
                  <a:lnTo>
                    <a:pt x="0" y="552"/>
                  </a:lnTo>
                  <a:lnTo>
                    <a:pt x="6" y="568"/>
                  </a:lnTo>
                  <a:lnTo>
                    <a:pt x="6" y="585"/>
                  </a:lnTo>
                  <a:lnTo>
                    <a:pt x="13" y="602"/>
                  </a:lnTo>
                  <a:lnTo>
                    <a:pt x="19" y="613"/>
                  </a:lnTo>
                  <a:lnTo>
                    <a:pt x="25" y="630"/>
                  </a:lnTo>
                  <a:lnTo>
                    <a:pt x="38" y="646"/>
                  </a:lnTo>
                  <a:lnTo>
                    <a:pt x="44" y="663"/>
                  </a:lnTo>
                  <a:lnTo>
                    <a:pt x="56" y="674"/>
                  </a:lnTo>
                  <a:lnTo>
                    <a:pt x="69" y="685"/>
                  </a:lnTo>
                  <a:lnTo>
                    <a:pt x="75" y="697"/>
                  </a:lnTo>
                  <a:lnTo>
                    <a:pt x="88" y="708"/>
                  </a:lnTo>
                  <a:lnTo>
                    <a:pt x="100" y="719"/>
                  </a:lnTo>
                  <a:lnTo>
                    <a:pt x="113" y="724"/>
                  </a:lnTo>
                  <a:lnTo>
                    <a:pt x="119" y="736"/>
                  </a:lnTo>
                  <a:lnTo>
                    <a:pt x="131" y="747"/>
                  </a:lnTo>
                  <a:lnTo>
                    <a:pt x="156" y="758"/>
                  </a:lnTo>
                  <a:lnTo>
                    <a:pt x="175" y="769"/>
                  </a:lnTo>
                  <a:lnTo>
                    <a:pt x="194" y="780"/>
                  </a:lnTo>
                  <a:lnTo>
                    <a:pt x="212" y="791"/>
                  </a:lnTo>
                  <a:lnTo>
                    <a:pt x="225" y="797"/>
                  </a:lnTo>
                  <a:lnTo>
                    <a:pt x="237" y="802"/>
                  </a:lnTo>
                  <a:lnTo>
                    <a:pt x="244" y="808"/>
                  </a:lnTo>
                  <a:lnTo>
                    <a:pt x="250" y="808"/>
                  </a:lnTo>
                  <a:lnTo>
                    <a:pt x="244" y="802"/>
                  </a:lnTo>
                  <a:lnTo>
                    <a:pt x="244" y="797"/>
                  </a:lnTo>
                  <a:lnTo>
                    <a:pt x="231" y="786"/>
                  </a:lnTo>
                  <a:lnTo>
                    <a:pt x="225" y="775"/>
                  </a:lnTo>
                  <a:lnTo>
                    <a:pt x="219" y="763"/>
                  </a:lnTo>
                  <a:lnTo>
                    <a:pt x="212" y="752"/>
                  </a:lnTo>
                  <a:lnTo>
                    <a:pt x="206" y="747"/>
                  </a:lnTo>
                  <a:lnTo>
                    <a:pt x="206" y="736"/>
                  </a:lnTo>
                  <a:lnTo>
                    <a:pt x="200" y="724"/>
                  </a:lnTo>
                  <a:lnTo>
                    <a:pt x="194" y="713"/>
                  </a:lnTo>
                  <a:lnTo>
                    <a:pt x="187" y="697"/>
                  </a:lnTo>
                  <a:lnTo>
                    <a:pt x="181" y="685"/>
                  </a:lnTo>
                  <a:lnTo>
                    <a:pt x="169" y="674"/>
                  </a:lnTo>
                  <a:lnTo>
                    <a:pt x="162" y="658"/>
                  </a:lnTo>
                  <a:lnTo>
                    <a:pt x="156" y="641"/>
                  </a:lnTo>
                  <a:lnTo>
                    <a:pt x="150" y="624"/>
                  </a:lnTo>
                  <a:lnTo>
                    <a:pt x="144" y="607"/>
                  </a:lnTo>
                  <a:lnTo>
                    <a:pt x="137" y="596"/>
                  </a:lnTo>
                  <a:lnTo>
                    <a:pt x="131" y="580"/>
                  </a:lnTo>
                  <a:lnTo>
                    <a:pt x="125" y="563"/>
                  </a:lnTo>
                  <a:lnTo>
                    <a:pt x="119" y="546"/>
                  </a:lnTo>
                  <a:lnTo>
                    <a:pt x="113" y="529"/>
                  </a:lnTo>
                  <a:lnTo>
                    <a:pt x="106" y="507"/>
                  </a:lnTo>
                  <a:lnTo>
                    <a:pt x="106" y="490"/>
                  </a:lnTo>
                  <a:lnTo>
                    <a:pt x="100" y="474"/>
                  </a:lnTo>
                  <a:lnTo>
                    <a:pt x="100" y="457"/>
                  </a:lnTo>
                  <a:lnTo>
                    <a:pt x="94" y="435"/>
                  </a:lnTo>
                  <a:lnTo>
                    <a:pt x="94" y="418"/>
                  </a:lnTo>
                  <a:lnTo>
                    <a:pt x="94" y="396"/>
                  </a:lnTo>
                  <a:lnTo>
                    <a:pt x="94" y="379"/>
                  </a:lnTo>
                  <a:lnTo>
                    <a:pt x="94" y="357"/>
                  </a:lnTo>
                  <a:lnTo>
                    <a:pt x="94" y="340"/>
                  </a:lnTo>
                  <a:lnTo>
                    <a:pt x="94" y="318"/>
                  </a:lnTo>
                  <a:lnTo>
                    <a:pt x="94" y="301"/>
                  </a:lnTo>
                  <a:lnTo>
                    <a:pt x="94" y="284"/>
                  </a:lnTo>
                  <a:lnTo>
                    <a:pt x="100" y="268"/>
                  </a:lnTo>
                  <a:lnTo>
                    <a:pt x="100" y="245"/>
                  </a:lnTo>
                  <a:lnTo>
                    <a:pt x="106" y="228"/>
                  </a:lnTo>
                  <a:lnTo>
                    <a:pt x="106" y="212"/>
                  </a:lnTo>
                  <a:lnTo>
                    <a:pt x="113" y="195"/>
                  </a:lnTo>
                  <a:lnTo>
                    <a:pt x="113" y="178"/>
                  </a:lnTo>
                  <a:lnTo>
                    <a:pt x="119" y="162"/>
                  </a:lnTo>
                  <a:lnTo>
                    <a:pt x="125" y="145"/>
                  </a:lnTo>
                  <a:lnTo>
                    <a:pt x="131" y="134"/>
                  </a:lnTo>
                  <a:lnTo>
                    <a:pt x="131" y="117"/>
                  </a:lnTo>
                  <a:lnTo>
                    <a:pt x="137" y="100"/>
                  </a:lnTo>
                  <a:lnTo>
                    <a:pt x="137" y="89"/>
                  </a:lnTo>
                  <a:lnTo>
                    <a:pt x="144" y="78"/>
                  </a:lnTo>
                  <a:lnTo>
                    <a:pt x="144" y="61"/>
                  </a:lnTo>
                  <a:lnTo>
                    <a:pt x="150" y="50"/>
                  </a:lnTo>
                  <a:lnTo>
                    <a:pt x="156" y="45"/>
                  </a:lnTo>
                  <a:lnTo>
                    <a:pt x="156" y="33"/>
                  </a:lnTo>
                  <a:lnTo>
                    <a:pt x="162" y="17"/>
                  </a:lnTo>
                  <a:lnTo>
                    <a:pt x="169" y="6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82" name="Picture 44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29256" y="3000372"/>
            <a:ext cx="50445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1029" name="Picture 5" descr="C:\Documents and Settings\loveme\Local Settings\Temporary Internet Files\Content.IE5\A571T1V4\j0436899[1]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29388" y="2000240"/>
            <a:ext cx="642942" cy="642942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sp>
        <p:nvSpPr>
          <p:cNvPr id="284" name="TextBox 283"/>
          <p:cNvSpPr txBox="1"/>
          <p:nvPr/>
        </p:nvSpPr>
        <p:spPr>
          <a:xfrm>
            <a:off x="2357422" y="223869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파인애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플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214678" y="2738762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수박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634473" y="180385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복숭아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6572264" y="185736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딸기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072198" y="3000372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바나나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715008" y="214311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사과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857752" y="302451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배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357818" y="459615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토마토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86116" y="516765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레몬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928926" y="414338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오렌지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071670" y="5286388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석류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785918" y="435769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그레이프후르츠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296" name="Picture 44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2000" y="3143248"/>
            <a:ext cx="571504" cy="70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sp>
        <p:nvSpPr>
          <p:cNvPr id="297" name="TextBox 296"/>
          <p:cNvSpPr txBox="1"/>
          <p:nvPr/>
        </p:nvSpPr>
        <p:spPr>
          <a:xfrm>
            <a:off x="4286248" y="2928934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포도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</TotalTime>
  <Words>20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2008-11-15T07:52:43Z</dcterms:created>
  <dcterms:modified xsi:type="dcterms:W3CDTF">2009-06-07T02:47:34Z</dcterms:modified>
</cp:coreProperties>
</file>