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033"/>
    <a:srgbClr val="FF2D2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1E3-B0E0-4D79-84C2-CF075B7C719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11C-0182-4510-9894-819ADCCC61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38314" y="1500174"/>
          <a:ext cx="5691206" cy="431801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845603"/>
                <a:gridCol w="2845603"/>
              </a:tblGrid>
              <a:tr h="2159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Tahoma" pitchFamily="34" charset="0"/>
                          <a:cs typeface="Tahoma" pitchFamily="34" charset="0"/>
                        </a:rPr>
                        <a:t>별</a:t>
                      </a:r>
                      <a:endParaRPr lang="ko-KR" altLang="en-US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Tahoma" pitchFamily="34" charset="0"/>
                          <a:cs typeface="Tahoma" pitchFamily="34" charset="0"/>
                        </a:rPr>
                        <a:t>물음표</a:t>
                      </a:r>
                      <a:endParaRPr lang="ko-KR" altLang="en-US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Tahoma" pitchFamily="34" charset="0"/>
                          <a:cs typeface="Tahoma" pitchFamily="34" charset="0"/>
                        </a:rPr>
                        <a:t>현금 젖소</a:t>
                      </a:r>
                      <a:endParaRPr lang="ko-KR" altLang="en-US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Tahoma" pitchFamily="34" charset="0"/>
                          <a:cs typeface="Tahoma" pitchFamily="34" charset="0"/>
                        </a:rPr>
                        <a:t>개</a:t>
                      </a:r>
                      <a:endParaRPr lang="ko-KR" altLang="en-US" b="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포인트가 5개인 별 4"/>
          <p:cNvSpPr/>
          <p:nvPr/>
        </p:nvSpPr>
        <p:spPr>
          <a:xfrm>
            <a:off x="2643174" y="2071678"/>
            <a:ext cx="1000132" cy="1000132"/>
          </a:xfrm>
          <a:prstGeom prst="star5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41003" y="1785926"/>
            <a:ext cx="8883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 spc="50" dirty="0" smtClean="0">
                <a:ln w="11430"/>
                <a:solidFill>
                  <a:srgbClr val="F97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?</a:t>
            </a:r>
            <a:endParaRPr lang="ko-KR" altLang="en-US" sz="9600" b="1" spc="50" dirty="0">
              <a:ln w="11430"/>
              <a:solidFill>
                <a:srgbClr val="F97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357694"/>
            <a:ext cx="1857388" cy="1182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C:\Documents and Settings\loveme\Local Settings\Temporary Internet Files\Content.IE5\331O2KWZ\MCj039537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375624"/>
            <a:ext cx="1214446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직선 화살표 연결선 15"/>
          <p:cNvCxnSpPr/>
          <p:nvPr/>
        </p:nvCxnSpPr>
        <p:spPr>
          <a:xfrm rot="10800000" flipV="1">
            <a:off x="1785918" y="6000768"/>
            <a:ext cx="55007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-643768" y="3713958"/>
            <a:ext cx="42862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3042" y="834078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우리 제품은 지금 어디에</a:t>
            </a:r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?</a:t>
            </a:r>
            <a:endParaRPr lang="ko-KR" altLang="en-US" sz="2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6116" y="6034793"/>
            <a:ext cx="2786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시장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점유율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68772" y="3588889"/>
            <a:ext cx="30718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시장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성장률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4480" y="6034793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높음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5140" y="6000768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낮음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947369" y="5553433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낮음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909955" y="1481468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높음</a:t>
            </a:r>
            <a:endParaRPr lang="ko-KR" altLang="en-US" sz="15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7000892" y="4572008"/>
            <a:ext cx="857256" cy="428628"/>
          </a:xfrm>
          <a:prstGeom prst="rightArrow">
            <a:avLst>
              <a:gd name="adj1" fmla="val 67356"/>
              <a:gd name="adj2" fmla="val 7767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청산</a:t>
            </a:r>
          </a:p>
        </p:txBody>
      </p:sp>
      <p:sp>
        <p:nvSpPr>
          <p:cNvPr id="34" name="왼쪽 화살표 33"/>
          <p:cNvSpPr/>
          <p:nvPr/>
        </p:nvSpPr>
        <p:spPr>
          <a:xfrm>
            <a:off x="4071934" y="2428868"/>
            <a:ext cx="857256" cy="425957"/>
          </a:xfrm>
          <a:prstGeom prst="leftArrow">
            <a:avLst>
              <a:gd name="adj1" fmla="val 65320"/>
              <a:gd name="adj2" fmla="val 5574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투자</a:t>
            </a:r>
            <a:endParaRPr lang="ko-KR" altLang="en-US" sz="1000" b="1" dirty="0">
              <a:ln w="12700">
                <a:noFill/>
              </a:ln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2928926" y="3357562"/>
            <a:ext cx="500066" cy="78581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투자</a:t>
            </a:r>
          </a:p>
        </p:txBody>
      </p:sp>
      <p:sp>
        <p:nvSpPr>
          <p:cNvPr id="38" name="오른쪽 화살표 37"/>
          <p:cNvSpPr/>
          <p:nvPr/>
        </p:nvSpPr>
        <p:spPr>
          <a:xfrm>
            <a:off x="7000892" y="2428868"/>
            <a:ext cx="857256" cy="428628"/>
          </a:xfrm>
          <a:prstGeom prst="rightArrow">
            <a:avLst>
              <a:gd name="adj1" fmla="val 67356"/>
              <a:gd name="adj2" fmla="val 7767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latin typeface="굴림" pitchFamily="50" charset="-127"/>
                <a:ea typeface="굴림" pitchFamily="50" charset="-127"/>
              </a:rPr>
              <a:t>포기</a:t>
            </a:r>
            <a:endParaRPr lang="ko-KR" altLang="en-US" sz="1000" b="1" dirty="0">
              <a:ln w="12700">
                <a:noFill/>
              </a:ln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17</cp:revision>
  <dcterms:created xsi:type="dcterms:W3CDTF">2008-06-16T09:18:36Z</dcterms:created>
  <dcterms:modified xsi:type="dcterms:W3CDTF">2009-10-25T03:43:00Z</dcterms:modified>
</cp:coreProperties>
</file>