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B46"/>
    <a:srgbClr val="1D1D1D"/>
    <a:srgbClr val="00CC99"/>
    <a:srgbClr val="08CFCA"/>
    <a:srgbClr val="069898"/>
    <a:srgbClr val="17294D"/>
    <a:srgbClr val="223C70"/>
    <a:srgbClr val="1F2B47"/>
    <a:srgbClr val="003366"/>
    <a:srgbClr val="172A4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95000"/>
                <a:lumOff val="5000"/>
              </a:schemeClr>
            </a:gs>
            <a:gs pos="7000">
              <a:schemeClr val="tx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/>
          <p:cNvGrpSpPr/>
          <p:nvPr/>
        </p:nvGrpSpPr>
        <p:grpSpPr>
          <a:xfrm>
            <a:off x="571472" y="1571612"/>
            <a:ext cx="8143932" cy="4643470"/>
            <a:chOff x="571472" y="1428736"/>
            <a:chExt cx="8143932" cy="46434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500430" y="1428736"/>
              <a:ext cx="1714512" cy="500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대표이사</a:t>
              </a:r>
              <a:endPara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1472" y="3143248"/>
              <a:ext cx="1428760" cy="500066"/>
            </a:xfrm>
            <a:prstGeom prst="roundRect">
              <a:avLst/>
            </a:prstGeom>
            <a:solidFill>
              <a:schemeClr val="accent5"/>
            </a:solidFill>
            <a:ln w="317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생산부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714876" y="3143248"/>
              <a:ext cx="1428760" cy="500066"/>
            </a:xfrm>
            <a:prstGeom prst="roundRect">
              <a:avLst/>
            </a:prstGeom>
            <a:solidFill>
              <a:schemeClr val="accent5"/>
            </a:solidFill>
            <a:ln w="317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영업부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643174" y="3143248"/>
              <a:ext cx="1428760" cy="500066"/>
            </a:xfrm>
            <a:prstGeom prst="roundRect">
              <a:avLst/>
            </a:prstGeom>
            <a:solidFill>
              <a:schemeClr val="accent5"/>
            </a:solidFill>
            <a:ln w="317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기술연구소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643042" y="3857628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조립팀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643042" y="4429132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생산관리팀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682086" y="3857628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제품개발팀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682086" y="4429132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공정개선팀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786446" y="3929066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서울영업팀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786446" y="4500570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대전영업팀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572132" y="2000240"/>
              <a:ext cx="1214446" cy="357190"/>
            </a:xfrm>
            <a:prstGeom prst="roundRect">
              <a:avLst>
                <a:gd name="adj" fmla="val 40476"/>
              </a:avLst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감사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786446" y="5072074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부산영업팀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786446" y="5643578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영업지원팀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643702" y="3143248"/>
              <a:ext cx="1428760" cy="500066"/>
            </a:xfrm>
            <a:prstGeom prst="roundRect">
              <a:avLst/>
            </a:prstGeom>
            <a:solidFill>
              <a:schemeClr val="accent5"/>
            </a:solidFill>
            <a:ln w="317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총무부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7643834" y="3929066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구매팀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1643042" y="5000636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품짐관리팀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643834" y="4572008"/>
              <a:ext cx="1071570" cy="4286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총무팀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285852" y="1928801"/>
              <a:ext cx="6357982" cy="3929091"/>
              <a:chOff x="1285852" y="1714487"/>
              <a:chExt cx="6357982" cy="3929091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285852" y="1714487"/>
                <a:ext cx="6357982" cy="3929091"/>
                <a:chOff x="1428728" y="1500173"/>
                <a:chExt cx="6357982" cy="3929091"/>
              </a:xfrm>
            </p:grpSpPr>
            <p:grpSp>
              <p:nvGrpSpPr>
                <p:cNvPr id="42" name="그룹 41"/>
                <p:cNvGrpSpPr/>
                <p:nvPr/>
              </p:nvGrpSpPr>
              <p:grpSpPr>
                <a:xfrm>
                  <a:off x="1428728" y="1500173"/>
                  <a:ext cx="6357982" cy="3929091"/>
                  <a:chOff x="1428728" y="1500173"/>
                  <a:chExt cx="6357982" cy="3929091"/>
                </a:xfrm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grpSpPr>
              <p:cxnSp>
                <p:nvCxnSpPr>
                  <p:cNvPr id="9" name="꺾인 연결선 8"/>
                  <p:cNvCxnSpPr>
                    <a:stCxn id="4" idx="2"/>
                    <a:endCxn id="5" idx="0"/>
                  </p:cNvCxnSpPr>
                  <p:nvPr/>
                </p:nvCxnSpPr>
                <p:spPr>
                  <a:xfrm rot="5400000">
                    <a:off x="2357422" y="571480"/>
                    <a:ext cx="1214446" cy="3071834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꺾인 연결선 9"/>
                  <p:cNvCxnSpPr>
                    <a:stCxn id="4" idx="2"/>
                    <a:endCxn id="6" idx="0"/>
                  </p:cNvCxnSpPr>
                  <p:nvPr/>
                </p:nvCxnSpPr>
                <p:spPr>
                  <a:xfrm rot="16200000" flipH="1">
                    <a:off x="4429124" y="1571612"/>
                    <a:ext cx="1214446" cy="1071570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꺾인 연결선 15"/>
                  <p:cNvCxnSpPr>
                    <a:stCxn id="4" idx="2"/>
                    <a:endCxn id="7" idx="0"/>
                  </p:cNvCxnSpPr>
                  <p:nvPr/>
                </p:nvCxnSpPr>
                <p:spPr>
                  <a:xfrm rot="5400000">
                    <a:off x="3393273" y="1607331"/>
                    <a:ext cx="1214446" cy="1000132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hape 31"/>
                  <p:cNvCxnSpPr>
                    <a:stCxn id="5" idx="2"/>
                    <a:endCxn id="23" idx="1"/>
                  </p:cNvCxnSpPr>
                  <p:nvPr/>
                </p:nvCxnSpPr>
                <p:spPr>
                  <a:xfrm rot="16200000" flipH="1">
                    <a:off x="1393009" y="3250405"/>
                    <a:ext cx="428628" cy="357190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hape 33"/>
                  <p:cNvCxnSpPr>
                    <a:stCxn id="5" idx="2"/>
                    <a:endCxn id="24" idx="1"/>
                  </p:cNvCxnSpPr>
                  <p:nvPr/>
                </p:nvCxnSpPr>
                <p:spPr>
                  <a:xfrm rot="16200000" flipH="1">
                    <a:off x="1107257" y="3536157"/>
                    <a:ext cx="1000132" cy="357190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hape 39"/>
                  <p:cNvCxnSpPr>
                    <a:stCxn id="7" idx="2"/>
                    <a:endCxn id="25" idx="1"/>
                  </p:cNvCxnSpPr>
                  <p:nvPr/>
                </p:nvCxnSpPr>
                <p:spPr>
                  <a:xfrm rot="16200000" flipH="1">
                    <a:off x="3448382" y="3266734"/>
                    <a:ext cx="428628" cy="324532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hape 44"/>
                  <p:cNvCxnSpPr>
                    <a:stCxn id="7" idx="2"/>
                    <a:endCxn id="26" idx="1"/>
                  </p:cNvCxnSpPr>
                  <p:nvPr/>
                </p:nvCxnSpPr>
                <p:spPr>
                  <a:xfrm rot="16200000" flipH="1">
                    <a:off x="3162630" y="3552486"/>
                    <a:ext cx="1000132" cy="324532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hape 49"/>
                  <p:cNvCxnSpPr>
                    <a:endCxn id="27" idx="1"/>
                  </p:cNvCxnSpPr>
                  <p:nvPr/>
                </p:nvCxnSpPr>
                <p:spPr>
                  <a:xfrm rot="16200000" flipH="1">
                    <a:off x="5500694" y="3286124"/>
                    <a:ext cx="500066" cy="357190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hape 50"/>
                  <p:cNvCxnSpPr>
                    <a:stCxn id="6" idx="2"/>
                    <a:endCxn id="28" idx="1"/>
                  </p:cNvCxnSpPr>
                  <p:nvPr/>
                </p:nvCxnSpPr>
                <p:spPr>
                  <a:xfrm rot="16200000" flipH="1">
                    <a:off x="5214942" y="3571876"/>
                    <a:ext cx="1071570" cy="357190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hape 65"/>
                  <p:cNvCxnSpPr>
                    <a:stCxn id="6" idx="2"/>
                    <a:endCxn id="64" idx="1"/>
                  </p:cNvCxnSpPr>
                  <p:nvPr/>
                </p:nvCxnSpPr>
                <p:spPr>
                  <a:xfrm rot="16200000" flipH="1">
                    <a:off x="4929190" y="3857628"/>
                    <a:ext cx="1643074" cy="357190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hape 68"/>
                  <p:cNvCxnSpPr>
                    <a:stCxn id="6" idx="2"/>
                    <a:endCxn id="65" idx="1"/>
                  </p:cNvCxnSpPr>
                  <p:nvPr/>
                </p:nvCxnSpPr>
                <p:spPr>
                  <a:xfrm rot="16200000" flipH="1">
                    <a:off x="4643438" y="4143380"/>
                    <a:ext cx="2214578" cy="357190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hape 117"/>
                  <p:cNvCxnSpPr>
                    <a:endCxn id="117" idx="1"/>
                  </p:cNvCxnSpPr>
                  <p:nvPr/>
                </p:nvCxnSpPr>
                <p:spPr>
                  <a:xfrm rot="16200000" flipH="1">
                    <a:off x="7393801" y="3321843"/>
                    <a:ext cx="500066" cy="285752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hape 126"/>
                  <p:cNvCxnSpPr>
                    <a:stCxn id="4" idx="2"/>
                    <a:endCxn id="63" idx="1"/>
                  </p:cNvCxnSpPr>
                  <p:nvPr/>
                </p:nvCxnSpPr>
                <p:spPr>
                  <a:xfrm rot="16200000" flipH="1">
                    <a:off x="4982769" y="1017967"/>
                    <a:ext cx="250033" cy="1214446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hape 181"/>
                  <p:cNvCxnSpPr>
                    <a:stCxn id="5" idx="2"/>
                    <a:endCxn id="181" idx="1"/>
                  </p:cNvCxnSpPr>
                  <p:nvPr/>
                </p:nvCxnSpPr>
                <p:spPr>
                  <a:xfrm rot="16200000" flipH="1">
                    <a:off x="821505" y="3821909"/>
                    <a:ext cx="1571636" cy="357190"/>
                  </a:xfrm>
                  <a:prstGeom prst="bentConnector2">
                    <a:avLst/>
                  </a:prstGeom>
                  <a:ln w="635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hape 42"/>
                <p:cNvCxnSpPr>
                  <a:endCxn id="46" idx="1"/>
                </p:cNvCxnSpPr>
                <p:nvPr/>
              </p:nvCxnSpPr>
              <p:spPr>
                <a:xfrm rot="16200000" flipH="1">
                  <a:off x="7072330" y="3643314"/>
                  <a:ext cx="1143008" cy="285752"/>
                </a:xfrm>
                <a:prstGeom prst="bentConnector2">
                  <a:avLst/>
                </a:prstGeom>
                <a:ln w="63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꺾인 연결선 83"/>
              <p:cNvCxnSpPr>
                <a:stCxn id="4" idx="2"/>
                <a:endCxn id="72" idx="0"/>
              </p:cNvCxnSpPr>
              <p:nvPr/>
            </p:nvCxnSpPr>
            <p:spPr>
              <a:xfrm rot="16200000" flipH="1">
                <a:off x="5250661" y="821513"/>
                <a:ext cx="1214446" cy="3000396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Shape 164"/>
            <p:cNvCxnSpPr>
              <a:stCxn id="4" idx="2"/>
              <a:endCxn id="168" idx="3"/>
            </p:cNvCxnSpPr>
            <p:nvPr/>
          </p:nvCxnSpPr>
          <p:spPr>
            <a:xfrm rot="5400000">
              <a:off x="3696885" y="1518033"/>
              <a:ext cx="250033" cy="1071570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모서리가 둥근 직사각형 167"/>
            <p:cNvSpPr/>
            <p:nvPr/>
          </p:nvSpPr>
          <p:spPr>
            <a:xfrm>
              <a:off x="2071670" y="2000240"/>
              <a:ext cx="1214446" cy="357190"/>
            </a:xfrm>
            <a:prstGeom prst="roundRect">
              <a:avLst>
                <a:gd name="adj" fmla="val 40476"/>
              </a:avLst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이사회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2214546" y="642918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주식회사 조직도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2009.8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742</TotalTime>
  <Words>24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18</cp:revision>
  <dcterms:created xsi:type="dcterms:W3CDTF">2008-10-18T12:27:37Z</dcterms:created>
  <dcterms:modified xsi:type="dcterms:W3CDTF">2009-04-18T14:52:16Z</dcterms:modified>
</cp:coreProperties>
</file>