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B46"/>
    <a:srgbClr val="1D1D1D"/>
    <a:srgbClr val="00CC99"/>
    <a:srgbClr val="08CFCA"/>
    <a:srgbClr val="069898"/>
    <a:srgbClr val="17294D"/>
    <a:srgbClr val="223C70"/>
    <a:srgbClr val="1F2B47"/>
    <a:srgbClr val="003366"/>
    <a:srgbClr val="172A4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bg1"/>
            </a:gs>
            <a:gs pos="0">
              <a:schemeClr val="bg2">
                <a:lumMod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F7EB-21FE-4C77-8692-A21C3DB9E36C}" type="datetimeFigureOut">
              <a:rPr lang="ko-KR" altLang="en-US" smtClean="0"/>
              <a:pPr/>
              <a:t>2009-04-18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BA09-2576-4DC2-B09D-990259150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bg1"/>
            </a:gs>
            <a:gs pos="0">
              <a:schemeClr val="accent3">
                <a:lumMod val="40000"/>
                <a:lumOff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500430" y="1571612"/>
            <a:ext cx="1714512" cy="50006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대표이사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71472" y="3286124"/>
            <a:ext cx="1428760" cy="500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생산부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14876" y="3286124"/>
            <a:ext cx="1428760" cy="500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영업부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43174" y="3286124"/>
            <a:ext cx="1428760" cy="500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기술연구소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43042" y="4000504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조립팀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43042" y="4572008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생산관리팀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82086" y="4000504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제품개발팀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82086" y="4572008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공정개선팀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786446" y="4071942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서울영업팀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786446" y="4643446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대전영업팀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572132" y="2143116"/>
            <a:ext cx="1214446" cy="357190"/>
          </a:xfrm>
          <a:prstGeom prst="roundRect">
            <a:avLst>
              <a:gd name="adj" fmla="val 40476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감사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786446" y="5214950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부산영업팀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786446" y="5786454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영업지원팀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643702" y="3286124"/>
            <a:ext cx="1428760" cy="500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총무부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643834" y="4071942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구매팀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1643042" y="5143512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품짐관리팀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43834" y="4714884"/>
            <a:ext cx="107157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총무팀</a:t>
            </a:r>
          </a:p>
        </p:txBody>
      </p:sp>
      <p:grpSp>
        <p:nvGrpSpPr>
          <p:cNvPr id="241" name="그룹 240"/>
          <p:cNvGrpSpPr/>
          <p:nvPr/>
        </p:nvGrpSpPr>
        <p:grpSpPr>
          <a:xfrm>
            <a:off x="1285852" y="2071677"/>
            <a:ext cx="6357982" cy="3929091"/>
            <a:chOff x="1285852" y="2071677"/>
            <a:chExt cx="6357982" cy="3929091"/>
          </a:xfrm>
          <a:effectLst/>
        </p:grpSpPr>
        <p:cxnSp>
          <p:nvCxnSpPr>
            <p:cNvPr id="9" name="꺾인 연결선 8"/>
            <p:cNvCxnSpPr>
              <a:stCxn id="4" idx="2"/>
              <a:endCxn id="5" idx="0"/>
            </p:cNvCxnSpPr>
            <p:nvPr/>
          </p:nvCxnSpPr>
          <p:spPr>
            <a:xfrm rot="5400000">
              <a:off x="2214546" y="1142984"/>
              <a:ext cx="1214446" cy="3071834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stCxn id="4" idx="2"/>
              <a:endCxn id="6" idx="0"/>
            </p:cNvCxnSpPr>
            <p:nvPr/>
          </p:nvCxnSpPr>
          <p:spPr>
            <a:xfrm rot="16200000" flipH="1">
              <a:off x="4286248" y="2143116"/>
              <a:ext cx="1214446" cy="107157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4" idx="2"/>
              <a:endCxn id="7" idx="0"/>
            </p:cNvCxnSpPr>
            <p:nvPr/>
          </p:nvCxnSpPr>
          <p:spPr>
            <a:xfrm rot="5400000">
              <a:off x="3250397" y="2178835"/>
              <a:ext cx="1214446" cy="1000132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hape 31"/>
            <p:cNvCxnSpPr>
              <a:stCxn id="5" idx="2"/>
              <a:endCxn id="23" idx="1"/>
            </p:cNvCxnSpPr>
            <p:nvPr/>
          </p:nvCxnSpPr>
          <p:spPr>
            <a:xfrm rot="16200000" flipH="1">
              <a:off x="1250133" y="3821909"/>
              <a:ext cx="428628" cy="357190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33"/>
            <p:cNvCxnSpPr>
              <a:stCxn id="5" idx="2"/>
              <a:endCxn id="24" idx="1"/>
            </p:cNvCxnSpPr>
            <p:nvPr/>
          </p:nvCxnSpPr>
          <p:spPr>
            <a:xfrm rot="16200000" flipH="1">
              <a:off x="964381" y="4107661"/>
              <a:ext cx="1000132" cy="357190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hape 39"/>
            <p:cNvCxnSpPr>
              <a:stCxn id="7" idx="2"/>
              <a:endCxn id="25" idx="1"/>
            </p:cNvCxnSpPr>
            <p:nvPr/>
          </p:nvCxnSpPr>
          <p:spPr>
            <a:xfrm rot="16200000" flipH="1">
              <a:off x="3305506" y="3838238"/>
              <a:ext cx="428628" cy="324532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>
              <a:stCxn id="7" idx="2"/>
              <a:endCxn id="26" idx="1"/>
            </p:cNvCxnSpPr>
            <p:nvPr/>
          </p:nvCxnSpPr>
          <p:spPr>
            <a:xfrm rot="16200000" flipH="1">
              <a:off x="3019754" y="4123990"/>
              <a:ext cx="1000132" cy="324532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endCxn id="27" idx="1"/>
            </p:cNvCxnSpPr>
            <p:nvPr/>
          </p:nvCxnSpPr>
          <p:spPr>
            <a:xfrm rot="16200000" flipH="1">
              <a:off x="5357818" y="3857628"/>
              <a:ext cx="500066" cy="357190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hape 50"/>
            <p:cNvCxnSpPr>
              <a:stCxn id="6" idx="2"/>
              <a:endCxn id="28" idx="1"/>
            </p:cNvCxnSpPr>
            <p:nvPr/>
          </p:nvCxnSpPr>
          <p:spPr>
            <a:xfrm rot="16200000" flipH="1">
              <a:off x="5072066" y="4143380"/>
              <a:ext cx="1071570" cy="357190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hape 65"/>
            <p:cNvCxnSpPr>
              <a:stCxn id="6" idx="2"/>
              <a:endCxn id="64" idx="1"/>
            </p:cNvCxnSpPr>
            <p:nvPr/>
          </p:nvCxnSpPr>
          <p:spPr>
            <a:xfrm rot="16200000" flipH="1">
              <a:off x="4786314" y="4429132"/>
              <a:ext cx="1643074" cy="357190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hape 68"/>
            <p:cNvCxnSpPr>
              <a:stCxn id="6" idx="2"/>
              <a:endCxn id="65" idx="1"/>
            </p:cNvCxnSpPr>
            <p:nvPr/>
          </p:nvCxnSpPr>
          <p:spPr>
            <a:xfrm rot="16200000" flipH="1">
              <a:off x="4500562" y="4714884"/>
              <a:ext cx="2214578" cy="357190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hape 117"/>
            <p:cNvCxnSpPr>
              <a:endCxn id="117" idx="1"/>
            </p:cNvCxnSpPr>
            <p:nvPr/>
          </p:nvCxnSpPr>
          <p:spPr>
            <a:xfrm rot="16200000" flipH="1">
              <a:off x="7250925" y="3893347"/>
              <a:ext cx="500066" cy="285752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hape 126"/>
            <p:cNvCxnSpPr>
              <a:stCxn id="4" idx="2"/>
              <a:endCxn id="63" idx="1"/>
            </p:cNvCxnSpPr>
            <p:nvPr/>
          </p:nvCxnSpPr>
          <p:spPr>
            <a:xfrm rot="16200000" flipH="1">
              <a:off x="4839893" y="1589471"/>
              <a:ext cx="250033" cy="1214446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hape 181"/>
            <p:cNvCxnSpPr>
              <a:stCxn id="5" idx="2"/>
              <a:endCxn id="181" idx="1"/>
            </p:cNvCxnSpPr>
            <p:nvPr/>
          </p:nvCxnSpPr>
          <p:spPr>
            <a:xfrm rot="16200000" flipH="1">
              <a:off x="678629" y="4393413"/>
              <a:ext cx="1571636" cy="357190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hape 42"/>
            <p:cNvCxnSpPr>
              <a:endCxn id="46" idx="1"/>
            </p:cNvCxnSpPr>
            <p:nvPr/>
          </p:nvCxnSpPr>
          <p:spPr>
            <a:xfrm rot="16200000" flipH="1">
              <a:off x="6929454" y="4214818"/>
              <a:ext cx="1143008" cy="285752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>
              <a:stCxn id="4" idx="2"/>
              <a:endCxn id="72" idx="0"/>
            </p:cNvCxnSpPr>
            <p:nvPr/>
          </p:nvCxnSpPr>
          <p:spPr>
            <a:xfrm rot="16200000" flipH="1">
              <a:off x="5250661" y="1178703"/>
              <a:ext cx="1214446" cy="300039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hape 164"/>
            <p:cNvCxnSpPr>
              <a:stCxn id="4" idx="2"/>
              <a:endCxn id="168" idx="3"/>
            </p:cNvCxnSpPr>
            <p:nvPr/>
          </p:nvCxnSpPr>
          <p:spPr>
            <a:xfrm rot="5400000">
              <a:off x="3696885" y="1660909"/>
              <a:ext cx="250033" cy="1071570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모서리가 둥근 직사각형 167"/>
          <p:cNvSpPr/>
          <p:nvPr/>
        </p:nvSpPr>
        <p:spPr>
          <a:xfrm>
            <a:off x="2071670" y="2143116"/>
            <a:ext cx="1214446" cy="357190"/>
          </a:xfrm>
          <a:prstGeom prst="roundRect">
            <a:avLst>
              <a:gd name="adj" fmla="val 40476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이사회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2214546" y="642918"/>
            <a:ext cx="428628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대한</a:t>
            </a:r>
            <a:r>
              <a:rPr lang="en-US" altLang="ko-KR" sz="2400" b="1" dirty="0" smtClean="0"/>
              <a:t>HD </a:t>
            </a:r>
            <a:r>
              <a:rPr lang="ko-KR" altLang="en-US" sz="2400" b="1" dirty="0" smtClean="0"/>
              <a:t>주식회사 조직도</a:t>
            </a:r>
            <a:endParaRPr lang="en-US" altLang="ko-KR" sz="2400" b="1" dirty="0" smtClean="0"/>
          </a:p>
          <a:p>
            <a:pPr algn="ctr"/>
            <a:r>
              <a:rPr lang="en-US" altLang="ko-KR" sz="1600" dirty="0" smtClean="0"/>
              <a:t>2009.8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762</TotalTime>
  <Words>24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18</cp:revision>
  <dcterms:created xsi:type="dcterms:W3CDTF">2008-10-18T12:27:37Z</dcterms:created>
  <dcterms:modified xsi:type="dcterms:W3CDTF">2009-04-18T02:24:24Z</dcterms:modified>
</cp:coreProperties>
</file>