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734"/>
    <a:srgbClr val="2D3A4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26"/>
  <c:chart>
    <c:autoTitleDeleted val="1"/>
    <c:plotArea>
      <c:layout>
        <c:manualLayout>
          <c:layoutTarget val="inner"/>
          <c:xMode val="edge"/>
          <c:yMode val="edge"/>
          <c:x val="0.14713219854979143"/>
          <c:y val="7.3978309863098071E-2"/>
          <c:w val="0.79251270363843518"/>
          <c:h val="0.78488339539180829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소요시간(초)</c:v>
                </c:pt>
              </c:strCache>
            </c:strRef>
          </c:tx>
          <c:spPr>
            <a:ln w="66675">
              <a:noFill/>
            </a:ln>
          </c:spPr>
          <c:marker>
            <c:symbol val="circle"/>
            <c:size val="10"/>
            <c:spPr>
              <a:solidFill>
                <a:srgbClr val="FFC000"/>
              </a:solidFill>
              <a:ln>
                <a:noFill/>
              </a:ln>
            </c:spPr>
          </c:marker>
          <c:trendline>
            <c:trendlineType val="linear"/>
          </c:trendline>
          <c:trendline>
            <c:spPr>
              <a:ln w="19050">
                <a:solidFill>
                  <a:schemeClr val="accent5"/>
                </a:solidFill>
              </a:ln>
              <a:effectLst>
                <a:outerShdw blurRad="25400" dist="12700" dir="2700000" algn="tl" rotWithShape="0">
                  <a:prstClr val="black">
                    <a:alpha val="49000"/>
                  </a:prstClr>
                </a:outerShdw>
              </a:effectLst>
            </c:spPr>
            <c:trendlineType val="linear"/>
          </c:trendline>
          <c:xVal>
            <c:numRef>
              <c:f>Sheet1!$A$2:$A$72</c:f>
              <c:numCache>
                <c:formatCode>0_ </c:formatCode>
                <c:ptCount val="71"/>
                <c:pt idx="0">
                  <c:v>1844</c:v>
                </c:pt>
                <c:pt idx="1">
                  <c:v>1937</c:v>
                </c:pt>
                <c:pt idx="2">
                  <c:v>2070</c:v>
                </c:pt>
                <c:pt idx="3">
                  <c:v>3546</c:v>
                </c:pt>
                <c:pt idx="4">
                  <c:v>3683</c:v>
                </c:pt>
                <c:pt idx="5">
                  <c:v>3919</c:v>
                </c:pt>
                <c:pt idx="6">
                  <c:v>4218</c:v>
                </c:pt>
                <c:pt idx="7">
                  <c:v>5342</c:v>
                </c:pt>
                <c:pt idx="8">
                  <c:v>6159</c:v>
                </c:pt>
                <c:pt idx="9">
                  <c:v>7206</c:v>
                </c:pt>
                <c:pt idx="10">
                  <c:v>7259</c:v>
                </c:pt>
                <c:pt idx="11">
                  <c:v>7478</c:v>
                </c:pt>
                <c:pt idx="12">
                  <c:v>7677</c:v>
                </c:pt>
                <c:pt idx="13">
                  <c:v>8280</c:v>
                </c:pt>
                <c:pt idx="14">
                  <c:v>8384</c:v>
                </c:pt>
                <c:pt idx="15">
                  <c:v>8626</c:v>
                </c:pt>
                <c:pt idx="16">
                  <c:v>8977</c:v>
                </c:pt>
                <c:pt idx="17">
                  <c:v>9070</c:v>
                </c:pt>
                <c:pt idx="18">
                  <c:v>9115</c:v>
                </c:pt>
                <c:pt idx="19">
                  <c:v>9141</c:v>
                </c:pt>
                <c:pt idx="20">
                  <c:v>9164</c:v>
                </c:pt>
                <c:pt idx="21">
                  <c:v>9196</c:v>
                </c:pt>
                <c:pt idx="22">
                  <c:v>9206</c:v>
                </c:pt>
                <c:pt idx="23">
                  <c:v>9210</c:v>
                </c:pt>
                <c:pt idx="24">
                  <c:v>9228</c:v>
                </c:pt>
                <c:pt idx="25">
                  <c:v>9260</c:v>
                </c:pt>
                <c:pt idx="26">
                  <c:v>9269</c:v>
                </c:pt>
                <c:pt idx="27">
                  <c:v>9531</c:v>
                </c:pt>
                <c:pt idx="28">
                  <c:v>9570</c:v>
                </c:pt>
                <c:pt idx="29">
                  <c:v>9577</c:v>
                </c:pt>
                <c:pt idx="30">
                  <c:v>9618</c:v>
                </c:pt>
                <c:pt idx="31">
                  <c:v>9637</c:v>
                </c:pt>
                <c:pt idx="32">
                  <c:v>9673</c:v>
                </c:pt>
                <c:pt idx="33">
                  <c:v>9689</c:v>
                </c:pt>
                <c:pt idx="34">
                  <c:v>9693</c:v>
                </c:pt>
                <c:pt idx="35">
                  <c:v>9743</c:v>
                </c:pt>
                <c:pt idx="36">
                  <c:v>9757</c:v>
                </c:pt>
                <c:pt idx="37">
                  <c:v>9763</c:v>
                </c:pt>
                <c:pt idx="38">
                  <c:v>9980</c:v>
                </c:pt>
                <c:pt idx="39">
                  <c:v>10042</c:v>
                </c:pt>
                <c:pt idx="40">
                  <c:v>10809</c:v>
                </c:pt>
                <c:pt idx="41">
                  <c:v>11260</c:v>
                </c:pt>
                <c:pt idx="42">
                  <c:v>11357</c:v>
                </c:pt>
                <c:pt idx="43">
                  <c:v>11376</c:v>
                </c:pt>
                <c:pt idx="44">
                  <c:v>11416</c:v>
                </c:pt>
                <c:pt idx="45">
                  <c:v>11428</c:v>
                </c:pt>
                <c:pt idx="46">
                  <c:v>11924</c:v>
                </c:pt>
                <c:pt idx="47">
                  <c:v>12256</c:v>
                </c:pt>
                <c:pt idx="48">
                  <c:v>12982</c:v>
                </c:pt>
                <c:pt idx="49">
                  <c:v>13702</c:v>
                </c:pt>
                <c:pt idx="50">
                  <c:v>13956</c:v>
                </c:pt>
                <c:pt idx="51">
                  <c:v>14026</c:v>
                </c:pt>
                <c:pt idx="52">
                  <c:v>15186</c:v>
                </c:pt>
                <c:pt idx="53">
                  <c:v>15466</c:v>
                </c:pt>
                <c:pt idx="54">
                  <c:v>16061</c:v>
                </c:pt>
                <c:pt idx="55">
                  <c:v>18399</c:v>
                </c:pt>
                <c:pt idx="56">
                  <c:v>18798</c:v>
                </c:pt>
                <c:pt idx="57">
                  <c:v>19417</c:v>
                </c:pt>
                <c:pt idx="58">
                  <c:v>20564</c:v>
                </c:pt>
                <c:pt idx="59">
                  <c:v>20766</c:v>
                </c:pt>
                <c:pt idx="60">
                  <c:v>20862</c:v>
                </c:pt>
                <c:pt idx="61">
                  <c:v>21669</c:v>
                </c:pt>
                <c:pt idx="62">
                  <c:v>22236</c:v>
                </c:pt>
                <c:pt idx="63">
                  <c:v>24618</c:v>
                </c:pt>
                <c:pt idx="64">
                  <c:v>24880</c:v>
                </c:pt>
                <c:pt idx="65">
                  <c:v>25062</c:v>
                </c:pt>
                <c:pt idx="66">
                  <c:v>25291</c:v>
                </c:pt>
                <c:pt idx="67">
                  <c:v>25608</c:v>
                </c:pt>
                <c:pt idx="68">
                  <c:v>26222</c:v>
                </c:pt>
                <c:pt idx="69">
                  <c:v>26648</c:v>
                </c:pt>
                <c:pt idx="70">
                  <c:v>28419</c:v>
                </c:pt>
              </c:numCache>
            </c:numRef>
          </c:xVal>
          <c:yVal>
            <c:numRef>
              <c:f>Sheet1!$B$2:$B$72</c:f>
              <c:numCache>
                <c:formatCode>General</c:formatCode>
                <c:ptCount val="71"/>
                <c:pt idx="0">
                  <c:v>0.26</c:v>
                </c:pt>
                <c:pt idx="1">
                  <c:v>0.25</c:v>
                </c:pt>
                <c:pt idx="2">
                  <c:v>0.25</c:v>
                </c:pt>
                <c:pt idx="3">
                  <c:v>0.28000000000000003</c:v>
                </c:pt>
                <c:pt idx="4">
                  <c:v>0.25</c:v>
                </c:pt>
                <c:pt idx="5">
                  <c:v>0.25</c:v>
                </c:pt>
                <c:pt idx="6">
                  <c:v>0.26</c:v>
                </c:pt>
                <c:pt idx="7">
                  <c:v>0.26</c:v>
                </c:pt>
                <c:pt idx="8">
                  <c:v>0.38</c:v>
                </c:pt>
                <c:pt idx="9">
                  <c:v>0.38</c:v>
                </c:pt>
                <c:pt idx="10">
                  <c:v>0.38</c:v>
                </c:pt>
                <c:pt idx="11">
                  <c:v>0.41</c:v>
                </c:pt>
                <c:pt idx="12">
                  <c:v>0.38</c:v>
                </c:pt>
                <c:pt idx="13">
                  <c:v>0.38</c:v>
                </c:pt>
                <c:pt idx="14">
                  <c:v>0.4</c:v>
                </c:pt>
                <c:pt idx="15">
                  <c:v>0.42</c:v>
                </c:pt>
                <c:pt idx="16">
                  <c:v>0.38</c:v>
                </c:pt>
                <c:pt idx="17">
                  <c:v>0.38</c:v>
                </c:pt>
                <c:pt idx="18">
                  <c:v>0.41</c:v>
                </c:pt>
                <c:pt idx="19">
                  <c:v>0.42</c:v>
                </c:pt>
                <c:pt idx="20">
                  <c:v>0.38</c:v>
                </c:pt>
                <c:pt idx="21">
                  <c:v>0.38</c:v>
                </c:pt>
                <c:pt idx="22">
                  <c:v>0.41</c:v>
                </c:pt>
                <c:pt idx="23">
                  <c:v>0.4</c:v>
                </c:pt>
                <c:pt idx="24">
                  <c:v>0.38</c:v>
                </c:pt>
                <c:pt idx="25">
                  <c:v>0.38</c:v>
                </c:pt>
                <c:pt idx="26">
                  <c:v>0.39</c:v>
                </c:pt>
                <c:pt idx="27">
                  <c:v>0.39</c:v>
                </c:pt>
                <c:pt idx="28">
                  <c:v>0.38</c:v>
                </c:pt>
                <c:pt idx="29">
                  <c:v>0.38</c:v>
                </c:pt>
                <c:pt idx="30">
                  <c:v>0.38</c:v>
                </c:pt>
                <c:pt idx="31">
                  <c:v>0.38</c:v>
                </c:pt>
                <c:pt idx="32">
                  <c:v>0.38</c:v>
                </c:pt>
                <c:pt idx="33">
                  <c:v>0.39</c:v>
                </c:pt>
                <c:pt idx="34">
                  <c:v>0.38</c:v>
                </c:pt>
                <c:pt idx="35">
                  <c:v>0.38</c:v>
                </c:pt>
                <c:pt idx="36">
                  <c:v>0.49</c:v>
                </c:pt>
                <c:pt idx="37">
                  <c:v>0.39</c:v>
                </c:pt>
                <c:pt idx="38">
                  <c:v>0.39</c:v>
                </c:pt>
                <c:pt idx="39">
                  <c:v>0.39</c:v>
                </c:pt>
                <c:pt idx="40">
                  <c:v>0.39</c:v>
                </c:pt>
                <c:pt idx="41">
                  <c:v>0.52</c:v>
                </c:pt>
                <c:pt idx="42">
                  <c:v>0.39</c:v>
                </c:pt>
                <c:pt idx="43">
                  <c:v>0.44</c:v>
                </c:pt>
                <c:pt idx="44">
                  <c:v>0.42</c:v>
                </c:pt>
                <c:pt idx="45">
                  <c:v>0.39</c:v>
                </c:pt>
                <c:pt idx="46">
                  <c:v>0.38</c:v>
                </c:pt>
                <c:pt idx="47">
                  <c:v>0.38</c:v>
                </c:pt>
                <c:pt idx="48">
                  <c:v>0.5</c:v>
                </c:pt>
                <c:pt idx="49">
                  <c:v>0.54</c:v>
                </c:pt>
                <c:pt idx="50">
                  <c:v>0.52</c:v>
                </c:pt>
                <c:pt idx="51">
                  <c:v>0.52</c:v>
                </c:pt>
                <c:pt idx="52">
                  <c:v>0.51</c:v>
                </c:pt>
                <c:pt idx="53">
                  <c:v>0.56999999999999995</c:v>
                </c:pt>
                <c:pt idx="54">
                  <c:v>0.54</c:v>
                </c:pt>
                <c:pt idx="55">
                  <c:v>0.51</c:v>
                </c:pt>
                <c:pt idx="56">
                  <c:v>0.51</c:v>
                </c:pt>
                <c:pt idx="57">
                  <c:v>0.51</c:v>
                </c:pt>
                <c:pt idx="58">
                  <c:v>0.51</c:v>
                </c:pt>
                <c:pt idx="59">
                  <c:v>0.52</c:v>
                </c:pt>
                <c:pt idx="60">
                  <c:v>0.51</c:v>
                </c:pt>
                <c:pt idx="61">
                  <c:v>0.53</c:v>
                </c:pt>
                <c:pt idx="62">
                  <c:v>0.53</c:v>
                </c:pt>
                <c:pt idx="63">
                  <c:v>0.65</c:v>
                </c:pt>
                <c:pt idx="64">
                  <c:v>0.63</c:v>
                </c:pt>
                <c:pt idx="65">
                  <c:v>0.63</c:v>
                </c:pt>
                <c:pt idx="66">
                  <c:v>0.63</c:v>
                </c:pt>
                <c:pt idx="67">
                  <c:v>0.63</c:v>
                </c:pt>
                <c:pt idx="68">
                  <c:v>0.67</c:v>
                </c:pt>
                <c:pt idx="69">
                  <c:v>0.65</c:v>
                </c:pt>
                <c:pt idx="70">
                  <c:v>0.74</c:v>
                </c:pt>
              </c:numCache>
            </c:numRef>
          </c:yVal>
        </c:ser>
        <c:dLbls/>
        <c:axId val="123405056"/>
        <c:axId val="123100160"/>
      </c:scatterChart>
      <c:valAx>
        <c:axId val="123405056"/>
        <c:scaling>
          <c:orientation val="minMax"/>
        </c:scaling>
        <c:axPos val="b"/>
        <c:majorGridlines/>
        <c:minorGridlines>
          <c:spPr>
            <a:ln>
              <a:solidFill>
                <a:schemeClr val="tx1">
                  <a:lumMod val="50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 algn="ctr" rtl="0">
                  <a:defRPr sz="1400"/>
                </a:pPr>
                <a:r>
                  <a:rPr lang="ko-KR" sz="1400"/>
                  <a:t>전송량 (Byte)</a:t>
                </a:r>
              </a:p>
            </c:rich>
          </c:tx>
          <c:layout>
            <c:manualLayout>
              <c:xMode val="edge"/>
              <c:yMode val="edge"/>
              <c:x val="0.44955095094114245"/>
              <c:y val="0.93731259973683478"/>
            </c:manualLayout>
          </c:layout>
        </c:title>
        <c:numFmt formatCode="#,##0_ " sourceLinked="0"/>
        <c:tickLblPos val="nextTo"/>
        <c:spPr>
          <a:noFill/>
        </c:spPr>
        <c:crossAx val="123100160"/>
        <c:crosses val="autoZero"/>
        <c:crossBetween val="midCat"/>
      </c:valAx>
      <c:valAx>
        <c:axId val="123100160"/>
        <c:scaling>
          <c:orientation val="minMax"/>
        </c:scaling>
        <c:axPos val="l"/>
        <c:majorGridlines>
          <c:spPr>
            <a:ln>
              <a:solidFill>
                <a:schemeClr val="tx1">
                  <a:lumMod val="50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65000"/>
                  <a:lumOff val="3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 algn="ctr" rtl="0">
                  <a:defRPr sz="1400"/>
                </a:pPr>
                <a:r>
                  <a:rPr lang="ko-KR" sz="1400"/>
                  <a:t>소요 시간(초)</a:t>
                </a:r>
              </a:p>
            </c:rich>
          </c:tx>
          <c:layout>
            <c:manualLayout>
              <c:xMode val="edge"/>
              <c:yMode val="edge"/>
              <c:x val="0"/>
              <c:y val="0.3802760785576304"/>
            </c:manualLayout>
          </c:layout>
        </c:title>
        <c:numFmt formatCode="General" sourceLinked="1"/>
        <c:tickLblPos val="nextTo"/>
        <c:crossAx val="123405056"/>
        <c:crosses val="autoZero"/>
        <c:crossBetween val="midCat"/>
      </c:valAx>
    </c:plotArea>
    <c:plotVisOnly val="1"/>
  </c:chart>
  <c:spPr>
    <a:noFill/>
  </c:spPr>
  <c:txPr>
    <a:bodyPr/>
    <a:lstStyle/>
    <a:p>
      <a:pPr algn="ctr">
        <a:defRPr lang="ko-KR" altLang="en-US" sz="1200" b="0" i="0" u="none" strike="noStrike" kern="1200" baseline="0">
          <a:solidFill>
            <a:prstClr val="whit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B2AF-2877-40F2-9C9B-978ACE5C7991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B0C7-73B4-46D8-A66F-27C4C15F9E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B2AF-2877-40F2-9C9B-978ACE5C7991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B0C7-73B4-46D8-A66F-27C4C15F9E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B2AF-2877-40F2-9C9B-978ACE5C7991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B0C7-73B4-46D8-A66F-27C4C15F9E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B2AF-2877-40F2-9C9B-978ACE5C7991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B0C7-73B4-46D8-A66F-27C4C15F9E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B2AF-2877-40F2-9C9B-978ACE5C7991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B0C7-73B4-46D8-A66F-27C4C15F9E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B2AF-2877-40F2-9C9B-978ACE5C7991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B0C7-73B4-46D8-A66F-27C4C15F9E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B2AF-2877-40F2-9C9B-978ACE5C7991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B0C7-73B4-46D8-A66F-27C4C15F9E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B2AF-2877-40F2-9C9B-978ACE5C7991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B0C7-73B4-46D8-A66F-27C4C15F9E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B2AF-2877-40F2-9C9B-978ACE5C7991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B0C7-73B4-46D8-A66F-27C4C15F9E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B2AF-2877-40F2-9C9B-978ACE5C7991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B0C7-73B4-46D8-A66F-27C4C15F9E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B2AF-2877-40F2-9C9B-978ACE5C7991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B0C7-73B4-46D8-A66F-27C4C15F9E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6B2AF-2877-40F2-9C9B-978ACE5C7991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9B0C7-73B4-46D8-A66F-27C4C15F9E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30000">
              <a:schemeClr val="bg2">
                <a:lumMod val="5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/>
          <p:nvPr/>
        </p:nvGraphicFramePr>
        <p:xfrm>
          <a:off x="1500166" y="714356"/>
          <a:ext cx="6286544" cy="6000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3042" y="357166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크기에 따른 전송 소요 시간  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43</TotalTime>
  <Words>15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7</cp:revision>
  <dcterms:created xsi:type="dcterms:W3CDTF">2009-02-22T05:56:54Z</dcterms:created>
  <dcterms:modified xsi:type="dcterms:W3CDTF">2009-02-22T06:40:17Z</dcterms:modified>
</cp:coreProperties>
</file>