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0"/>
  <c:chart>
    <c:autoTitleDeleted val="1"/>
    <c:plotArea>
      <c:layout>
        <c:manualLayout>
          <c:layoutTarget val="inner"/>
          <c:xMode val="edge"/>
          <c:yMode val="edge"/>
          <c:x val="0.15128608684031092"/>
          <c:y val="9.1573112349170011E-2"/>
          <c:w val="0.530248829584402"/>
          <c:h val="0.81052321093615642"/>
        </c:manualLayout>
      </c:layout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2008년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마케팅</c:v>
                </c:pt>
                <c:pt idx="1">
                  <c:v>영업</c:v>
                </c:pt>
                <c:pt idx="2">
                  <c:v>관리</c:v>
                </c:pt>
                <c:pt idx="3">
                  <c:v>개발</c:v>
                </c:pt>
                <c:pt idx="4">
                  <c:v>고객지원</c:v>
                </c:pt>
                <c:pt idx="5">
                  <c:v>디자인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2009년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마케팅</c:v>
                </c:pt>
                <c:pt idx="1">
                  <c:v>영업</c:v>
                </c:pt>
                <c:pt idx="2">
                  <c:v>관리</c:v>
                </c:pt>
                <c:pt idx="3">
                  <c:v>개발</c:v>
                </c:pt>
                <c:pt idx="4">
                  <c:v>고객지원</c:v>
                </c:pt>
                <c:pt idx="5">
                  <c:v>디자인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2010년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마케팅</c:v>
                </c:pt>
                <c:pt idx="1">
                  <c:v>영업</c:v>
                </c:pt>
                <c:pt idx="2">
                  <c:v>관리</c:v>
                </c:pt>
                <c:pt idx="3">
                  <c:v>개발</c:v>
                </c:pt>
                <c:pt idx="4">
                  <c:v>고객지원</c:v>
                </c:pt>
                <c:pt idx="5">
                  <c:v>디자인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7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</c:ser>
        <c:axId val="107492864"/>
        <c:axId val="107491712"/>
      </c:radarChart>
      <c:catAx>
        <c:axId val="107492864"/>
        <c:scaling>
          <c:orientation val="minMax"/>
        </c:scaling>
        <c:axPos val="b"/>
        <c:majorGridlines/>
        <c:numFmt formatCode="yyyy/mm/dd" sourceLinked="1"/>
        <c:majorTickMark val="none"/>
        <c:tickLblPos val="nextTo"/>
        <c:txPr>
          <a:bodyPr/>
          <a:lstStyle/>
          <a:p>
            <a: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ko-KR"/>
          </a:p>
        </c:txPr>
        <c:crossAx val="107491712"/>
        <c:crosses val="autoZero"/>
        <c:auto val="1"/>
        <c:lblAlgn val="ctr"/>
        <c:lblOffset val="100"/>
      </c:catAx>
      <c:valAx>
        <c:axId val="107491712"/>
        <c:scaling>
          <c:orientation val="minMax"/>
        </c:scaling>
        <c:axPos val="l"/>
        <c:majorGridlines>
          <c:spPr>
            <a:ln w="9525">
              <a:solidFill>
                <a:schemeClr val="bg1">
                  <a:lumMod val="65000"/>
                  <a:lumOff val="35000"/>
                </a:schemeClr>
              </a:solidFill>
            </a:ln>
          </c:spPr>
        </c:majorGridlines>
        <c:numFmt formatCode="General" sourceLinked="1"/>
        <c:maj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07492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20978667852923"/>
          <c:y val="0.39570272498678066"/>
          <c:w val="0.14821295440853663"/>
          <c:h val="0.25220904643403969"/>
        </c:manualLayout>
      </c:layout>
      <c:txPr>
        <a:bodyPr/>
        <a:lstStyle/>
        <a:p>
          <a:pPr>
            <a:defRPr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defRPr>
          </a:pPr>
          <a:endParaRPr lang="ko-KR"/>
        </a:p>
      </c:txPr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5D624C-A5BB-428F-9A9A-60C3D7839B23}" type="datetimeFigureOut">
              <a:rPr lang="ko-KR" altLang="en-US" smtClean="0"/>
              <a:pPr/>
              <a:t>2010-01-14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1142976" y="1428736"/>
          <a:ext cx="7715304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5918" y="57148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2010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부서별 만족도 조사 결과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</TotalTime>
  <Words>6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11</cp:revision>
  <dcterms:created xsi:type="dcterms:W3CDTF">2008-06-11T15:37:23Z</dcterms:created>
  <dcterms:modified xsi:type="dcterms:W3CDTF">2010-01-14T15:01:19Z</dcterms:modified>
</cp:coreProperties>
</file>