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autoTitleDeleted val="1"/>
    <c:plotArea>
      <c:layout>
        <c:manualLayout>
          <c:layoutTarget val="inner"/>
          <c:xMode val="edge"/>
          <c:yMode val="edge"/>
          <c:x val="0.15128608684031103"/>
          <c:y val="9.1573112349170052E-2"/>
          <c:w val="0.53024882958440223"/>
          <c:h val="0.81052321093615642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2008년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</c:ser>
        <c:axId val="103305600"/>
        <c:axId val="103307136"/>
      </c:radarChart>
      <c:catAx>
        <c:axId val="103305600"/>
        <c:scaling>
          <c:orientation val="minMax"/>
        </c:scaling>
        <c:axPos val="b"/>
        <c:majorGridlines/>
        <c:numFmt formatCode="yyyy/mm/dd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03307136"/>
        <c:crosses val="autoZero"/>
        <c:auto val="1"/>
        <c:lblAlgn val="ctr"/>
        <c:lblOffset val="100"/>
      </c:catAx>
      <c:valAx>
        <c:axId val="10330713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400">
                <a:latin typeface="Tahoma" pitchFamily="34" charset="0"/>
                <a:cs typeface="Tahoma" pitchFamily="34" charset="0"/>
              </a:defRPr>
            </a:pPr>
            <a:endParaRPr lang="ko-KR"/>
          </a:p>
        </c:txPr>
        <c:crossAx val="103305600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4417478112452262"/>
          <c:y val="0.37908906835108597"/>
          <c:w val="0.14137968295288497"/>
          <c:h val="0.25489708331473226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624C-A5BB-428F-9A9A-60C3D7839B23}" type="datetimeFigureOut">
              <a:rPr lang="ko-KR" altLang="en-US" smtClean="0"/>
              <a:pPr/>
              <a:t>2010-01-15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000100" y="1214422"/>
          <a:ext cx="8143900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233520" y="538443"/>
            <a:ext cx="468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부서별 만족도 조사 결과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13</cp:revision>
  <dcterms:created xsi:type="dcterms:W3CDTF">2008-06-11T15:37:23Z</dcterms:created>
  <dcterms:modified xsi:type="dcterms:W3CDTF">2010-01-14T15:03:15Z</dcterms:modified>
</cp:coreProperties>
</file>