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20A95-EFC8-4533-9D49-E980B722112E}" type="datetimeFigureOut">
              <a:rPr lang="ko-KR" altLang="en-US" smtClean="0"/>
              <a:pPr/>
              <a:t>2008-09-06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FC2B-C1B6-4739-A2E4-6E59ED131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20A95-EFC8-4533-9D49-E980B722112E}" type="datetimeFigureOut">
              <a:rPr lang="ko-KR" altLang="en-US" smtClean="0"/>
              <a:pPr/>
              <a:t>2008-09-06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FC2B-C1B6-4739-A2E4-6E59ED131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20A95-EFC8-4533-9D49-E980B722112E}" type="datetimeFigureOut">
              <a:rPr lang="ko-KR" altLang="en-US" smtClean="0"/>
              <a:pPr/>
              <a:t>2008-09-06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FC2B-C1B6-4739-A2E4-6E59ED131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20A95-EFC8-4533-9D49-E980B722112E}" type="datetimeFigureOut">
              <a:rPr lang="ko-KR" altLang="en-US" smtClean="0"/>
              <a:pPr/>
              <a:t>2008-09-06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FC2B-C1B6-4739-A2E4-6E59ED131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20A95-EFC8-4533-9D49-E980B722112E}" type="datetimeFigureOut">
              <a:rPr lang="ko-KR" altLang="en-US" smtClean="0"/>
              <a:pPr/>
              <a:t>2008-09-06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FC2B-C1B6-4739-A2E4-6E59ED131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20A95-EFC8-4533-9D49-E980B722112E}" type="datetimeFigureOut">
              <a:rPr lang="ko-KR" altLang="en-US" smtClean="0"/>
              <a:pPr/>
              <a:t>2008-09-06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FC2B-C1B6-4739-A2E4-6E59ED131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20A95-EFC8-4533-9D49-E980B722112E}" type="datetimeFigureOut">
              <a:rPr lang="ko-KR" altLang="en-US" smtClean="0"/>
              <a:pPr/>
              <a:t>2008-09-06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FC2B-C1B6-4739-A2E4-6E59ED131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20A95-EFC8-4533-9D49-E980B722112E}" type="datetimeFigureOut">
              <a:rPr lang="ko-KR" altLang="en-US" smtClean="0"/>
              <a:pPr/>
              <a:t>2008-09-06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FC2B-C1B6-4739-A2E4-6E59ED131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20A95-EFC8-4533-9D49-E980B722112E}" type="datetimeFigureOut">
              <a:rPr lang="ko-KR" altLang="en-US" smtClean="0"/>
              <a:pPr/>
              <a:t>2008-09-06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FC2B-C1B6-4739-A2E4-6E59ED131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20A95-EFC8-4533-9D49-E980B722112E}" type="datetimeFigureOut">
              <a:rPr lang="ko-KR" altLang="en-US" smtClean="0"/>
              <a:pPr/>
              <a:t>2008-09-06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FC2B-C1B6-4739-A2E4-6E59ED131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20A95-EFC8-4533-9D49-E980B722112E}" type="datetimeFigureOut">
              <a:rPr lang="ko-KR" altLang="en-US" smtClean="0"/>
              <a:pPr/>
              <a:t>2008-09-06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FC2B-C1B6-4739-A2E4-6E59ED131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20A95-EFC8-4533-9D49-E980B722112E}" type="datetimeFigureOut">
              <a:rPr lang="ko-KR" altLang="en-US" smtClean="0"/>
              <a:pPr/>
              <a:t>2008-09-06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8FC2B-C1B6-4739-A2E4-6E59ED131C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428860" y="1357298"/>
            <a:ext cx="5072098" cy="5005991"/>
            <a:chOff x="2000232" y="1214422"/>
            <a:chExt cx="5072098" cy="5005991"/>
          </a:xfrm>
        </p:grpSpPr>
        <p:sp>
          <p:nvSpPr>
            <p:cNvPr id="16" name="타원 15"/>
            <p:cNvSpPr/>
            <p:nvPr/>
          </p:nvSpPr>
          <p:spPr>
            <a:xfrm>
              <a:off x="2000232" y="1224018"/>
              <a:ext cx="5072098" cy="4996395"/>
            </a:xfrm>
            <a:prstGeom prst="ellipse">
              <a:avLst/>
            </a:prstGeom>
            <a:ln w="53975"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2446720" y="1663841"/>
              <a:ext cx="4179123" cy="41167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840224" y="2057033"/>
              <a:ext cx="3392114" cy="333036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344756" y="2530690"/>
              <a:ext cx="2383051" cy="238305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3777253" y="2963187"/>
              <a:ext cx="1518057" cy="151805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4217209" y="3403143"/>
              <a:ext cx="638144" cy="638144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4137190" y="1214422"/>
              <a:ext cx="792000" cy="2628000"/>
              <a:chOff x="7143768" y="500042"/>
              <a:chExt cx="792000" cy="286966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7143768" y="500042"/>
                <a:ext cx="79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수</a:t>
                </a:r>
                <a:r>
                  <a:rPr lang="ko-KR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소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43768" y="1000108"/>
                <a:ext cx="79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헬륨</a:t>
                </a:r>
                <a:endPara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143768" y="1500174"/>
                <a:ext cx="79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탄소</a:t>
                </a:r>
                <a:endPara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143768" y="2000240"/>
                <a:ext cx="79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산소</a:t>
                </a:r>
                <a:endPara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143768" y="2500306"/>
                <a:ext cx="79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규소</a:t>
                </a:r>
                <a:endPara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143768" y="3000372"/>
                <a:ext cx="79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철</a:t>
                </a:r>
                <a:endPara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642910" y="357166"/>
            <a:ext cx="557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of Stars</a:t>
            </a:r>
          </a:p>
          <a:p>
            <a:r>
              <a:rPr lang="ko-KR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항성의 주요 성분 구조</a:t>
            </a:r>
            <a:endParaRPr lang="ko-KR" alt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</Words>
  <Application>Microsoft Office PowerPoint</Application>
  <PresentationFormat>화면 슬라이드 쇼(4:3)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6</cp:revision>
  <dcterms:created xsi:type="dcterms:W3CDTF">2008-09-06T06:55:44Z</dcterms:created>
  <dcterms:modified xsi:type="dcterms:W3CDTF">2008-09-06T07:52:31Z</dcterms:modified>
</cp:coreProperties>
</file>