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20A95-EFC8-4533-9D49-E980B722112E}" type="datetimeFigureOut">
              <a:rPr lang="ko-KR" altLang="en-US" smtClean="0"/>
              <a:t>2008-09-06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FC2B-C1B6-4739-A2E4-6E59ED131C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2428860" y="1366894"/>
            <a:ext cx="5072098" cy="4996395"/>
          </a:xfrm>
          <a:prstGeom prst="ellipse">
            <a:avLst/>
          </a:prstGeom>
          <a:ln w="539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75348" y="1806717"/>
            <a:ext cx="4179123" cy="41167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68852" y="2199909"/>
            <a:ext cx="3392114" cy="33303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773384" y="2673566"/>
            <a:ext cx="2383051" cy="238305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05881" y="3106063"/>
            <a:ext cx="1518057" cy="151805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45837" y="3546019"/>
            <a:ext cx="638144" cy="638144"/>
          </a:xfrm>
          <a:prstGeom prst="ellipse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585252" y="1383802"/>
            <a:ext cx="792000" cy="2659103"/>
            <a:chOff x="7143768" y="500042"/>
            <a:chExt cx="792000" cy="2903625"/>
          </a:xfrm>
        </p:grpSpPr>
        <p:sp>
          <p:nvSpPr>
            <p:cNvPr id="10" name="TextBox 9"/>
            <p:cNvSpPr txBox="1"/>
            <p:nvPr/>
          </p:nvSpPr>
          <p:spPr>
            <a:xfrm>
              <a:off x="7143768" y="500042"/>
              <a:ext cx="792000" cy="40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수</a:t>
              </a:r>
              <a:r>
                <a:rPr lang="ko-KR" altLang="en-US" dirty="0"/>
                <a:t>소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43768" y="1000108"/>
              <a:ext cx="792000" cy="40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헬륨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43768" y="1500174"/>
              <a:ext cx="792000" cy="40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탄소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43768" y="2000240"/>
              <a:ext cx="792000" cy="40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산소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43768" y="2500306"/>
              <a:ext cx="792000" cy="40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규소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43768" y="3000372"/>
              <a:ext cx="792000" cy="40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철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85786" y="428604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Structure of Stars</a:t>
            </a:r>
          </a:p>
          <a:p>
            <a:r>
              <a:rPr lang="ko-KR" altLang="en-US" sz="2200" dirty="0" smtClean="0"/>
              <a:t>항성의 주요 성분 구조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6</cp:revision>
  <dcterms:created xsi:type="dcterms:W3CDTF">2008-09-06T06:55:44Z</dcterms:created>
  <dcterms:modified xsi:type="dcterms:W3CDTF">2008-09-06T07:29:30Z</dcterms:modified>
</cp:coreProperties>
</file>