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CC00"/>
    <a:srgbClr val="EABD00"/>
    <a:srgbClr val="FF2525"/>
    <a:srgbClr val="FF9900"/>
    <a:srgbClr val="33CC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A56E-E701-4714-BFCA-C5EF89C7B4C8}" type="datetimeFigureOut">
              <a:rPr lang="ko-KR" altLang="en-US" smtClean="0"/>
              <a:pPr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9CF0-3CEE-4111-A3D0-050941F52C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285984" y="1214422"/>
            <a:ext cx="5214974" cy="5214974"/>
          </a:xfrm>
          <a:prstGeom prst="ellipse">
            <a:avLst/>
          </a:prstGeom>
          <a:gradFill>
            <a:gsLst>
              <a:gs pos="0">
                <a:srgbClr val="00359E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/>
          <a:effectLst>
            <a:outerShdw blurRad="101600" dist="50800" dir="3600000" rotWithShape="0">
              <a:schemeClr val="bg1">
                <a:alpha val="62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타원 6"/>
          <p:cNvSpPr/>
          <p:nvPr/>
        </p:nvSpPr>
        <p:spPr>
          <a:xfrm>
            <a:off x="3428992" y="1785926"/>
            <a:ext cx="4000528" cy="4000528"/>
          </a:xfrm>
          <a:prstGeom prst="ellipse">
            <a:avLst/>
          </a:prstGeom>
          <a:solidFill>
            <a:srgbClr val="00CC00"/>
          </a:solidFill>
          <a:ln/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4572000" y="2428868"/>
            <a:ext cx="2786082" cy="278608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dist="38100" dir="2700000" algn="tl" rotWithShape="0">
              <a:schemeClr val="bg1">
                <a:alpha val="84000"/>
              </a:scheme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 </a:t>
            </a:r>
          </a:p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      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86446" y="3071810"/>
            <a:ext cx="1500198" cy="150019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dist="38100" dir="2700000" algn="tl" rotWithShape="0">
              <a:schemeClr val="bg1">
                <a:alpha val="84000"/>
              </a:schemeClr>
            </a:outerShdw>
          </a:effectLst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</a:t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3639925"/>
            <a:ext cx="121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</a:p>
          <a:p>
            <a:pPr lvl="0"/>
            <a:r>
              <a:rPr lang="ko-KR" altLang="en-US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ko-KR" alt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3643314"/>
            <a:ext cx="121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br>
              <a:rPr lang="en-US" altLang="ko-KR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</a:t>
            </a:r>
            <a:endParaRPr lang="ko-KR" altLang="en-US" sz="1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 서비스 지원 영역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2008-06-22T07:34:19Z</dcterms:created>
  <dcterms:modified xsi:type="dcterms:W3CDTF">2008-09-06T07:42:39Z</dcterms:modified>
</cp:coreProperties>
</file>