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00"/>
    <a:srgbClr val="10161A"/>
    <a:srgbClr val="1D393F"/>
    <a:srgbClr val="996633"/>
    <a:srgbClr val="20526E"/>
    <a:srgbClr val="000C14"/>
    <a:srgbClr val="296B8F"/>
    <a:srgbClr val="00213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05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33000">
              <a:schemeClr val="bg2">
                <a:lumMod val="75000"/>
              </a:schemeClr>
            </a:gs>
            <a:gs pos="87000">
              <a:schemeClr val="bg1"/>
            </a:gs>
          </a:gsLst>
          <a:path path="circle">
            <a:fillToRect l="60000" t="50000" r="4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2266934" y="1433702"/>
            <a:ext cx="4862526" cy="485281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noFill/>
          </a:ln>
          <a:effectLst>
            <a:outerShdw blurRad="508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5" name="원형 4"/>
          <p:cNvSpPr/>
          <p:nvPr/>
        </p:nvSpPr>
        <p:spPr>
          <a:xfrm rot="5400000">
            <a:off x="4794673" y="1739471"/>
            <a:ext cx="1974026" cy="2000263"/>
          </a:xfrm>
          <a:prstGeom prst="pieWedge">
            <a:avLst/>
          </a:prstGeom>
          <a:solidFill>
            <a:schemeClr val="tx2">
              <a:lumMod val="75000"/>
            </a:schemeClr>
          </a:solidFill>
          <a:ln w="25400" cap="rnd" cmpd="sng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76841" y="2357430"/>
            <a:ext cx="1214446" cy="95410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채용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/>
            </a:r>
            <a:b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</a:b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성과관리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보상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9" name="원형 8"/>
          <p:cNvSpPr/>
          <p:nvPr/>
        </p:nvSpPr>
        <p:spPr>
          <a:xfrm rot="10800000">
            <a:off x="4781554" y="3955305"/>
            <a:ext cx="2000263" cy="1974026"/>
          </a:xfrm>
          <a:prstGeom prst="pieWedge">
            <a:avLst/>
          </a:prstGeom>
          <a:solidFill>
            <a:schemeClr val="accent5">
              <a:lumMod val="60000"/>
              <a:lumOff val="40000"/>
            </a:schemeClr>
          </a:solidFill>
          <a:ln w="25400" cap="rnd" cmpd="sng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72066" y="4375445"/>
            <a:ext cx="1714512" cy="1323439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계발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경력개발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직무교육</a:t>
            </a:r>
          </a:p>
          <a:p>
            <a:pPr algn="ctr"/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원형 9"/>
          <p:cNvSpPr/>
          <p:nvPr/>
        </p:nvSpPr>
        <p:spPr>
          <a:xfrm rot="16200000">
            <a:off x="2603905" y="3942186"/>
            <a:ext cx="1974026" cy="2000263"/>
          </a:xfrm>
          <a:prstGeom prst="pieWedge">
            <a:avLst/>
          </a:prstGeom>
          <a:solidFill>
            <a:schemeClr val="accent1">
              <a:lumMod val="40000"/>
              <a:lumOff val="60000"/>
            </a:schemeClr>
          </a:solidFill>
          <a:ln w="25400" cap="rnd" cmpd="sng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95627" y="4379191"/>
            <a:ext cx="1714512" cy="95410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분석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경쟁사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조사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시장 조사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원형 7"/>
          <p:cNvSpPr/>
          <p:nvPr/>
        </p:nvSpPr>
        <p:spPr>
          <a:xfrm>
            <a:off x="2601672" y="1752590"/>
            <a:ext cx="2000263" cy="1974026"/>
          </a:xfrm>
          <a:prstGeom prst="pieWedge">
            <a:avLst/>
          </a:prstGeom>
          <a:solidFill>
            <a:schemeClr val="accent1">
              <a:lumMod val="60000"/>
              <a:lumOff val="40000"/>
            </a:schemeClr>
          </a:solidFill>
          <a:ln w="25400" cap="rnd" cmpd="sng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52765" y="2347378"/>
            <a:ext cx="1714512" cy="116955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전략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0"/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채용 전략</a:t>
            </a:r>
            <a:endParaRPr lang="en-US" altLang="ko-KR" sz="1400" b="1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0"/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복리 후생 체계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5" name="오른쪽 화살표 14"/>
          <p:cNvSpPr/>
          <p:nvPr/>
        </p:nvSpPr>
        <p:spPr>
          <a:xfrm rot="16200000">
            <a:off x="3182265" y="3537616"/>
            <a:ext cx="500066" cy="540015"/>
          </a:xfrm>
          <a:prstGeom prst="rightArrow">
            <a:avLst/>
          </a:prstGeom>
          <a:solidFill>
            <a:srgbClr val="F6BB00"/>
          </a:solidFill>
          <a:ln w="25400">
            <a:solidFill>
              <a:schemeClr val="tx1"/>
            </a:solidFill>
            <a:prstDash val="solid"/>
          </a:ln>
          <a:effectLst>
            <a:outerShdw blurRad="50800" dist="508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4428102" y="4929199"/>
            <a:ext cx="472513" cy="571504"/>
          </a:xfrm>
          <a:prstGeom prst="rightArrow">
            <a:avLst/>
          </a:prstGeom>
          <a:solidFill>
            <a:srgbClr val="F6BB00"/>
          </a:solidFill>
          <a:ln w="25400">
            <a:solidFill>
              <a:schemeClr val="tx1"/>
            </a:solidFill>
            <a:prstDash val="solid"/>
          </a:ln>
          <a:effectLst>
            <a:outerShdw blurRad="50800" dist="508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 rot="5400000">
            <a:off x="5714083" y="3551903"/>
            <a:ext cx="500066" cy="540015"/>
          </a:xfrm>
          <a:prstGeom prst="rightArrow">
            <a:avLst/>
          </a:prstGeom>
          <a:solidFill>
            <a:srgbClr val="F6BB00"/>
          </a:solidFill>
          <a:ln w="25400">
            <a:solidFill>
              <a:schemeClr val="tx1"/>
            </a:solidFill>
            <a:prstDash val="solid"/>
          </a:ln>
          <a:effectLst>
            <a:outerShdw blurRad="50800" dist="508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4475727" y="2214556"/>
            <a:ext cx="472513" cy="571504"/>
          </a:xfrm>
          <a:prstGeom prst="rightArrow">
            <a:avLst/>
          </a:prstGeom>
          <a:solidFill>
            <a:srgbClr val="F6BB00"/>
          </a:solidFill>
          <a:ln w="25400">
            <a:solidFill>
              <a:schemeClr val="tx1"/>
            </a:solidFill>
            <a:prstDash val="solid"/>
          </a:ln>
          <a:effectLst>
            <a:outerShdw blurRad="50800" dist="508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095746" y="3248024"/>
            <a:ext cx="1209685" cy="12096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412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핵심가치</a:t>
            </a:r>
            <a:r>
              <a:rPr lang="en-US" altLang="ko-K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2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소통</a:t>
            </a:r>
            <a:endParaRPr lang="ko-KR" altLang="en-US" sz="2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43108" y="642918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핵심 인재 유지 방안</a:t>
            </a:r>
            <a:endParaRPr lang="ko-KR" altLang="en-US" sz="2400" b="1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96</TotalTime>
  <Words>19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테크닉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17</cp:revision>
  <dcterms:created xsi:type="dcterms:W3CDTF">2008-11-09T05:33:29Z</dcterms:created>
  <dcterms:modified xsi:type="dcterms:W3CDTF">2009-06-07T10:18:26Z</dcterms:modified>
</cp:coreProperties>
</file>