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D393F"/>
    <a:srgbClr val="002136"/>
    <a:srgbClr val="10161A"/>
    <a:srgbClr val="996633"/>
    <a:srgbClr val="20526E"/>
    <a:srgbClr val="000C14"/>
    <a:srgbClr val="296B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828" autoAdjust="0"/>
    <p:restoredTop sz="94660"/>
  </p:normalViewPr>
  <p:slideViewPr>
    <p:cSldViewPr>
      <p:cViewPr>
        <p:scale>
          <a:sx n="100" d="100"/>
          <a:sy n="100" d="100"/>
        </p:scale>
        <p:origin x="-60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71E93D-83BF-43C7-9247-82D38B7BFE2D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8DF0A6-AEE4-47B4-9A06-02CAD3099C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976920" y="1538177"/>
            <a:ext cx="4921429" cy="485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원형 4"/>
          <p:cNvSpPr/>
          <p:nvPr/>
        </p:nvSpPr>
        <p:spPr>
          <a:xfrm rot="5400000">
            <a:off x="4533235" y="1843946"/>
            <a:ext cx="1974026" cy="2000263"/>
          </a:xfrm>
          <a:prstGeom prst="pieWedge">
            <a:avLst/>
          </a:prstGeom>
          <a:solidFill>
            <a:schemeClr val="tx2">
              <a:lumMod val="75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5403" y="2420360"/>
            <a:ext cx="1214446" cy="89255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채용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성과관리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보상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원형 8"/>
          <p:cNvSpPr/>
          <p:nvPr/>
        </p:nvSpPr>
        <p:spPr>
          <a:xfrm rot="10800000">
            <a:off x="4520116" y="4059780"/>
            <a:ext cx="2000263" cy="1974026"/>
          </a:xfrm>
          <a:prstGeom prst="pieWedge">
            <a:avLst/>
          </a:prstGeom>
          <a:solidFill>
            <a:schemeClr val="accent5">
              <a:lumMod val="60000"/>
              <a:lumOff val="4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628" y="4479920"/>
            <a:ext cx="1714512" cy="1261884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계발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경력개발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직무교육</a:t>
            </a:r>
          </a:p>
          <a:p>
            <a:pPr algn="ctr"/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" name="원형 9"/>
          <p:cNvSpPr/>
          <p:nvPr/>
        </p:nvSpPr>
        <p:spPr>
          <a:xfrm rot="16200000">
            <a:off x="2342467" y="4046661"/>
            <a:ext cx="1974026" cy="2000263"/>
          </a:xfrm>
          <a:prstGeom prst="pieWedge">
            <a:avLst/>
          </a:prstGeom>
          <a:solidFill>
            <a:schemeClr val="accent2">
              <a:lumMod val="40000"/>
              <a:lumOff val="6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4189" y="4483666"/>
            <a:ext cx="1714512" cy="89255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분석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경쟁사 분석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시장 조사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" name="원형 7"/>
          <p:cNvSpPr/>
          <p:nvPr/>
        </p:nvSpPr>
        <p:spPr>
          <a:xfrm>
            <a:off x="2340234" y="1857065"/>
            <a:ext cx="2000263" cy="1974026"/>
          </a:xfrm>
          <a:prstGeom prst="pieWedge">
            <a:avLst/>
          </a:prstGeom>
          <a:solidFill>
            <a:schemeClr val="accent1">
              <a:lumMod val="60000"/>
              <a:lumOff val="40000"/>
            </a:schemeClr>
          </a:solidFill>
          <a:ln w="25400" cap="rnd" cmpd="sng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1327" y="2451853"/>
            <a:ext cx="1714512" cy="1261884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전략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/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채용 전략</a:t>
            </a:r>
            <a:endParaRPr lang="en-US" altLang="ko-KR" sz="1400" b="1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lvl="0"/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복리 후생 체계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2920827" y="3642091"/>
            <a:ext cx="500066" cy="540015"/>
          </a:xfrm>
          <a:prstGeom prst="rightArrow">
            <a:avLst/>
          </a:prstGeom>
          <a:solidFill>
            <a:srgbClr val="FFC000"/>
          </a:solidFill>
          <a:ln w="22225">
            <a:solidFill>
              <a:schemeClr val="bg1"/>
            </a:solidFill>
            <a:prstDash val="sysDash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66664" y="5033674"/>
            <a:ext cx="472513" cy="571504"/>
          </a:xfrm>
          <a:prstGeom prst="rightArrow">
            <a:avLst/>
          </a:prstGeom>
          <a:solidFill>
            <a:srgbClr val="FFC000"/>
          </a:solidFill>
          <a:ln w="22225">
            <a:solidFill>
              <a:schemeClr val="bg1"/>
            </a:solidFill>
            <a:prstDash val="sysDash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5452645" y="3656378"/>
            <a:ext cx="500066" cy="540015"/>
          </a:xfrm>
          <a:prstGeom prst="rightArrow">
            <a:avLst/>
          </a:prstGeom>
          <a:solidFill>
            <a:srgbClr val="FFC000"/>
          </a:solidFill>
          <a:ln w="22225">
            <a:solidFill>
              <a:schemeClr val="bg1"/>
            </a:solidFill>
            <a:prstDash val="sysDash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214289" y="2319031"/>
            <a:ext cx="472513" cy="571504"/>
          </a:xfrm>
          <a:prstGeom prst="rightArrow">
            <a:avLst/>
          </a:prstGeom>
          <a:solidFill>
            <a:srgbClr val="FFC000"/>
          </a:solidFill>
          <a:ln w="22225">
            <a:solidFill>
              <a:schemeClr val="bg1"/>
            </a:solidFill>
            <a:prstDash val="sysDash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34308" y="3352499"/>
            <a:ext cx="1209685" cy="12096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3957205"/>
              <a:satOff val="-25907"/>
              <a:lumOff val="5685"/>
              <a:alphaOff val="0"/>
            </a:schemeClr>
          </a:fillRef>
          <a:effectRef idx="0">
            <a:schemeClr val="accent2">
              <a:hueOff val="3957205"/>
              <a:satOff val="-25907"/>
              <a:lumOff val="5685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핵심가치</a:t>
            </a: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소통</a:t>
            </a:r>
            <a:endParaRPr lang="ko-KR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8794" y="714356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인재 </a:t>
            </a:r>
            <a:r>
              <a:rPr lang="ko-KR" altLang="en-US" sz="2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유지 </a:t>
            </a:r>
            <a:r>
              <a:rPr lang="ko-KR" altLang="en-US" sz="2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방안</a:t>
            </a:r>
            <a:endParaRPr lang="ko-KR" altLang="en-US" sz="2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19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17</cp:revision>
  <dcterms:created xsi:type="dcterms:W3CDTF">2008-11-09T05:33:29Z</dcterms:created>
  <dcterms:modified xsi:type="dcterms:W3CDTF">2009-06-07T10:09:51Z</dcterms:modified>
</cp:coreProperties>
</file>