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E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2692" autoAdjust="0"/>
    <p:restoredTop sz="94660"/>
  </p:normalViewPr>
  <p:slideViewPr>
    <p:cSldViewPr>
      <p:cViewPr>
        <p:scale>
          <a:sx n="90" d="100"/>
          <a:sy n="90" d="100"/>
        </p:scale>
        <p:origin x="-8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586B-120F-4639-9DD4-30ADB12481F4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C33C-23DA-40FF-8E15-20DB087F4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85786" y="3595920"/>
            <a:ext cx="1485928" cy="68579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주력 </a:t>
            </a:r>
            <a:r>
              <a:rPr lang="ko-KR" alt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상품</a:t>
            </a:r>
            <a:r>
              <a:rPr lang="en-US" altLang="ko-KR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수익 감소</a:t>
            </a:r>
            <a:endParaRPr lang="en-US" altLang="ko-KR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862242" y="2071678"/>
            <a:ext cx="1281130" cy="381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A.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판매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120" name="직선 연결선 119"/>
          <p:cNvCxnSpPr>
            <a:stCxn id="4" idx="3"/>
            <a:endCxn id="5" idx="1"/>
          </p:cNvCxnSpPr>
          <p:nvPr/>
        </p:nvCxnSpPr>
        <p:spPr>
          <a:xfrm flipV="1">
            <a:off x="2271714" y="2262178"/>
            <a:ext cx="590528" cy="1676638"/>
          </a:xfrm>
          <a:prstGeom prst="line">
            <a:avLst/>
          </a:prstGeom>
          <a:ln w="952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4" idx="3"/>
            <a:endCxn id="111" idx="1"/>
          </p:cNvCxnSpPr>
          <p:nvPr/>
        </p:nvCxnSpPr>
        <p:spPr>
          <a:xfrm flipV="1">
            <a:off x="2271714" y="3937749"/>
            <a:ext cx="590528" cy="1067"/>
          </a:xfrm>
          <a:prstGeom prst="line">
            <a:avLst/>
          </a:prstGeom>
          <a:ln w="952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4" idx="3"/>
            <a:endCxn id="139" idx="1"/>
          </p:cNvCxnSpPr>
          <p:nvPr/>
        </p:nvCxnSpPr>
        <p:spPr>
          <a:xfrm>
            <a:off x="2271714" y="3938816"/>
            <a:ext cx="590528" cy="1695235"/>
          </a:xfrm>
          <a:prstGeom prst="line">
            <a:avLst/>
          </a:prstGeom>
          <a:ln w="952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0"/>
          <p:cNvSpPr>
            <a:spLocks noChangeArrowheads="1"/>
          </p:cNvSpPr>
          <p:nvPr/>
        </p:nvSpPr>
        <p:spPr bwMode="auto">
          <a:xfrm>
            <a:off x="4572000" y="1643050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판매조직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32" name="직선 연결선 131"/>
          <p:cNvCxnSpPr>
            <a:stCxn id="5" idx="3"/>
            <a:endCxn id="131" idx="1"/>
          </p:cNvCxnSpPr>
          <p:nvPr/>
        </p:nvCxnSpPr>
        <p:spPr>
          <a:xfrm flipV="1">
            <a:off x="4143372" y="1785926"/>
            <a:ext cx="428628" cy="47625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4572000" y="2117183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영업 인력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36" name="Rectangle 10"/>
          <p:cNvSpPr>
            <a:spLocks noChangeArrowheads="1"/>
          </p:cNvSpPr>
          <p:nvPr/>
        </p:nvSpPr>
        <p:spPr bwMode="auto">
          <a:xfrm>
            <a:off x="4606953" y="2571744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판매 기술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37" name="직선 연결선 136"/>
          <p:cNvCxnSpPr>
            <a:stCxn id="5" idx="3"/>
            <a:endCxn id="135" idx="1"/>
          </p:cNvCxnSpPr>
          <p:nvPr/>
        </p:nvCxnSpPr>
        <p:spPr>
          <a:xfrm flipV="1">
            <a:off x="4143372" y="2260059"/>
            <a:ext cx="428628" cy="211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5" idx="3"/>
            <a:endCxn id="136" idx="1"/>
          </p:cNvCxnSpPr>
          <p:nvPr/>
        </p:nvCxnSpPr>
        <p:spPr>
          <a:xfrm>
            <a:off x="4143372" y="2262178"/>
            <a:ext cx="463581" cy="45244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0"/>
          <p:cNvSpPr>
            <a:spLocks noChangeArrowheads="1"/>
          </p:cNvSpPr>
          <p:nvPr/>
        </p:nvSpPr>
        <p:spPr bwMode="auto">
          <a:xfrm>
            <a:off x="6250026" y="1759205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A.1.2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55" name="직선 연결선 154"/>
          <p:cNvCxnSpPr>
            <a:stCxn id="131" idx="3"/>
            <a:endCxn id="153" idx="1"/>
          </p:cNvCxnSpPr>
          <p:nvPr/>
        </p:nvCxnSpPr>
        <p:spPr>
          <a:xfrm>
            <a:off x="5857884" y="1785926"/>
            <a:ext cx="392142" cy="80436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31" idx="3"/>
            <a:endCxn id="85" idx="1"/>
          </p:cNvCxnSpPr>
          <p:nvPr/>
        </p:nvCxnSpPr>
        <p:spPr>
          <a:xfrm flipV="1">
            <a:off x="5857884" y="1607331"/>
            <a:ext cx="392142" cy="178595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6250026" y="1500174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A.1.1</a:t>
            </a: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6250026" y="2277267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A.2.2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88" name="직선 연결선 87"/>
          <p:cNvCxnSpPr>
            <a:stCxn id="135" idx="3"/>
            <a:endCxn id="87" idx="1"/>
          </p:cNvCxnSpPr>
          <p:nvPr/>
        </p:nvCxnSpPr>
        <p:spPr>
          <a:xfrm>
            <a:off x="5857884" y="2260059"/>
            <a:ext cx="392142" cy="124365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35" idx="3"/>
            <a:endCxn id="90" idx="1"/>
          </p:cNvCxnSpPr>
          <p:nvPr/>
        </p:nvCxnSpPr>
        <p:spPr>
          <a:xfrm flipV="1">
            <a:off x="5857884" y="2125393"/>
            <a:ext cx="392142" cy="134666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6250026" y="2018236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A.2.1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6250026" y="2795331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A.3.2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92" name="직선 연결선 91"/>
          <p:cNvCxnSpPr>
            <a:stCxn id="136" idx="3"/>
            <a:endCxn id="91" idx="1"/>
          </p:cNvCxnSpPr>
          <p:nvPr/>
        </p:nvCxnSpPr>
        <p:spPr>
          <a:xfrm>
            <a:off x="5892837" y="2714620"/>
            <a:ext cx="357189" cy="187868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136" idx="3"/>
            <a:endCxn id="94" idx="1"/>
          </p:cNvCxnSpPr>
          <p:nvPr/>
        </p:nvCxnSpPr>
        <p:spPr>
          <a:xfrm flipV="1">
            <a:off x="5892837" y="2631024"/>
            <a:ext cx="357189" cy="83596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6250026" y="2536298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A.3.1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2862242" y="3747249"/>
            <a:ext cx="1281130" cy="381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B.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마케팅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12" name="Rectangle 10"/>
          <p:cNvSpPr>
            <a:spLocks noChangeArrowheads="1"/>
          </p:cNvSpPr>
          <p:nvPr/>
        </p:nvSpPr>
        <p:spPr bwMode="auto">
          <a:xfrm>
            <a:off x="4606953" y="3318621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품질 향상</a:t>
            </a:r>
            <a:endParaRPr lang="en-US" altLang="ko-KR" sz="12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13" name="직선 연결선 112"/>
          <p:cNvCxnSpPr>
            <a:stCxn id="111" idx="3"/>
            <a:endCxn id="112" idx="1"/>
          </p:cNvCxnSpPr>
          <p:nvPr/>
        </p:nvCxnSpPr>
        <p:spPr>
          <a:xfrm flipV="1">
            <a:off x="4143372" y="3461497"/>
            <a:ext cx="463581" cy="47625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0"/>
          <p:cNvSpPr>
            <a:spLocks noChangeArrowheads="1"/>
          </p:cNvSpPr>
          <p:nvPr/>
        </p:nvSpPr>
        <p:spPr bwMode="auto">
          <a:xfrm>
            <a:off x="4606953" y="3792754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포장 개선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4606953" y="4247315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광고 전략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16" name="직선 연결선 115"/>
          <p:cNvCxnSpPr>
            <a:stCxn id="111" idx="3"/>
            <a:endCxn id="114" idx="1"/>
          </p:cNvCxnSpPr>
          <p:nvPr/>
        </p:nvCxnSpPr>
        <p:spPr>
          <a:xfrm flipV="1">
            <a:off x="4143372" y="3935630"/>
            <a:ext cx="463581" cy="211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1" idx="3"/>
            <a:endCxn id="115" idx="1"/>
          </p:cNvCxnSpPr>
          <p:nvPr/>
        </p:nvCxnSpPr>
        <p:spPr>
          <a:xfrm>
            <a:off x="4143372" y="3937749"/>
            <a:ext cx="463581" cy="45244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6264993" y="3455732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B.1.2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19" name="직선 연결선 118"/>
          <p:cNvCxnSpPr>
            <a:stCxn id="112" idx="3"/>
            <a:endCxn id="118" idx="1"/>
          </p:cNvCxnSpPr>
          <p:nvPr/>
        </p:nvCxnSpPr>
        <p:spPr>
          <a:xfrm>
            <a:off x="5892837" y="3461497"/>
            <a:ext cx="372156" cy="107157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2" idx="3"/>
            <a:endCxn id="123" idx="1"/>
          </p:cNvCxnSpPr>
          <p:nvPr/>
        </p:nvCxnSpPr>
        <p:spPr>
          <a:xfrm flipV="1">
            <a:off x="5892837" y="3316240"/>
            <a:ext cx="372156" cy="145257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6264993" y="3209083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B.1.1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24" name="Rectangle 10"/>
          <p:cNvSpPr>
            <a:spLocks noChangeArrowheads="1"/>
          </p:cNvSpPr>
          <p:nvPr/>
        </p:nvSpPr>
        <p:spPr bwMode="auto">
          <a:xfrm>
            <a:off x="6264993" y="3949030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B.2.2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25" name="직선 연결선 124"/>
          <p:cNvCxnSpPr>
            <a:stCxn id="114" idx="3"/>
            <a:endCxn id="124" idx="1"/>
          </p:cNvCxnSpPr>
          <p:nvPr/>
        </p:nvCxnSpPr>
        <p:spPr>
          <a:xfrm>
            <a:off x="5892837" y="3935630"/>
            <a:ext cx="372156" cy="126208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14" idx="3"/>
            <a:endCxn id="128" idx="1"/>
          </p:cNvCxnSpPr>
          <p:nvPr/>
        </p:nvCxnSpPr>
        <p:spPr>
          <a:xfrm flipV="1">
            <a:off x="5892837" y="3809424"/>
            <a:ext cx="372156" cy="126206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0"/>
          <p:cNvSpPr>
            <a:spLocks noChangeArrowheads="1"/>
          </p:cNvSpPr>
          <p:nvPr/>
        </p:nvSpPr>
        <p:spPr bwMode="auto">
          <a:xfrm>
            <a:off x="6264993" y="3702381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B.2.1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29" name="Rectangle 10"/>
          <p:cNvSpPr>
            <a:spLocks noChangeArrowheads="1"/>
          </p:cNvSpPr>
          <p:nvPr/>
        </p:nvSpPr>
        <p:spPr bwMode="auto">
          <a:xfrm>
            <a:off x="6264993" y="4442327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B.3.2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30" name="직선 연결선 129"/>
          <p:cNvCxnSpPr>
            <a:stCxn id="115" idx="3"/>
            <a:endCxn id="129" idx="1"/>
          </p:cNvCxnSpPr>
          <p:nvPr/>
        </p:nvCxnSpPr>
        <p:spPr>
          <a:xfrm>
            <a:off x="5892837" y="4390191"/>
            <a:ext cx="372156" cy="159293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15" idx="3"/>
            <a:endCxn id="134" idx="1"/>
          </p:cNvCxnSpPr>
          <p:nvPr/>
        </p:nvCxnSpPr>
        <p:spPr>
          <a:xfrm flipV="1">
            <a:off x="5892837" y="4306595"/>
            <a:ext cx="372156" cy="83596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6264993" y="4195679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B.3.1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39" name="Rectangle 10"/>
          <p:cNvSpPr>
            <a:spLocks noChangeArrowheads="1"/>
          </p:cNvSpPr>
          <p:nvPr/>
        </p:nvSpPr>
        <p:spPr bwMode="auto">
          <a:xfrm>
            <a:off x="2862242" y="5443551"/>
            <a:ext cx="1281130" cy="381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C.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원가 절감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1" name="Rectangle 10"/>
          <p:cNvSpPr>
            <a:spLocks noChangeArrowheads="1"/>
          </p:cNvSpPr>
          <p:nvPr/>
        </p:nvSpPr>
        <p:spPr bwMode="auto">
          <a:xfrm>
            <a:off x="4606953" y="5014923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원자재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42" name="직선 연결선 141"/>
          <p:cNvCxnSpPr>
            <a:stCxn id="139" idx="3"/>
            <a:endCxn id="141" idx="1"/>
          </p:cNvCxnSpPr>
          <p:nvPr/>
        </p:nvCxnSpPr>
        <p:spPr>
          <a:xfrm flipV="1">
            <a:off x="4143372" y="5157799"/>
            <a:ext cx="463581" cy="47625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0"/>
          <p:cNvSpPr>
            <a:spLocks noChangeArrowheads="1"/>
          </p:cNvSpPr>
          <p:nvPr/>
        </p:nvSpPr>
        <p:spPr bwMode="auto">
          <a:xfrm>
            <a:off x="4606953" y="5489056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생산비</a:t>
            </a:r>
            <a:endParaRPr lang="en-US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4606953" y="5943617"/>
            <a:ext cx="128588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3.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배송비</a:t>
            </a:r>
            <a:endParaRPr lang="en-US" altLang="ko-KR" sz="12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51" name="직선 연결선 150"/>
          <p:cNvCxnSpPr>
            <a:stCxn id="139" idx="3"/>
            <a:endCxn id="143" idx="1"/>
          </p:cNvCxnSpPr>
          <p:nvPr/>
        </p:nvCxnSpPr>
        <p:spPr>
          <a:xfrm flipV="1">
            <a:off x="4143372" y="5631932"/>
            <a:ext cx="463581" cy="211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39" idx="3"/>
            <a:endCxn id="150" idx="1"/>
          </p:cNvCxnSpPr>
          <p:nvPr/>
        </p:nvCxnSpPr>
        <p:spPr>
          <a:xfrm>
            <a:off x="4143372" y="5634051"/>
            <a:ext cx="463581" cy="45244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0"/>
          <p:cNvSpPr>
            <a:spLocks noChangeArrowheads="1"/>
          </p:cNvSpPr>
          <p:nvPr/>
        </p:nvSpPr>
        <p:spPr bwMode="auto">
          <a:xfrm>
            <a:off x="6264993" y="5141694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C.1.2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57" name="직선 연결선 156"/>
          <p:cNvCxnSpPr>
            <a:stCxn id="141" idx="3"/>
            <a:endCxn id="156" idx="1"/>
          </p:cNvCxnSpPr>
          <p:nvPr/>
        </p:nvCxnSpPr>
        <p:spPr>
          <a:xfrm>
            <a:off x="5892837" y="5157799"/>
            <a:ext cx="372156" cy="97632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41" idx="3"/>
            <a:endCxn id="160" idx="1"/>
          </p:cNvCxnSpPr>
          <p:nvPr/>
        </p:nvCxnSpPr>
        <p:spPr>
          <a:xfrm flipV="1">
            <a:off x="5892837" y="4985699"/>
            <a:ext cx="372156" cy="17210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264993" y="4878542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C.1.1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65" name="Rectangle 10"/>
          <p:cNvSpPr>
            <a:spLocks noChangeArrowheads="1"/>
          </p:cNvSpPr>
          <p:nvPr/>
        </p:nvSpPr>
        <p:spPr bwMode="auto">
          <a:xfrm>
            <a:off x="6264993" y="5667998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C.2.2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66" name="직선 연결선 165"/>
          <p:cNvCxnSpPr>
            <a:stCxn id="143" idx="3"/>
            <a:endCxn id="165" idx="1"/>
          </p:cNvCxnSpPr>
          <p:nvPr/>
        </p:nvCxnSpPr>
        <p:spPr>
          <a:xfrm>
            <a:off x="5892837" y="5631932"/>
            <a:ext cx="372156" cy="126208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43" idx="3"/>
            <a:endCxn id="168" idx="1"/>
          </p:cNvCxnSpPr>
          <p:nvPr/>
        </p:nvCxnSpPr>
        <p:spPr>
          <a:xfrm flipV="1">
            <a:off x="5892837" y="5515251"/>
            <a:ext cx="372156" cy="116681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0"/>
          <p:cNvSpPr>
            <a:spLocks noChangeArrowheads="1"/>
          </p:cNvSpPr>
          <p:nvPr/>
        </p:nvSpPr>
        <p:spPr bwMode="auto">
          <a:xfrm>
            <a:off x="6264993" y="5404846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C.2.1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169" name="Rectangle 10"/>
          <p:cNvSpPr>
            <a:spLocks noChangeArrowheads="1"/>
          </p:cNvSpPr>
          <p:nvPr/>
        </p:nvSpPr>
        <p:spPr bwMode="auto">
          <a:xfrm>
            <a:off x="6264993" y="6194300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C.3.2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cxnSp>
        <p:nvCxnSpPr>
          <p:cNvPr id="170" name="직선 연결선 169"/>
          <p:cNvCxnSpPr>
            <a:stCxn id="150" idx="3"/>
            <a:endCxn id="169" idx="1"/>
          </p:cNvCxnSpPr>
          <p:nvPr/>
        </p:nvCxnSpPr>
        <p:spPr>
          <a:xfrm>
            <a:off x="5892837" y="6086493"/>
            <a:ext cx="372156" cy="214964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50" idx="3"/>
            <a:endCxn id="172" idx="1"/>
          </p:cNvCxnSpPr>
          <p:nvPr/>
        </p:nvCxnSpPr>
        <p:spPr>
          <a:xfrm flipV="1">
            <a:off x="5892837" y="6003149"/>
            <a:ext cx="372156" cy="83344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0"/>
          <p:cNvSpPr>
            <a:spLocks noChangeArrowheads="1"/>
          </p:cNvSpPr>
          <p:nvPr/>
        </p:nvSpPr>
        <p:spPr bwMode="auto">
          <a:xfrm>
            <a:off x="6264993" y="5931150"/>
            <a:ext cx="1965311" cy="214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Tahoma" pitchFamily="34" charset="0"/>
              </a:rPr>
              <a:t>C.3.1</a:t>
            </a:r>
            <a:endParaRPr lang="en-US" altLang="ko-KR" sz="11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28794" y="571480"/>
            <a:ext cx="5715040" cy="523220"/>
          </a:xfrm>
          <a:prstGeom prst="rect">
            <a:avLst/>
          </a:prstGeom>
          <a:noFill/>
          <a:ln w="25400"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주력 상품의 수익 감소 해결 방안</a:t>
            </a:r>
            <a:endParaRPr lang="ko-KR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87</TotalTime>
  <Words>68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연꽃 당초 무늬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29</cp:revision>
  <dcterms:created xsi:type="dcterms:W3CDTF">2008-08-17T06:40:38Z</dcterms:created>
  <dcterms:modified xsi:type="dcterms:W3CDTF">2009-06-07T01:20:51Z</dcterms:modified>
</cp:coreProperties>
</file>