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E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2692" autoAdjust="0"/>
    <p:restoredTop sz="94660"/>
  </p:normalViewPr>
  <p:slideViewPr>
    <p:cSldViewPr>
      <p:cViewPr varScale="1">
        <p:scale>
          <a:sx n="90" d="100"/>
          <a:sy n="90" d="100"/>
        </p:scale>
        <p:origin x="-8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85786" y="3595920"/>
            <a:ext cx="1485928" cy="68579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주력 </a:t>
            </a:r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상품</a:t>
            </a:r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/>
            </a:r>
            <a:br>
              <a:rPr lang="ko-KR" alt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ko-KR" alt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수익 감소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877474" y="2071678"/>
            <a:ext cx="1281130" cy="3810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A.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판매</a:t>
            </a:r>
            <a:endParaRPr lang="ko-KR" alt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0" name="직선 연결선 119"/>
          <p:cNvCxnSpPr>
            <a:stCxn id="4" idx="3"/>
            <a:endCxn id="5" idx="1"/>
          </p:cNvCxnSpPr>
          <p:nvPr/>
        </p:nvCxnSpPr>
        <p:spPr>
          <a:xfrm flipV="1">
            <a:off x="2271714" y="2262178"/>
            <a:ext cx="605760" cy="16766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4" idx="3"/>
            <a:endCxn id="111" idx="1"/>
          </p:cNvCxnSpPr>
          <p:nvPr/>
        </p:nvCxnSpPr>
        <p:spPr>
          <a:xfrm flipV="1">
            <a:off x="2271714" y="3937749"/>
            <a:ext cx="620727" cy="106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4" idx="3"/>
            <a:endCxn id="139" idx="1"/>
          </p:cNvCxnSpPr>
          <p:nvPr/>
        </p:nvCxnSpPr>
        <p:spPr>
          <a:xfrm>
            <a:off x="2271714" y="3938816"/>
            <a:ext cx="620727" cy="169523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0"/>
          <p:cNvSpPr>
            <a:spLocks noChangeArrowheads="1"/>
          </p:cNvSpPr>
          <p:nvPr/>
        </p:nvSpPr>
        <p:spPr bwMode="auto">
          <a:xfrm>
            <a:off x="4606953" y="1643050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1.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판매조직</a:t>
            </a:r>
            <a:endParaRPr lang="en-US" altLang="ko-KR" sz="1400" b="1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32" name="직선 연결선 131"/>
          <p:cNvCxnSpPr>
            <a:stCxn id="5" idx="3"/>
            <a:endCxn id="131" idx="1"/>
          </p:cNvCxnSpPr>
          <p:nvPr/>
        </p:nvCxnSpPr>
        <p:spPr>
          <a:xfrm flipV="1">
            <a:off x="4158604" y="1785926"/>
            <a:ext cx="448349" cy="476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4606953" y="2117183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2.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영업 인력</a:t>
            </a:r>
            <a:endParaRPr lang="en-US" altLang="ko-KR" sz="1400" b="1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36" name="Rectangle 10"/>
          <p:cNvSpPr>
            <a:spLocks noChangeArrowheads="1"/>
          </p:cNvSpPr>
          <p:nvPr/>
        </p:nvSpPr>
        <p:spPr bwMode="auto">
          <a:xfrm>
            <a:off x="4606953" y="2571744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3.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판매 기술</a:t>
            </a:r>
            <a:endParaRPr lang="en-US" altLang="ko-KR" sz="1400" b="1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37" name="직선 연결선 136"/>
          <p:cNvCxnSpPr>
            <a:stCxn id="5" idx="3"/>
            <a:endCxn id="135" idx="1"/>
          </p:cNvCxnSpPr>
          <p:nvPr/>
        </p:nvCxnSpPr>
        <p:spPr>
          <a:xfrm flipV="1">
            <a:off x="4158604" y="2260059"/>
            <a:ext cx="448349" cy="2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5" idx="3"/>
            <a:endCxn id="136" idx="1"/>
          </p:cNvCxnSpPr>
          <p:nvPr/>
        </p:nvCxnSpPr>
        <p:spPr>
          <a:xfrm>
            <a:off x="4158604" y="2262178"/>
            <a:ext cx="448349" cy="4524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0"/>
          <p:cNvSpPr>
            <a:spLocks noChangeArrowheads="1"/>
          </p:cNvSpPr>
          <p:nvPr/>
        </p:nvSpPr>
        <p:spPr bwMode="auto">
          <a:xfrm>
            <a:off x="6250026" y="1759205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A.1.2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5" name="직선 연결선 154"/>
          <p:cNvCxnSpPr>
            <a:stCxn id="131" idx="3"/>
            <a:endCxn id="153" idx="1"/>
          </p:cNvCxnSpPr>
          <p:nvPr/>
        </p:nvCxnSpPr>
        <p:spPr>
          <a:xfrm>
            <a:off x="5892837" y="1785926"/>
            <a:ext cx="357189" cy="8810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31" idx="3"/>
            <a:endCxn id="85" idx="1"/>
          </p:cNvCxnSpPr>
          <p:nvPr/>
        </p:nvCxnSpPr>
        <p:spPr>
          <a:xfrm flipV="1">
            <a:off x="5892837" y="1607331"/>
            <a:ext cx="357189" cy="1785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0"/>
          <p:cNvSpPr>
            <a:spLocks noChangeArrowheads="1"/>
          </p:cNvSpPr>
          <p:nvPr/>
        </p:nvSpPr>
        <p:spPr bwMode="auto">
          <a:xfrm>
            <a:off x="6250026" y="1500174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A.1.1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6250026" y="2277267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A.2.2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8" name="직선 연결선 87"/>
          <p:cNvCxnSpPr>
            <a:stCxn id="135" idx="3"/>
            <a:endCxn id="87" idx="1"/>
          </p:cNvCxnSpPr>
          <p:nvPr/>
        </p:nvCxnSpPr>
        <p:spPr>
          <a:xfrm>
            <a:off x="5892837" y="2260059"/>
            <a:ext cx="357189" cy="10715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35" idx="3"/>
            <a:endCxn id="90" idx="1"/>
          </p:cNvCxnSpPr>
          <p:nvPr/>
        </p:nvCxnSpPr>
        <p:spPr>
          <a:xfrm flipV="1">
            <a:off x="5892837" y="2116922"/>
            <a:ext cx="357189" cy="14313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6250026" y="2018236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A.2.1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6250026" y="2795331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A.3.2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2" name="직선 연결선 91"/>
          <p:cNvCxnSpPr>
            <a:stCxn id="136" idx="3"/>
            <a:endCxn id="91" idx="1"/>
          </p:cNvCxnSpPr>
          <p:nvPr/>
        </p:nvCxnSpPr>
        <p:spPr>
          <a:xfrm>
            <a:off x="5892837" y="2714620"/>
            <a:ext cx="357189" cy="18786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136" idx="3"/>
            <a:endCxn id="94" idx="1"/>
          </p:cNvCxnSpPr>
          <p:nvPr/>
        </p:nvCxnSpPr>
        <p:spPr>
          <a:xfrm flipV="1">
            <a:off x="5892837" y="2631024"/>
            <a:ext cx="357189" cy="8359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0"/>
          <p:cNvSpPr>
            <a:spLocks noChangeArrowheads="1"/>
          </p:cNvSpPr>
          <p:nvPr/>
        </p:nvSpPr>
        <p:spPr bwMode="auto">
          <a:xfrm>
            <a:off x="6250026" y="2536298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A.3.1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2892441" y="3747249"/>
            <a:ext cx="1281130" cy="3810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마케팅</a:t>
            </a:r>
            <a:endParaRPr lang="ko-KR" alt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" name="Rectangle 10"/>
          <p:cNvSpPr>
            <a:spLocks noChangeArrowheads="1"/>
          </p:cNvSpPr>
          <p:nvPr/>
        </p:nvSpPr>
        <p:spPr bwMode="auto">
          <a:xfrm>
            <a:off x="4606953" y="3318621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1.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품질 향상</a:t>
            </a:r>
            <a:endParaRPr lang="en-US" altLang="ko-KR" sz="1400" b="1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13" name="직선 연결선 112"/>
          <p:cNvCxnSpPr>
            <a:stCxn id="111" idx="3"/>
            <a:endCxn id="112" idx="1"/>
          </p:cNvCxnSpPr>
          <p:nvPr/>
        </p:nvCxnSpPr>
        <p:spPr>
          <a:xfrm flipV="1">
            <a:off x="4173571" y="3461497"/>
            <a:ext cx="433382" cy="476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0"/>
          <p:cNvSpPr>
            <a:spLocks noChangeArrowheads="1"/>
          </p:cNvSpPr>
          <p:nvPr/>
        </p:nvSpPr>
        <p:spPr bwMode="auto">
          <a:xfrm>
            <a:off x="4606953" y="3792754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2.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포장 개선</a:t>
            </a:r>
            <a:endParaRPr lang="en-US" altLang="ko-KR" sz="1400" b="1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4606953" y="4247315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3.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광고 전략</a:t>
            </a:r>
            <a:endParaRPr lang="en-US" altLang="ko-KR" sz="1400" b="1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16" name="직선 연결선 115"/>
          <p:cNvCxnSpPr>
            <a:stCxn id="111" idx="3"/>
            <a:endCxn id="114" idx="1"/>
          </p:cNvCxnSpPr>
          <p:nvPr/>
        </p:nvCxnSpPr>
        <p:spPr>
          <a:xfrm flipV="1">
            <a:off x="4173571" y="3935630"/>
            <a:ext cx="433382" cy="2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1" idx="3"/>
            <a:endCxn id="115" idx="1"/>
          </p:cNvCxnSpPr>
          <p:nvPr/>
        </p:nvCxnSpPr>
        <p:spPr>
          <a:xfrm>
            <a:off x="4173571" y="3937749"/>
            <a:ext cx="433382" cy="4524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0"/>
          <p:cNvSpPr>
            <a:spLocks noChangeArrowheads="1"/>
          </p:cNvSpPr>
          <p:nvPr/>
        </p:nvSpPr>
        <p:spPr bwMode="auto">
          <a:xfrm>
            <a:off x="6264993" y="3455732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B.1.2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9" name="직선 연결선 118"/>
          <p:cNvCxnSpPr>
            <a:stCxn id="112" idx="3"/>
            <a:endCxn id="118" idx="1"/>
          </p:cNvCxnSpPr>
          <p:nvPr/>
        </p:nvCxnSpPr>
        <p:spPr>
          <a:xfrm>
            <a:off x="5892837" y="3461497"/>
            <a:ext cx="372156" cy="10715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2" idx="3"/>
            <a:endCxn id="123" idx="1"/>
          </p:cNvCxnSpPr>
          <p:nvPr/>
        </p:nvCxnSpPr>
        <p:spPr>
          <a:xfrm flipV="1">
            <a:off x="5892837" y="3316240"/>
            <a:ext cx="372156" cy="14525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6264993" y="3209083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B.1.1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4" name="Rectangle 10"/>
          <p:cNvSpPr>
            <a:spLocks noChangeArrowheads="1"/>
          </p:cNvSpPr>
          <p:nvPr/>
        </p:nvSpPr>
        <p:spPr bwMode="auto">
          <a:xfrm>
            <a:off x="6264993" y="3949030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B.2.2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5" name="직선 연결선 124"/>
          <p:cNvCxnSpPr>
            <a:stCxn id="114" idx="3"/>
            <a:endCxn id="124" idx="1"/>
          </p:cNvCxnSpPr>
          <p:nvPr/>
        </p:nvCxnSpPr>
        <p:spPr>
          <a:xfrm>
            <a:off x="5892837" y="3935630"/>
            <a:ext cx="372156" cy="12620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14" idx="3"/>
            <a:endCxn id="128" idx="1"/>
          </p:cNvCxnSpPr>
          <p:nvPr/>
        </p:nvCxnSpPr>
        <p:spPr>
          <a:xfrm flipV="1">
            <a:off x="5892837" y="3809424"/>
            <a:ext cx="372156" cy="12620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6264993" y="3702381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B.2.1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9" name="Rectangle 10"/>
          <p:cNvSpPr>
            <a:spLocks noChangeArrowheads="1"/>
          </p:cNvSpPr>
          <p:nvPr/>
        </p:nvSpPr>
        <p:spPr bwMode="auto">
          <a:xfrm>
            <a:off x="6264993" y="4442327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B.3.2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30" name="직선 연결선 129"/>
          <p:cNvCxnSpPr>
            <a:stCxn id="115" idx="3"/>
            <a:endCxn id="129" idx="1"/>
          </p:cNvCxnSpPr>
          <p:nvPr/>
        </p:nvCxnSpPr>
        <p:spPr>
          <a:xfrm>
            <a:off x="5892837" y="4390191"/>
            <a:ext cx="372156" cy="15929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15" idx="3"/>
            <a:endCxn id="134" idx="1"/>
          </p:cNvCxnSpPr>
          <p:nvPr/>
        </p:nvCxnSpPr>
        <p:spPr>
          <a:xfrm flipV="1">
            <a:off x="5892837" y="4306595"/>
            <a:ext cx="372156" cy="8359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6264993" y="4195679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B.3.1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9" name="Rectangle 10"/>
          <p:cNvSpPr>
            <a:spLocks noChangeArrowheads="1"/>
          </p:cNvSpPr>
          <p:nvPr/>
        </p:nvSpPr>
        <p:spPr bwMode="auto">
          <a:xfrm>
            <a:off x="2892441" y="5443551"/>
            <a:ext cx="1281130" cy="3810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원가 절감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41" name="Rectangle 10"/>
          <p:cNvSpPr>
            <a:spLocks noChangeArrowheads="1"/>
          </p:cNvSpPr>
          <p:nvPr/>
        </p:nvSpPr>
        <p:spPr bwMode="auto">
          <a:xfrm>
            <a:off x="4606953" y="5014923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1.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원자재</a:t>
            </a:r>
            <a:endParaRPr lang="en-US" altLang="ko-KR" sz="1400" b="1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42" name="직선 연결선 141"/>
          <p:cNvCxnSpPr>
            <a:stCxn id="139" idx="3"/>
            <a:endCxn id="141" idx="1"/>
          </p:cNvCxnSpPr>
          <p:nvPr/>
        </p:nvCxnSpPr>
        <p:spPr>
          <a:xfrm flipV="1">
            <a:off x="4173571" y="5157799"/>
            <a:ext cx="433382" cy="476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0"/>
          <p:cNvSpPr>
            <a:spLocks noChangeArrowheads="1"/>
          </p:cNvSpPr>
          <p:nvPr/>
        </p:nvSpPr>
        <p:spPr bwMode="auto">
          <a:xfrm>
            <a:off x="4606953" y="5489056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2.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생산비</a:t>
            </a:r>
            <a:endParaRPr lang="en-US" altLang="ko-KR" sz="1400" b="1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50" name="Rectangle 10"/>
          <p:cNvSpPr>
            <a:spLocks noChangeArrowheads="1"/>
          </p:cNvSpPr>
          <p:nvPr/>
        </p:nvSpPr>
        <p:spPr bwMode="auto">
          <a:xfrm>
            <a:off x="4606953" y="5943617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3.</a:t>
            </a:r>
            <a:r>
              <a:rPr lang="ko-KR" altLang="en-US" sz="1400" b="1" dirty="0" err="1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배송비</a:t>
            </a:r>
            <a:endParaRPr lang="en-US" altLang="ko-KR" sz="1400" b="1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51" name="직선 연결선 150"/>
          <p:cNvCxnSpPr>
            <a:stCxn id="139" idx="3"/>
            <a:endCxn id="143" idx="1"/>
          </p:cNvCxnSpPr>
          <p:nvPr/>
        </p:nvCxnSpPr>
        <p:spPr>
          <a:xfrm flipV="1">
            <a:off x="4173571" y="5631932"/>
            <a:ext cx="433382" cy="2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39" idx="3"/>
            <a:endCxn id="150" idx="1"/>
          </p:cNvCxnSpPr>
          <p:nvPr/>
        </p:nvCxnSpPr>
        <p:spPr>
          <a:xfrm>
            <a:off x="4173571" y="5634051"/>
            <a:ext cx="433382" cy="4524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0"/>
          <p:cNvSpPr>
            <a:spLocks noChangeArrowheads="1"/>
          </p:cNvSpPr>
          <p:nvPr/>
        </p:nvSpPr>
        <p:spPr bwMode="auto">
          <a:xfrm>
            <a:off x="6264993" y="5141694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C.1.2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7" name="직선 연결선 156"/>
          <p:cNvCxnSpPr>
            <a:stCxn id="141" idx="3"/>
            <a:endCxn id="156" idx="1"/>
          </p:cNvCxnSpPr>
          <p:nvPr/>
        </p:nvCxnSpPr>
        <p:spPr>
          <a:xfrm>
            <a:off x="5892837" y="5157799"/>
            <a:ext cx="372156" cy="97632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41" idx="3"/>
            <a:endCxn id="160" idx="1"/>
          </p:cNvCxnSpPr>
          <p:nvPr/>
        </p:nvCxnSpPr>
        <p:spPr>
          <a:xfrm flipV="1">
            <a:off x="5892837" y="4985699"/>
            <a:ext cx="372156" cy="1721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264993" y="4878542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C.1.1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5" name="Rectangle 10"/>
          <p:cNvSpPr>
            <a:spLocks noChangeArrowheads="1"/>
          </p:cNvSpPr>
          <p:nvPr/>
        </p:nvSpPr>
        <p:spPr bwMode="auto">
          <a:xfrm>
            <a:off x="6264993" y="5667998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C.2.2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6" name="직선 연결선 165"/>
          <p:cNvCxnSpPr>
            <a:stCxn id="143" idx="3"/>
            <a:endCxn id="165" idx="1"/>
          </p:cNvCxnSpPr>
          <p:nvPr/>
        </p:nvCxnSpPr>
        <p:spPr>
          <a:xfrm>
            <a:off x="5892837" y="5631932"/>
            <a:ext cx="372156" cy="12620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43" idx="3"/>
            <a:endCxn id="168" idx="1"/>
          </p:cNvCxnSpPr>
          <p:nvPr/>
        </p:nvCxnSpPr>
        <p:spPr>
          <a:xfrm flipV="1">
            <a:off x="5892837" y="5515251"/>
            <a:ext cx="372156" cy="1166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0"/>
          <p:cNvSpPr>
            <a:spLocks noChangeArrowheads="1"/>
          </p:cNvSpPr>
          <p:nvPr/>
        </p:nvSpPr>
        <p:spPr bwMode="auto">
          <a:xfrm>
            <a:off x="6264993" y="5404846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C.2.1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9" name="Rectangle 10"/>
          <p:cNvSpPr>
            <a:spLocks noChangeArrowheads="1"/>
          </p:cNvSpPr>
          <p:nvPr/>
        </p:nvSpPr>
        <p:spPr bwMode="auto">
          <a:xfrm>
            <a:off x="6264993" y="6194300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C.3.2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70" name="직선 연결선 169"/>
          <p:cNvCxnSpPr>
            <a:stCxn id="150" idx="3"/>
            <a:endCxn id="169" idx="1"/>
          </p:cNvCxnSpPr>
          <p:nvPr/>
        </p:nvCxnSpPr>
        <p:spPr>
          <a:xfrm>
            <a:off x="5892837" y="6086493"/>
            <a:ext cx="372156" cy="21496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50" idx="3"/>
            <a:endCxn id="172" idx="1"/>
          </p:cNvCxnSpPr>
          <p:nvPr/>
        </p:nvCxnSpPr>
        <p:spPr>
          <a:xfrm flipV="1">
            <a:off x="5892837" y="6003149"/>
            <a:ext cx="372156" cy="8334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0"/>
          <p:cNvSpPr>
            <a:spLocks noChangeArrowheads="1"/>
          </p:cNvSpPr>
          <p:nvPr/>
        </p:nvSpPr>
        <p:spPr bwMode="auto">
          <a:xfrm>
            <a:off x="6264993" y="5931150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latin typeface="Tahoma" pitchFamily="34" charset="0"/>
                <a:cs typeface="Tahoma" pitchFamily="34" charset="0"/>
              </a:rPr>
              <a:t>C.3.1</a:t>
            </a:r>
            <a:endParaRPr lang="en-US" altLang="ko-KR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85918" y="571480"/>
            <a:ext cx="5500726" cy="523220"/>
          </a:xfrm>
          <a:prstGeom prst="rect">
            <a:avLst/>
          </a:prstGeom>
          <a:ln w="254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주력 </a:t>
            </a:r>
            <a:r>
              <a:rPr lang="ko-KR" altLang="en-US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상품의 </a:t>
            </a:r>
            <a:r>
              <a:rPr lang="ko-KR" altLang="en-US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수익 </a:t>
            </a:r>
            <a:r>
              <a:rPr lang="ko-KR" altLang="en-US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감소 해결 방안</a:t>
            </a:r>
            <a:endParaRPr lang="ko-KR" altLang="en-US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</TotalTime>
  <Words>68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21</cp:revision>
  <dcterms:created xsi:type="dcterms:W3CDTF">2008-08-17T06:40:38Z</dcterms:created>
  <dcterms:modified xsi:type="dcterms:W3CDTF">2009-06-07T01:21:35Z</dcterms:modified>
</cp:coreProperties>
</file>