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0"/>
          <p:cNvGrpSpPr/>
          <p:nvPr/>
        </p:nvGrpSpPr>
        <p:grpSpPr>
          <a:xfrm>
            <a:off x="307616" y="4351348"/>
            <a:ext cx="7424738" cy="285752"/>
            <a:chOff x="971550" y="4318000"/>
            <a:chExt cx="7424738" cy="285752"/>
          </a:xfrm>
        </p:grpSpPr>
        <p:cxnSp>
          <p:nvCxnSpPr>
            <p:cNvPr id="61" name="직선 연결선 60"/>
            <p:cNvCxnSpPr/>
            <p:nvPr/>
          </p:nvCxnSpPr>
          <p:spPr>
            <a:xfrm rot="5400000">
              <a:off x="82946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189626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5400000">
              <a:off x="82526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296306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6144430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40743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>
              <a:off x="51411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72747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260196" y="3817948"/>
            <a:ext cx="8267728" cy="64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2815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1998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44526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1999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83030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2002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60930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2003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67426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2004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16230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2001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8468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2000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45326" y="4593711"/>
            <a:ext cx="7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2005</a:t>
            </a:r>
            <a:endParaRPr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02236" y="1417913"/>
            <a:ext cx="3214710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Google </a:t>
            </a:r>
            <a:r>
              <a:rPr lang="ko-KR" altLang="en-US" sz="2000" dirty="0" smtClean="0">
                <a:latin typeface="Tahoma" pitchFamily="34" charset="0"/>
                <a:cs typeface="Tahoma" pitchFamily="34" charset="0"/>
              </a:rPr>
              <a:t>의 역사</a:t>
            </a:r>
            <a:endParaRPr lang="en-US" altLang="ko-KR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1264860" y="285749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멘로파크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창고에서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구글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탄생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64853" y="257174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1998.9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설명선 2 33"/>
          <p:cNvSpPr/>
          <p:nvPr/>
        </p:nvSpPr>
        <p:spPr>
          <a:xfrm>
            <a:off x="2193554" y="533040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대규모 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투자 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유치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3554" y="5044656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1999.6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설명선 2 44"/>
          <p:cNvSpPr/>
          <p:nvPr/>
        </p:nvSpPr>
        <p:spPr>
          <a:xfrm>
            <a:off x="3050810" y="285749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웹 페이지 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억 개 </a:t>
            </a:r>
            <a:endParaRPr lang="en-US" altLang="ko-KR" sz="12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색인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50803" y="257174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2000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설명선 2 68"/>
          <p:cNvSpPr/>
          <p:nvPr/>
        </p:nvSpPr>
        <p:spPr>
          <a:xfrm>
            <a:off x="4408139" y="285749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40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여 개국 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언어 지원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408132" y="257174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2001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설명선 2 70"/>
          <p:cNvSpPr/>
          <p:nvPr/>
        </p:nvSpPr>
        <p:spPr>
          <a:xfrm>
            <a:off x="6389323" y="535782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6008"/>
              <a:gd name="adj6" fmla="val -40953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AdSense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서비스 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89316" y="507207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2003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설명선 2 72"/>
          <p:cNvSpPr/>
          <p:nvPr/>
        </p:nvSpPr>
        <p:spPr>
          <a:xfrm>
            <a:off x="3479438" y="535782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AdWords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서비스 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시작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79438" y="507207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2000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설명선 2 74"/>
          <p:cNvSpPr/>
          <p:nvPr/>
        </p:nvSpPr>
        <p:spPr>
          <a:xfrm>
            <a:off x="4836760" y="535782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Eric Schmidt CEO 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취임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36760" y="507207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2001.8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설명선 2 76"/>
          <p:cNvSpPr/>
          <p:nvPr/>
        </p:nvSpPr>
        <p:spPr>
          <a:xfrm>
            <a:off x="7889514" y="2800346"/>
            <a:ext cx="928694" cy="857256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57432"/>
              <a:gd name="adj6" fmla="val -1722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비디오 검색</a:t>
            </a: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지역 검색 서비스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89514" y="251459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2005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1" name="설명선 2 80"/>
          <p:cNvSpPr/>
          <p:nvPr/>
        </p:nvSpPr>
        <p:spPr>
          <a:xfrm>
            <a:off x="6103571" y="2857496"/>
            <a:ext cx="928694" cy="714380"/>
          </a:xfrm>
          <a:prstGeom prst="borderCallout2">
            <a:avLst>
              <a:gd name="adj1" fmla="val 18750"/>
              <a:gd name="adj2" fmla="val 101555"/>
              <a:gd name="adj3" fmla="val 18750"/>
              <a:gd name="adj4" fmla="val 129107"/>
              <a:gd name="adj5" fmla="val 174768"/>
              <a:gd name="adj6" fmla="val 130395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나스닥에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상장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3564" y="2571744"/>
            <a:ext cx="928694" cy="28575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2004.8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53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24</cp:revision>
  <dcterms:created xsi:type="dcterms:W3CDTF">2008-06-12T14:03:54Z</dcterms:created>
  <dcterms:modified xsi:type="dcterms:W3CDTF">2009-05-31T02:10:36Z</dcterms:modified>
</cp:coreProperties>
</file>