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A709-5188-47CA-8F14-99BBB3564746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C3193-7CF0-4AFD-A1CF-DE27D62704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0"/>
          <p:cNvGrpSpPr/>
          <p:nvPr/>
        </p:nvGrpSpPr>
        <p:grpSpPr>
          <a:xfrm>
            <a:off x="419126" y="4351348"/>
            <a:ext cx="7424738" cy="285752"/>
            <a:chOff x="971550" y="4318000"/>
            <a:chExt cx="7424738" cy="285752"/>
          </a:xfrm>
        </p:grpSpPr>
        <p:cxnSp>
          <p:nvCxnSpPr>
            <p:cNvPr id="61" name="직선 연결선 60"/>
            <p:cNvCxnSpPr/>
            <p:nvPr/>
          </p:nvCxnSpPr>
          <p:spPr>
            <a:xfrm rot="5400000">
              <a:off x="82946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5400000">
              <a:off x="189626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5400000">
              <a:off x="825261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296306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>
              <a:off x="6144430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>
              <a:off x="407431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>
              <a:off x="514111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7274718" y="4460082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301082" y="3817948"/>
            <a:ext cx="8271445" cy="642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41"/>
          <p:cNvGrpSpPr/>
          <p:nvPr/>
        </p:nvGrpSpPr>
        <p:grpSpPr>
          <a:xfrm>
            <a:off x="327340" y="4593711"/>
            <a:ext cx="8141247" cy="307777"/>
            <a:chOff x="746414" y="4643124"/>
            <a:chExt cx="8141247" cy="307777"/>
          </a:xfrm>
        </p:grpSpPr>
        <p:sp>
          <p:nvSpPr>
            <p:cNvPr id="53" name="TextBox 52"/>
            <p:cNvSpPr txBox="1"/>
            <p:nvPr/>
          </p:nvSpPr>
          <p:spPr>
            <a:xfrm>
              <a:off x="746414" y="4643124"/>
              <a:ext cx="711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굴림" pitchFamily="50" charset="-127"/>
                  <a:cs typeface="Tahoma" pitchFamily="34" charset="0"/>
                </a:rPr>
                <a:t>1998</a:t>
              </a:r>
              <a:endParaRPr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75110" y="4643124"/>
              <a:ext cx="711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굴림" pitchFamily="50" charset="-127"/>
                  <a:cs typeface="Tahoma" pitchFamily="34" charset="0"/>
                </a:rPr>
                <a:t>1999</a:t>
              </a:r>
              <a:endParaRPr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3614" y="4643124"/>
              <a:ext cx="711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굴림" pitchFamily="50" charset="-127"/>
                  <a:cs typeface="Tahoma" pitchFamily="34" charset="0"/>
                </a:rPr>
                <a:t>2002</a:t>
              </a:r>
              <a:endParaRPr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91514" y="4643124"/>
              <a:ext cx="711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굴림" pitchFamily="50" charset="-127"/>
                  <a:cs typeface="Tahoma" pitchFamily="34" charset="0"/>
                </a:rPr>
                <a:t>2003</a:t>
              </a:r>
              <a:endParaRPr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98010" y="4643124"/>
              <a:ext cx="711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굴림" pitchFamily="50" charset="-127"/>
                  <a:cs typeface="Tahoma" pitchFamily="34" charset="0"/>
                </a:rPr>
                <a:t>2004</a:t>
              </a:r>
              <a:endParaRPr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46814" y="4643124"/>
              <a:ext cx="711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굴림" pitchFamily="50" charset="-127"/>
                  <a:cs typeface="Tahoma" pitchFamily="34" charset="0"/>
                </a:rPr>
                <a:t>2001</a:t>
              </a:r>
              <a:endParaRPr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99052" y="4643124"/>
              <a:ext cx="711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굴림" pitchFamily="50" charset="-127"/>
                  <a:cs typeface="Tahoma" pitchFamily="34" charset="0"/>
                </a:rPr>
                <a:t>2000</a:t>
              </a:r>
              <a:endParaRPr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175910" y="4643124"/>
              <a:ext cx="711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굴림" pitchFamily="50" charset="-127"/>
                  <a:cs typeface="Tahoma" pitchFamily="34" charset="0"/>
                </a:rPr>
                <a:t>2005</a:t>
              </a:r>
              <a:endParaRPr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0293" y="1384460"/>
            <a:ext cx="3214710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Tahoma" pitchFamily="34" charset="0"/>
                <a:cs typeface="Tahoma" pitchFamily="34" charset="0"/>
              </a:rPr>
              <a:t>Google </a:t>
            </a:r>
            <a:r>
              <a:rPr lang="ko-KR" altLang="en-US" sz="2000" dirty="0" smtClean="0">
                <a:latin typeface="Tahoma" pitchFamily="34" charset="0"/>
                <a:cs typeface="Tahoma" pitchFamily="34" charset="0"/>
              </a:rPr>
              <a:t>의 역사</a:t>
            </a:r>
            <a:endParaRPr lang="en-US" altLang="ko-KR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설명선 2 30"/>
          <p:cNvSpPr/>
          <p:nvPr/>
        </p:nvSpPr>
        <p:spPr>
          <a:xfrm>
            <a:off x="1376370" y="285749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멘로파크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 창고에서 </a:t>
            </a:r>
            <a:r>
              <a:rPr lang="ko-KR" altLang="en-US" sz="1200" dirty="0" err="1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구글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 탄생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76363" y="257174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1998.9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설명선 2 33"/>
          <p:cNvSpPr/>
          <p:nvPr/>
        </p:nvSpPr>
        <p:spPr>
          <a:xfrm>
            <a:off x="2305064" y="5330408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2796"/>
              <a:gd name="adj6" fmla="val -56869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대규모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/>
            </a:r>
            <a:br>
              <a:rPr lang="en-US" altLang="ko-KR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</a:b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투자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유치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05064" y="5044656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1999.6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5" name="설명선 2 44"/>
          <p:cNvSpPr/>
          <p:nvPr/>
        </p:nvSpPr>
        <p:spPr>
          <a:xfrm>
            <a:off x="3162320" y="285749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웹 페이지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10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억 개 </a:t>
            </a:r>
            <a:endParaRPr lang="en-US" altLang="ko-KR" sz="1200" dirty="0" smtClean="0">
              <a:latin typeface="굴림" pitchFamily="50" charset="-127"/>
              <a:ea typeface="굴림" pitchFamily="50" charset="-127"/>
              <a:cs typeface="Tahoma" pitchFamily="34" charset="0"/>
            </a:endParaRPr>
          </a:p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색인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2313" y="257174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2000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설명선 2 68"/>
          <p:cNvSpPr/>
          <p:nvPr/>
        </p:nvSpPr>
        <p:spPr>
          <a:xfrm>
            <a:off x="4519649" y="285749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81418"/>
              <a:gd name="adj6" fmla="val -42232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40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여 개국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언어 지원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19642" y="257174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2001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1" name="설명선 2 70"/>
          <p:cNvSpPr/>
          <p:nvPr/>
        </p:nvSpPr>
        <p:spPr>
          <a:xfrm>
            <a:off x="6500833" y="535782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6008"/>
              <a:gd name="adj6" fmla="val -40953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AdSense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서비스 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500826" y="507207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2003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3" name="설명선 2 72"/>
          <p:cNvSpPr/>
          <p:nvPr/>
        </p:nvSpPr>
        <p:spPr>
          <a:xfrm>
            <a:off x="3590948" y="535782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2796"/>
              <a:gd name="adj6" fmla="val -56869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AdWords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서비스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/>
            </a:r>
            <a:br>
              <a:rPr lang="en-US" altLang="ko-KR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</a:b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시작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90948" y="507207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2000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5" name="설명선 2 74"/>
          <p:cNvSpPr/>
          <p:nvPr/>
        </p:nvSpPr>
        <p:spPr>
          <a:xfrm>
            <a:off x="4948270" y="5357826"/>
            <a:ext cx="928694" cy="714380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-162796"/>
              <a:gd name="adj6" fmla="val -56869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Eric Schmidt CEO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취임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948270" y="507207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2001.8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7" name="설명선 2 76"/>
          <p:cNvSpPr/>
          <p:nvPr/>
        </p:nvSpPr>
        <p:spPr>
          <a:xfrm>
            <a:off x="8001024" y="2800346"/>
            <a:ext cx="928694" cy="857256"/>
          </a:xfrm>
          <a:prstGeom prst="borderCallout2">
            <a:avLst>
              <a:gd name="adj1" fmla="val 18750"/>
              <a:gd name="adj2" fmla="val 537"/>
              <a:gd name="adj3" fmla="val 18750"/>
              <a:gd name="adj4" fmla="val -16667"/>
              <a:gd name="adj5" fmla="val 157432"/>
              <a:gd name="adj6" fmla="val -17229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비디오 검색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/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지역 검색 서비스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01024" y="251459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2005</a:t>
            </a:r>
            <a:endParaRPr lang="ko-KR" altLang="en-US" sz="1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1" name="설명선 2 80"/>
          <p:cNvSpPr/>
          <p:nvPr/>
        </p:nvSpPr>
        <p:spPr>
          <a:xfrm>
            <a:off x="6215081" y="2857496"/>
            <a:ext cx="928694" cy="714380"/>
          </a:xfrm>
          <a:prstGeom prst="borderCallout2">
            <a:avLst>
              <a:gd name="adj1" fmla="val 18750"/>
              <a:gd name="adj2" fmla="val 101555"/>
              <a:gd name="adj3" fmla="val 18750"/>
              <a:gd name="adj4" fmla="val 129107"/>
              <a:gd name="adj5" fmla="val 174768"/>
              <a:gd name="adj6" fmla="val 130395"/>
            </a:avLst>
          </a:prstGeom>
          <a:solidFill>
            <a:schemeClr val="tx2"/>
          </a:solidFill>
          <a:ln w="6350">
            <a:solidFill>
              <a:schemeClr val="tx1"/>
            </a:solidFill>
            <a:headEnd type="none"/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나스닥에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  <a:cs typeface="Tahoma" pitchFamily="34" charset="0"/>
              </a:rPr>
              <a:t>IPO</a:t>
            </a:r>
            <a:endParaRPr lang="ko-KR" altLang="en-US" sz="1200" dirty="0">
              <a:latin typeface="굴림" pitchFamily="50" charset="-127"/>
              <a:ea typeface="굴림" pitchFamily="50" charset="-127"/>
              <a:cs typeface="Tahoma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15074" y="2571744"/>
            <a:ext cx="928694" cy="285752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2004.8 </a:t>
            </a:r>
            <a:endParaRPr lang="ko-KR" alt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53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21</cp:revision>
  <dcterms:created xsi:type="dcterms:W3CDTF">2008-06-12T14:03:54Z</dcterms:created>
  <dcterms:modified xsi:type="dcterms:W3CDTF">2009-05-31T02:15:30Z</dcterms:modified>
</cp:coreProperties>
</file>