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92D"/>
    <a:srgbClr val="B2E412"/>
    <a:srgbClr val="BCF20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B3188-178D-4385-84FE-83443CC2D7AA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97764-6608-4DC5-A3CC-8D339D80F4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86834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그룹 웹사이트 구축 프로젝트 일정</a:t>
            </a:r>
            <a:endParaRPr lang="ko-KR" altLang="en-US" sz="2800" b="1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1643050"/>
          <a:ext cx="8358247" cy="471490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96503"/>
                <a:gridCol w="832718"/>
                <a:gridCol w="832718"/>
                <a:gridCol w="832718"/>
                <a:gridCol w="832718"/>
                <a:gridCol w="832718"/>
                <a:gridCol w="832718"/>
                <a:gridCol w="832718"/>
                <a:gridCol w="832718"/>
              </a:tblGrid>
              <a:tr h="3912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프로젝트 제안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사이트 기획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S/W 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구조 설계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UI 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디자인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개발</a:t>
                      </a: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통합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QA/TEST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서비스 시작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서비스개시</a:t>
                      </a:r>
                      <a:endParaRPr lang="en-US" altLang="ko-KR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9.01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운영</a:t>
                      </a: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기능개선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보고서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중간보고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4.30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중간보고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7.31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완료보고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10.31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2128828" y="2176457"/>
            <a:ext cx="728660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928926" y="2643182"/>
            <a:ext cx="726632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76657" y="3071810"/>
            <a:ext cx="730260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591050" y="4071942"/>
            <a:ext cx="1571636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238882" y="4557720"/>
            <a:ext cx="776298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72330" y="5500702"/>
            <a:ext cx="1500198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포인트가 8개인 별 10"/>
          <p:cNvSpPr/>
          <p:nvPr/>
        </p:nvSpPr>
        <p:spPr>
          <a:xfrm>
            <a:off x="6929454" y="5072074"/>
            <a:ext cx="285752" cy="285752"/>
          </a:xfrm>
          <a:prstGeom prst="star8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포인트가 8개인 별 11"/>
          <p:cNvSpPr/>
          <p:nvPr/>
        </p:nvSpPr>
        <p:spPr>
          <a:xfrm>
            <a:off x="5991235" y="5981718"/>
            <a:ext cx="285752" cy="285752"/>
          </a:xfrm>
          <a:prstGeom prst="star8">
            <a:avLst/>
          </a:prstGeom>
          <a:solidFill>
            <a:srgbClr val="6CC92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770302" y="3571876"/>
            <a:ext cx="730260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포인트가 8개인 별 13"/>
          <p:cNvSpPr/>
          <p:nvPr/>
        </p:nvSpPr>
        <p:spPr>
          <a:xfrm>
            <a:off x="3571868" y="6000768"/>
            <a:ext cx="285752" cy="285752"/>
          </a:xfrm>
          <a:prstGeom prst="star8">
            <a:avLst/>
          </a:prstGeom>
          <a:solidFill>
            <a:srgbClr val="6CC92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포인트가 8개인 별 14"/>
          <p:cNvSpPr/>
          <p:nvPr/>
        </p:nvSpPr>
        <p:spPr>
          <a:xfrm>
            <a:off x="8401077" y="6034106"/>
            <a:ext cx="285752" cy="285752"/>
          </a:xfrm>
          <a:prstGeom prst="star8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Picture 32" descr="MCj041636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928694" cy="738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그룹 웹사이트 구축 프로젝트 일정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4</cp:revision>
  <dcterms:created xsi:type="dcterms:W3CDTF">2008-06-15T06:42:27Z</dcterms:created>
  <dcterms:modified xsi:type="dcterms:W3CDTF">2009-05-31T02:15:22Z</dcterms:modified>
</cp:coreProperties>
</file>