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</p:sldMasterIdLst>
  <p:sldIdLst>
    <p:sldId id="277" r:id="rId4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1pPr>
    <a:lvl2pPr marL="457200" algn="l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2pPr>
    <a:lvl3pPr marL="914400" algn="l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3pPr>
    <a:lvl4pPr marL="1371600" algn="l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4pPr>
    <a:lvl5pPr marL="1828800" algn="l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5pPr>
    <a:lvl6pPr marL="2286000" algn="l" defTabSz="914400" rtl="0" eaLnBrk="1" latinLnBrk="1" hangingPunct="1">
      <a:defRPr sz="3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6pPr>
    <a:lvl7pPr marL="2743200" algn="l" defTabSz="914400" rtl="0" eaLnBrk="1" latinLnBrk="1" hangingPunct="1">
      <a:defRPr sz="3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7pPr>
    <a:lvl8pPr marL="3200400" algn="l" defTabSz="914400" rtl="0" eaLnBrk="1" latinLnBrk="1" hangingPunct="1">
      <a:defRPr sz="3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8pPr>
    <a:lvl9pPr marL="3657600" algn="l" defTabSz="914400" rtl="0" eaLnBrk="1" latinLnBrk="1" hangingPunct="1">
      <a:defRPr sz="3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215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146" y="-10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44050" y="177800"/>
            <a:ext cx="2965450" cy="9347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7700" y="177800"/>
            <a:ext cx="8743950" cy="9347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98013" y="1485900"/>
            <a:ext cx="2947987" cy="7226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50875" y="1485900"/>
            <a:ext cx="8694738" cy="72263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7700" y="1625600"/>
            <a:ext cx="5854700" cy="7899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54800" y="1625600"/>
            <a:ext cx="5854700" cy="7899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35200" y="177800"/>
            <a:ext cx="102108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Tahoma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7700" y="1625600"/>
            <a:ext cx="11861800" cy="789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108599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Tahoma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Tahoma" charset="0"/>
              </a:rPr>
              <a:t>Second level</a:t>
            </a:r>
          </a:p>
          <a:p>
            <a:pPr lvl="2"/>
            <a:r>
              <a:rPr lang="en-US" altLang="ko-KR" smtClean="0">
                <a:sym typeface="Tahoma" charset="0"/>
              </a:rPr>
              <a:t>Third level</a:t>
            </a:r>
          </a:p>
          <a:p>
            <a:pPr lvl="3"/>
            <a:r>
              <a:rPr lang="en-US" altLang="ko-KR" smtClean="0">
                <a:sym typeface="Tahoma" charset="0"/>
              </a:rPr>
              <a:t>Fourth level</a:t>
            </a:r>
          </a:p>
          <a:p>
            <a:pPr lvl="4"/>
            <a:r>
              <a:rPr lang="en-US" altLang="ko-KR" smtClean="0">
                <a:sym typeface="Tahoma" charset="0"/>
              </a:rPr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marL="63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Tahoma" charset="0"/>
        </a:defRPr>
      </a:lvl1pPr>
      <a:lvl2pPr marL="63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2pPr>
      <a:lvl3pPr marL="63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3pPr>
      <a:lvl4pPr marL="63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4pPr>
      <a:lvl5pPr marL="63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5pPr>
      <a:lvl6pPr marL="4635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6pPr>
      <a:lvl7pPr marL="9207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7pPr>
      <a:lvl8pPr marL="13779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8pPr>
      <a:lvl9pPr marL="18351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9pPr>
    </p:titleStyle>
    <p:bodyStyle>
      <a:lvl1pPr marL="382588" indent="-342900" algn="l" rtl="0" fontAlgn="base">
        <a:spcBef>
          <a:spcPts val="1100"/>
        </a:spcBef>
        <a:spcAft>
          <a:spcPct val="0"/>
        </a:spcAft>
        <a:buClr>
          <a:srgbClr val="CCCCCC"/>
        </a:buClr>
        <a:buSzPct val="100000"/>
        <a:buFont typeface="Tahoma" charset="0"/>
        <a:buChar char="•"/>
        <a:defRPr sz="44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1pPr>
      <a:lvl2pPr marL="731838" indent="-285750" algn="l" rtl="0" fontAlgn="base">
        <a:spcBef>
          <a:spcPts val="1000"/>
        </a:spcBef>
        <a:spcAft>
          <a:spcPct val="0"/>
        </a:spcAft>
        <a:buClr>
          <a:srgbClr val="CCCCCC"/>
        </a:buClr>
        <a:buSzPct val="100000"/>
        <a:buFont typeface="Tahoma" charset="0"/>
        <a:buChar char="–"/>
        <a:defRPr sz="38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2pPr>
      <a:lvl3pPr marL="1131888" indent="-228600" algn="l" rtl="0" fontAlgn="base">
        <a:spcBef>
          <a:spcPts val="800"/>
        </a:spcBef>
        <a:spcAft>
          <a:spcPct val="0"/>
        </a:spcAft>
        <a:buClr>
          <a:srgbClr val="CCCCCC"/>
        </a:buClr>
        <a:buSzPct val="100000"/>
        <a:buFont typeface="Lucida Grande" charset="0"/>
        <a:buChar char="‣"/>
        <a:defRPr sz="34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3pPr>
      <a:lvl4pPr marL="1589088" indent="-228600" algn="l" rtl="0" fontAlgn="base">
        <a:spcBef>
          <a:spcPts val="700"/>
        </a:spcBef>
        <a:spcAft>
          <a:spcPct val="0"/>
        </a:spcAft>
        <a:buClr>
          <a:srgbClr val="FFFFFF"/>
        </a:buClr>
        <a:buSzPct val="100000"/>
        <a:buFont typeface="Tahoma" charset="0"/>
        <a:buChar char="–"/>
        <a:defRPr sz="28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4pPr>
      <a:lvl5pPr marL="2046288" indent="-228600" algn="l" rtl="0" fontAlgn="base">
        <a:spcBef>
          <a:spcPts val="700"/>
        </a:spcBef>
        <a:spcAft>
          <a:spcPct val="0"/>
        </a:spcAft>
        <a:buSzPct val="100000"/>
        <a:buFont typeface="Tahoma" charset="0"/>
        <a:buChar char="»"/>
        <a:defRPr sz="28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5pPr>
      <a:lvl6pPr marL="2503488" indent="-228600" algn="l" rtl="0" fontAlgn="base">
        <a:spcBef>
          <a:spcPts val="700"/>
        </a:spcBef>
        <a:spcAft>
          <a:spcPct val="0"/>
        </a:spcAft>
        <a:buSzPct val="100000"/>
        <a:buFont typeface="Tahoma" charset="0"/>
        <a:buChar char="»"/>
        <a:defRPr sz="28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6pPr>
      <a:lvl7pPr marL="2960688" indent="-228600" algn="l" rtl="0" fontAlgn="base">
        <a:spcBef>
          <a:spcPts val="700"/>
        </a:spcBef>
        <a:spcAft>
          <a:spcPct val="0"/>
        </a:spcAft>
        <a:buSzPct val="100000"/>
        <a:buFont typeface="Tahoma" charset="0"/>
        <a:buChar char="»"/>
        <a:defRPr sz="28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7pPr>
      <a:lvl8pPr marL="3417888" indent="-228600" algn="l" rtl="0" fontAlgn="base">
        <a:spcBef>
          <a:spcPts val="700"/>
        </a:spcBef>
        <a:spcAft>
          <a:spcPct val="0"/>
        </a:spcAft>
        <a:buSzPct val="100000"/>
        <a:buFont typeface="Tahoma" charset="0"/>
        <a:buChar char="»"/>
        <a:defRPr sz="28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8pPr>
      <a:lvl9pPr marL="3875088" indent="-228600" algn="l" rtl="0" fontAlgn="base">
        <a:spcBef>
          <a:spcPts val="700"/>
        </a:spcBef>
        <a:spcAft>
          <a:spcPct val="0"/>
        </a:spcAft>
        <a:buSzPct val="100000"/>
        <a:buFont typeface="Tahoma" charset="0"/>
        <a:buChar char="»"/>
        <a:defRPr sz="28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E2027"/>
            </a:gs>
            <a:gs pos="100000">
              <a:srgbClr val="000000"/>
            </a:gs>
          </a:gsLst>
          <a:lin ang="318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marL="571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Tahoma" charset="0"/>
        </a:defRPr>
      </a:lvl1pPr>
      <a:lvl2pPr marL="571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2pPr>
      <a:lvl3pPr marL="571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3pPr>
      <a:lvl4pPr marL="571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4pPr>
      <a:lvl5pPr marL="571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5pPr>
      <a:lvl6pPr marL="5143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6pPr>
      <a:lvl7pPr marL="9715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7pPr>
      <a:lvl8pPr marL="14287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8pPr>
      <a:lvl9pPr marL="18859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9pPr>
    </p:titleStyle>
    <p:bodyStyle>
      <a:lvl1pPr marL="382588" indent="-342900" algn="l" rtl="0" fontAlgn="base">
        <a:spcBef>
          <a:spcPts val="1100"/>
        </a:spcBef>
        <a:spcAft>
          <a:spcPct val="0"/>
        </a:spcAft>
        <a:buClr>
          <a:srgbClr val="CCCCCC"/>
        </a:buClr>
        <a:buSzPct val="100000"/>
        <a:buFont typeface="Tahoma" charset="0"/>
        <a:buChar char="•"/>
        <a:defRPr sz="44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1pPr>
      <a:lvl2pPr marL="782638" indent="-285750" algn="l" rtl="0" fontAlgn="base">
        <a:spcBef>
          <a:spcPts val="1000"/>
        </a:spcBef>
        <a:spcAft>
          <a:spcPct val="0"/>
        </a:spcAft>
        <a:buClr>
          <a:srgbClr val="CCCCCC"/>
        </a:buClr>
        <a:buSzPct val="100000"/>
        <a:buFont typeface="Tahoma" charset="0"/>
        <a:buChar char="–"/>
        <a:defRPr sz="38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2pPr>
      <a:lvl3pPr marL="1182688" indent="-228600" algn="l" rtl="0" fontAlgn="base">
        <a:spcBef>
          <a:spcPts val="800"/>
        </a:spcBef>
        <a:spcAft>
          <a:spcPct val="0"/>
        </a:spcAft>
        <a:buClr>
          <a:srgbClr val="CCCCCC"/>
        </a:buClr>
        <a:buSzPct val="100000"/>
        <a:buFont typeface="Lucida Grande" charset="0"/>
        <a:buChar char="‣"/>
        <a:defRPr sz="34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3pPr>
      <a:lvl4pPr marL="1639888" indent="-228600" algn="l" rtl="0" fontAlgn="base">
        <a:spcBef>
          <a:spcPts val="700"/>
        </a:spcBef>
        <a:spcAft>
          <a:spcPct val="0"/>
        </a:spcAft>
        <a:buClr>
          <a:srgbClr val="FFFFFF"/>
        </a:buClr>
        <a:buSzPct val="100000"/>
        <a:buFont typeface="Tahoma" charset="0"/>
        <a:buChar char="–"/>
        <a:defRPr sz="28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4pPr>
      <a:lvl5pPr marL="2097088" indent="-228600" algn="l" rtl="0" fontAlgn="base">
        <a:spcBef>
          <a:spcPts val="700"/>
        </a:spcBef>
        <a:spcAft>
          <a:spcPct val="0"/>
        </a:spcAft>
        <a:buSzPct val="100000"/>
        <a:buFont typeface="Tahoma" charset="0"/>
        <a:buChar char="»"/>
        <a:defRPr sz="28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5pPr>
      <a:lvl6pPr marL="2554288" indent="-228600" algn="l" rtl="0" fontAlgn="base">
        <a:spcBef>
          <a:spcPts val="700"/>
        </a:spcBef>
        <a:spcAft>
          <a:spcPct val="0"/>
        </a:spcAft>
        <a:buSzPct val="100000"/>
        <a:buFont typeface="Tahoma" charset="0"/>
        <a:buChar char="»"/>
        <a:defRPr sz="28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6pPr>
      <a:lvl7pPr marL="3011488" indent="-228600" algn="l" rtl="0" fontAlgn="base">
        <a:spcBef>
          <a:spcPts val="700"/>
        </a:spcBef>
        <a:spcAft>
          <a:spcPct val="0"/>
        </a:spcAft>
        <a:buSzPct val="100000"/>
        <a:buFont typeface="Tahoma" charset="0"/>
        <a:buChar char="»"/>
        <a:defRPr sz="28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7pPr>
      <a:lvl8pPr marL="3468688" indent="-228600" algn="l" rtl="0" fontAlgn="base">
        <a:spcBef>
          <a:spcPts val="700"/>
        </a:spcBef>
        <a:spcAft>
          <a:spcPct val="0"/>
        </a:spcAft>
        <a:buSzPct val="100000"/>
        <a:buFont typeface="Tahoma" charset="0"/>
        <a:buChar char="»"/>
        <a:defRPr sz="28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8pPr>
      <a:lvl9pPr marL="3925888" indent="-228600" algn="l" rtl="0" fontAlgn="base">
        <a:spcBef>
          <a:spcPts val="700"/>
        </a:spcBef>
        <a:spcAft>
          <a:spcPct val="0"/>
        </a:spcAft>
        <a:buSzPct val="100000"/>
        <a:buFont typeface="Tahoma" charset="0"/>
        <a:buChar char="»"/>
        <a:defRPr sz="28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62626"/>
            </a:gs>
            <a:gs pos="100000">
              <a:srgbClr val="050506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5500" y="2540000"/>
            <a:ext cx="26289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3700" y="1485900"/>
            <a:ext cx="8242300" cy="4546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Tahoma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marL="6350" algn="ctr" rtl="0" fontAlgn="base">
        <a:spcBef>
          <a:spcPct val="0"/>
        </a:spcBef>
        <a:spcAft>
          <a:spcPct val="0"/>
        </a:spcAft>
        <a:defRPr sz="76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Tahoma" charset="0"/>
        </a:defRPr>
      </a:lvl1pPr>
      <a:lvl2pPr marL="6350" algn="ctr" rtl="0" fontAlgn="base">
        <a:spcBef>
          <a:spcPct val="0"/>
        </a:spcBef>
        <a:spcAft>
          <a:spcPct val="0"/>
        </a:spcAft>
        <a:defRPr sz="76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2pPr>
      <a:lvl3pPr marL="6350" algn="ctr" rtl="0" fontAlgn="base">
        <a:spcBef>
          <a:spcPct val="0"/>
        </a:spcBef>
        <a:spcAft>
          <a:spcPct val="0"/>
        </a:spcAft>
        <a:defRPr sz="76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3pPr>
      <a:lvl4pPr marL="6350" algn="ctr" rtl="0" fontAlgn="base">
        <a:spcBef>
          <a:spcPct val="0"/>
        </a:spcBef>
        <a:spcAft>
          <a:spcPct val="0"/>
        </a:spcAft>
        <a:defRPr sz="76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4pPr>
      <a:lvl5pPr marL="6350" algn="ctr" rtl="0" fontAlgn="base">
        <a:spcBef>
          <a:spcPct val="0"/>
        </a:spcBef>
        <a:spcAft>
          <a:spcPct val="0"/>
        </a:spcAft>
        <a:defRPr sz="76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5pPr>
      <a:lvl6pPr marL="463550" algn="ctr" rtl="0" fontAlgn="base">
        <a:spcBef>
          <a:spcPct val="0"/>
        </a:spcBef>
        <a:spcAft>
          <a:spcPct val="0"/>
        </a:spcAft>
        <a:defRPr sz="76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6pPr>
      <a:lvl7pPr marL="920750" algn="ctr" rtl="0" fontAlgn="base">
        <a:spcBef>
          <a:spcPct val="0"/>
        </a:spcBef>
        <a:spcAft>
          <a:spcPct val="0"/>
        </a:spcAft>
        <a:defRPr sz="76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7pPr>
      <a:lvl8pPr marL="1377950" algn="ctr" rtl="0" fontAlgn="base">
        <a:spcBef>
          <a:spcPct val="0"/>
        </a:spcBef>
        <a:spcAft>
          <a:spcPct val="0"/>
        </a:spcAft>
        <a:defRPr sz="76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8pPr>
      <a:lvl9pPr marL="1835150" algn="ctr" rtl="0" fontAlgn="base">
        <a:spcBef>
          <a:spcPct val="0"/>
        </a:spcBef>
        <a:spcAft>
          <a:spcPct val="0"/>
        </a:spcAft>
        <a:defRPr sz="76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9pPr>
    </p:titleStyle>
    <p:bodyStyle>
      <a:lvl1pPr marL="57150" algn="ctr" rtl="0" fontAlgn="base">
        <a:spcBef>
          <a:spcPts val="1100"/>
        </a:spcBef>
        <a:spcAft>
          <a:spcPct val="0"/>
        </a:spcAft>
        <a:defRPr sz="4400">
          <a:solidFill>
            <a:schemeClr val="tx1"/>
          </a:solidFill>
          <a:latin typeface="+mn-lt"/>
          <a:ea typeface="+mn-ea"/>
          <a:cs typeface="+mn-cs"/>
          <a:sym typeface="Tahoma" charset="0"/>
        </a:defRPr>
      </a:lvl1pPr>
      <a:lvl2pPr marL="708025" algn="ctr" rtl="0" fontAlgn="base">
        <a:spcBef>
          <a:spcPts val="100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Tahoma" charset="0"/>
        </a:defRPr>
      </a:lvl2pPr>
      <a:lvl3pPr marL="1357313" algn="ctr" rtl="0" fontAlgn="base">
        <a:spcBef>
          <a:spcPts val="80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Tahoma" charset="0"/>
        </a:defRPr>
      </a:lvl3pPr>
      <a:lvl4pPr marL="2008188" algn="ctr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Tahoma" charset="0"/>
        </a:defRPr>
      </a:lvl4pPr>
      <a:lvl5pPr marL="2657475" algn="ctr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Tahoma" charset="0"/>
        </a:defRPr>
      </a:lvl5pPr>
      <a:lvl6pPr marL="3114675" algn="ctr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Tahoma" charset="0"/>
        </a:defRPr>
      </a:lvl6pPr>
      <a:lvl7pPr marL="3571875" algn="ctr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Tahoma" charset="0"/>
        </a:defRPr>
      </a:lvl7pPr>
      <a:lvl8pPr marL="4029075" algn="ctr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Tahoma" charset="0"/>
        </a:defRPr>
      </a:lvl8pPr>
      <a:lvl9pPr marL="4486275" algn="ctr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Tahoma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000">
              <a:srgbClr val="3B2155"/>
            </a:gs>
            <a:gs pos="9500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5738" y="5754698"/>
            <a:ext cx="622300" cy="6223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6776" y="3181461"/>
            <a:ext cx="706402" cy="174245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37034" y="2947974"/>
            <a:ext cx="1837530" cy="147002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60695" y="2817827"/>
            <a:ext cx="1047373" cy="114300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4778" y="2432081"/>
            <a:ext cx="647700" cy="6477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81881" y="6464307"/>
            <a:ext cx="1625600" cy="16256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31094" y="3498881"/>
            <a:ext cx="1473200" cy="1473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078806" y="7631120"/>
            <a:ext cx="1066800" cy="10541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63500" dir="2700000" algn="ctr" rotWithShape="0">
              <a:schemeClr val="bg2">
                <a:alpha val="78000"/>
              </a:schemeClr>
            </a:outerShdw>
          </a:effectLst>
        </p:spPr>
      </p:pic>
      <p:sp>
        <p:nvSpPr>
          <p:cNvPr id="4109" name="Rectangle 13"/>
          <p:cNvSpPr>
            <a:spLocks noGrp="1" noChangeArrowheads="1"/>
          </p:cNvSpPr>
          <p:nvPr>
            <p:ph type="title"/>
          </p:nvPr>
        </p:nvSpPr>
        <p:spPr>
          <a:xfrm>
            <a:off x="2806704" y="628628"/>
            <a:ext cx="6981844" cy="1104900"/>
          </a:xfrm>
          <a:ln/>
        </p:spPr>
        <p:txBody>
          <a:bodyPr rIns="166398"/>
          <a:lstStyle/>
          <a:p>
            <a:pPr marL="57150" algn="ctr"/>
            <a:r>
              <a:rPr lang="ko-KR" altLang="en-US" sz="4000" b="1" dirty="0" smtClean="0">
                <a:latin typeface="맑은 고딕" pitchFamily="50" charset="-127"/>
                <a:ea typeface="맑은 고딕" pitchFamily="50" charset="-127"/>
              </a:rPr>
              <a:t>사내 특허 출원 </a:t>
            </a:r>
            <a:r>
              <a:rPr lang="ko-KR" altLang="en-US" sz="4000" b="1" dirty="0" smtClean="0">
                <a:latin typeface="맑은 고딕" pitchFamily="50" charset="-127"/>
                <a:ea typeface="맑은 고딕" pitchFamily="50" charset="-127"/>
              </a:rPr>
              <a:t>절차</a:t>
            </a:r>
            <a:endParaRPr lang="en-US" altLang="ko-KR" sz="4000" b="1" dirty="0">
              <a:ea typeface="굴림" charset="-127"/>
            </a:endParaRPr>
          </a:p>
        </p:txBody>
      </p:sp>
      <p:sp>
        <p:nvSpPr>
          <p:cNvPr id="4110" name="Rectangle 14"/>
          <p:cNvSpPr>
            <a:spLocks/>
          </p:cNvSpPr>
          <p:nvPr/>
        </p:nvSpPr>
        <p:spPr bwMode="auto">
          <a:xfrm>
            <a:off x="1645350" y="4286281"/>
            <a:ext cx="1680602" cy="677108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57799" bIns="0">
            <a:spAutoFit/>
          </a:bodyPr>
          <a:lstStyle/>
          <a:p>
            <a:pPr marL="57150"/>
            <a:r>
              <a:rPr lang="en-US" altLang="ko-KR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sym typeface="Tahoma" charset="0"/>
              </a:rPr>
              <a:t>1. </a:t>
            </a:r>
            <a:r>
              <a:rPr lang="ko-KR" altLang="en-US" sz="2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sym typeface="Tahoma" charset="0"/>
              </a:rPr>
              <a:t>아이디어 </a:t>
            </a:r>
            <a:r>
              <a:rPr lang="en-US" altLang="ko-KR" sz="2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sym typeface="Tahoma" charset="0"/>
              </a:rPr>
              <a:t/>
            </a:r>
            <a:br>
              <a:rPr lang="en-US" altLang="ko-KR" sz="2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sym typeface="Tahoma" charset="0"/>
              </a:rPr>
            </a:br>
            <a:r>
              <a:rPr lang="en-US" altLang="ko-KR" sz="2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sym typeface="Tahoma" charset="0"/>
              </a:rPr>
              <a:t>   </a:t>
            </a:r>
            <a:r>
              <a:rPr lang="ko-KR" altLang="en-US" sz="2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sym typeface="Tahoma" charset="0"/>
              </a:rPr>
              <a:t>등록</a:t>
            </a:r>
            <a:endParaRPr lang="ko-KR" altLang="en-US" sz="2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sym typeface="Tahoma" charset="0"/>
            </a:endParaRPr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rot="10800000">
            <a:off x="1779924" y="4083081"/>
            <a:ext cx="1139825" cy="9525"/>
          </a:xfrm>
          <a:prstGeom prst="line">
            <a:avLst/>
          </a:prstGeom>
          <a:noFill/>
          <a:ln w="50800">
            <a:solidFill>
              <a:srgbClr val="C0C0C0"/>
            </a:solidFill>
            <a:prstDash val="sysDot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12" name="Rectangle 16"/>
          <p:cNvSpPr>
            <a:spLocks/>
          </p:cNvSpPr>
          <p:nvPr/>
        </p:nvSpPr>
        <p:spPr bwMode="auto">
          <a:xfrm>
            <a:off x="10250530" y="4603777"/>
            <a:ext cx="2324100" cy="487337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57799" bIns="0"/>
          <a:lstStyle/>
          <a:p>
            <a:pPr marL="57150"/>
            <a:r>
              <a:rPr lang="en-US" altLang="ko-KR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3</a:t>
            </a:r>
            <a:r>
              <a:rPr lang="en-US" altLang="ko-KR" sz="2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. </a:t>
            </a:r>
            <a:r>
              <a:rPr lang="ko-KR" altLang="en-US" sz="2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분기별 검토</a:t>
            </a:r>
            <a:endParaRPr lang="en-US" altLang="ko-KR" sz="2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charset="0"/>
              <a:sym typeface="Tahoma" charset="0"/>
            </a:endParaRPr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 rot="10800000" flipH="1">
            <a:off x="9180849" y="5305428"/>
            <a:ext cx="1227165" cy="1589085"/>
          </a:xfrm>
          <a:prstGeom prst="line">
            <a:avLst/>
          </a:prstGeom>
          <a:noFill/>
          <a:ln w="50800">
            <a:solidFill>
              <a:srgbClr val="C0C0C0"/>
            </a:solidFill>
            <a:prstDash val="sysDot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 rot="10800000" flipH="1">
            <a:off x="4892694" y="7353307"/>
            <a:ext cx="2265362" cy="1588"/>
          </a:xfrm>
          <a:prstGeom prst="line">
            <a:avLst/>
          </a:prstGeom>
          <a:noFill/>
          <a:ln w="50800">
            <a:solidFill>
              <a:srgbClr val="C0C0C0"/>
            </a:solidFill>
            <a:prstDash val="sysDot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16" name="Rectangle 20"/>
          <p:cNvSpPr>
            <a:spLocks/>
          </p:cNvSpPr>
          <p:nvPr/>
        </p:nvSpPr>
        <p:spPr bwMode="auto">
          <a:xfrm>
            <a:off x="5788020" y="4311681"/>
            <a:ext cx="1779989" cy="338554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57799" bIns="0">
            <a:spAutoFit/>
          </a:bodyPr>
          <a:lstStyle/>
          <a:p>
            <a:pPr marL="57150"/>
            <a:r>
              <a:rPr lang="en-US" altLang="ko-KR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2. </a:t>
            </a:r>
            <a:r>
              <a:rPr lang="ko-KR" altLang="en-US" sz="2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매월 검토 </a:t>
            </a:r>
            <a:endParaRPr lang="en-US" altLang="ko-KR" sz="2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charset="0"/>
              <a:sym typeface="Tahoma" charset="0"/>
            </a:endParaRPr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 rot="10800000">
            <a:off x="5965820" y="4108481"/>
            <a:ext cx="1352550" cy="11113"/>
          </a:xfrm>
          <a:prstGeom prst="line">
            <a:avLst/>
          </a:prstGeom>
          <a:noFill/>
          <a:ln w="50800">
            <a:solidFill>
              <a:srgbClr val="C0C0C0"/>
            </a:solidFill>
            <a:prstDash val="sysDot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18" name="Rectangle 22"/>
          <p:cNvSpPr>
            <a:spLocks/>
          </p:cNvSpPr>
          <p:nvPr/>
        </p:nvSpPr>
        <p:spPr bwMode="auto">
          <a:xfrm>
            <a:off x="3430566" y="4603777"/>
            <a:ext cx="1895405" cy="27699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57799" bIns="0">
            <a:spAutoFit/>
          </a:bodyPr>
          <a:lstStyle/>
          <a:p>
            <a:pPr marL="57150"/>
            <a:r>
              <a:rPr lang="ko-KR" alt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특허 신청 사이트</a:t>
            </a:r>
            <a:endParaRPr lang="en-US" altLang="ko-KR" sz="1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charset="0"/>
              <a:sym typeface="Tahoma" charset="0"/>
            </a:endParaRPr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 flipH="1">
            <a:off x="8931292" y="4108481"/>
            <a:ext cx="1177925" cy="0"/>
          </a:xfrm>
          <a:prstGeom prst="line">
            <a:avLst/>
          </a:prstGeom>
          <a:noFill/>
          <a:ln w="50800">
            <a:solidFill>
              <a:srgbClr val="C0C0C0"/>
            </a:solidFill>
            <a:prstDash val="sysDot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20" name="Rectangle 24"/>
          <p:cNvSpPr>
            <a:spLocks/>
          </p:cNvSpPr>
          <p:nvPr/>
        </p:nvSpPr>
        <p:spPr bwMode="auto">
          <a:xfrm>
            <a:off x="9225002" y="8305824"/>
            <a:ext cx="2921000" cy="508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57799" bIns="0"/>
          <a:lstStyle/>
          <a:p>
            <a:pPr marL="57150"/>
            <a:r>
              <a:rPr lang="en-US" altLang="ko-KR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sym typeface="Tahoma" charset="0"/>
              </a:rPr>
              <a:t>4. </a:t>
            </a:r>
            <a:r>
              <a:rPr lang="ko-KR" altLang="en-US" sz="2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sym typeface="Tahoma" charset="0"/>
              </a:rPr>
              <a:t>특허 신청서 </a:t>
            </a:r>
            <a:r>
              <a:rPr lang="ko-KR" altLang="en-US" sz="2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sym typeface="Tahoma" charset="0"/>
              </a:rPr>
              <a:t>작성</a:t>
            </a:r>
            <a:endParaRPr lang="ko-KR" altLang="en-US" sz="2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sym typeface="Tahoma" charset="0"/>
            </a:endParaRPr>
          </a:p>
        </p:txBody>
      </p:sp>
      <p:pic>
        <p:nvPicPr>
          <p:cNvPr id="4121" name="Picture 25"/>
          <p:cNvPicPr>
            <a:picLocks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789381" y="6527807"/>
            <a:ext cx="876300" cy="165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4122" name="Rectangle 26"/>
          <p:cNvSpPr>
            <a:spLocks/>
          </p:cNvSpPr>
          <p:nvPr/>
        </p:nvSpPr>
        <p:spPr bwMode="auto">
          <a:xfrm>
            <a:off x="5251459" y="6856433"/>
            <a:ext cx="2143140" cy="469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57799" bIns="0"/>
          <a:lstStyle/>
          <a:p>
            <a:pPr marL="57150"/>
            <a:r>
              <a:rPr lang="en-US" altLang="ko-KR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5. </a:t>
            </a:r>
            <a:r>
              <a:rPr lang="ko-KR" alt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심사</a:t>
            </a:r>
            <a:endParaRPr lang="en-US" altLang="ko-KR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charset="0"/>
              <a:sym typeface="Tahoma" charset="0"/>
            </a:endParaRPr>
          </a:p>
        </p:txBody>
      </p:sp>
      <p:sp>
        <p:nvSpPr>
          <p:cNvPr id="4123" name="Rectangle 27"/>
          <p:cNvSpPr>
            <a:spLocks/>
          </p:cNvSpPr>
          <p:nvPr/>
        </p:nvSpPr>
        <p:spPr bwMode="auto">
          <a:xfrm>
            <a:off x="2951181" y="8305807"/>
            <a:ext cx="1917700" cy="469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57799" bIns="0"/>
          <a:lstStyle/>
          <a:p>
            <a:pPr marL="57150"/>
            <a:r>
              <a:rPr lang="en-US" altLang="ko-KR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6. </a:t>
            </a:r>
            <a:r>
              <a:rPr lang="ko-KR" altLang="en-US" sz="2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특허 출원  </a:t>
            </a:r>
            <a:endParaRPr lang="en-US" altLang="ko-KR" sz="2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charset="0"/>
              <a:sym typeface="Tahoma" charset="0"/>
            </a:endParaRPr>
          </a:p>
        </p:txBody>
      </p:sp>
      <p:pic>
        <p:nvPicPr>
          <p:cNvPr id="4124" name="Picture 2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811481" y="5948370"/>
            <a:ext cx="1465263" cy="22272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125" name="Rectangle 29"/>
          <p:cNvSpPr>
            <a:spLocks/>
          </p:cNvSpPr>
          <p:nvPr/>
        </p:nvSpPr>
        <p:spPr bwMode="auto">
          <a:xfrm>
            <a:off x="7573970" y="2876536"/>
            <a:ext cx="1351987" cy="553998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57799" bIns="0">
            <a:spAutoFit/>
          </a:bodyPr>
          <a:lstStyle/>
          <a:p>
            <a:pPr marL="57150"/>
            <a:r>
              <a:rPr lang="ko-KR" alt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상세 제안서</a:t>
            </a:r>
            <a:r>
              <a:rPr lang="en-US" altLang="ko-KR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/>
            </a:r>
            <a:br>
              <a:rPr lang="en-US" altLang="ko-KR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</a:br>
            <a:r>
              <a:rPr lang="ko-KR" alt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작성</a:t>
            </a:r>
            <a:endParaRPr lang="en-US" altLang="ko-KR" sz="1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charset="0"/>
              <a:sym typeface="Tahoma" charset="0"/>
            </a:endParaRPr>
          </a:p>
        </p:txBody>
      </p:sp>
      <p:pic>
        <p:nvPicPr>
          <p:cNvPr id="4126" name="Picture 30"/>
          <p:cNvPicPr>
            <a:picLocks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262206" y="6462720"/>
            <a:ext cx="812800" cy="8001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63500" dir="2700000" algn="ctr" rotWithShape="0">
              <a:schemeClr val="bg2">
                <a:alpha val="78000"/>
              </a:schemeClr>
            </a:outerShdw>
          </a:effectLst>
        </p:spPr>
      </p:pic>
      <p:pic>
        <p:nvPicPr>
          <p:cNvPr id="4128" name="Picture 32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16252" y="3032141"/>
            <a:ext cx="2286016" cy="1414327"/>
          </a:xfrm>
          <a:prstGeom prst="rect">
            <a:avLst/>
          </a:prstGeom>
          <a:noFill/>
          <a:ln w="38100">
            <a:noFill/>
            <a:prstDash val="sysDot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Rectangle 22"/>
          <p:cNvSpPr>
            <a:spLocks/>
          </p:cNvSpPr>
          <p:nvPr/>
        </p:nvSpPr>
        <p:spPr bwMode="auto">
          <a:xfrm>
            <a:off x="924004" y="5032405"/>
            <a:ext cx="577736" cy="27699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57799" bIns="0">
            <a:spAutoFit/>
          </a:bodyPr>
          <a:lstStyle/>
          <a:p>
            <a:pPr marL="57150"/>
            <a:r>
              <a:rPr lang="ko-KR" altLang="en-US" sz="1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직원</a:t>
            </a:r>
            <a:endParaRPr lang="en-US" altLang="ko-KR" sz="1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cs typeface="Tahoma" charset="0"/>
              <a:sym typeface="Tahoma" charset="0"/>
            </a:endParaRPr>
          </a:p>
        </p:txBody>
      </p:sp>
      <p:sp>
        <p:nvSpPr>
          <p:cNvPr id="34" name="Rectangle 22"/>
          <p:cNvSpPr>
            <a:spLocks/>
          </p:cNvSpPr>
          <p:nvPr/>
        </p:nvSpPr>
        <p:spPr bwMode="auto">
          <a:xfrm>
            <a:off x="5859458" y="2385223"/>
            <a:ext cx="1351987" cy="27699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57799" bIns="0">
            <a:spAutoFit/>
          </a:bodyPr>
          <a:lstStyle/>
          <a:p>
            <a:pPr marL="57150"/>
            <a:r>
              <a:rPr lang="ko-KR" alt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부서별 담당</a:t>
            </a:r>
            <a:endParaRPr lang="en-US" altLang="ko-KR" sz="1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charset="0"/>
              <a:sym typeface="Tahoma" charset="0"/>
            </a:endParaRPr>
          </a:p>
        </p:txBody>
      </p:sp>
      <p:sp>
        <p:nvSpPr>
          <p:cNvPr id="35" name="Rectangle 22"/>
          <p:cNvSpPr>
            <a:spLocks/>
          </p:cNvSpPr>
          <p:nvPr/>
        </p:nvSpPr>
        <p:spPr bwMode="auto">
          <a:xfrm>
            <a:off x="10167591" y="2599537"/>
            <a:ext cx="2121287" cy="27699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57799" bIns="0">
            <a:spAutoFit/>
          </a:bodyPr>
          <a:lstStyle/>
          <a:p>
            <a:pPr marL="57150"/>
            <a:r>
              <a:rPr lang="ko-KR" alt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특허심사</a:t>
            </a:r>
            <a:r>
              <a:rPr lang="en-US" altLang="ko-KR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 </a:t>
            </a:r>
            <a:r>
              <a:rPr lang="ko-KR" alt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위원회</a:t>
            </a:r>
            <a:endParaRPr lang="en-US" altLang="ko-KR" sz="1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charset="0"/>
              <a:sym typeface="Tahoma" charset="0"/>
            </a:endParaRPr>
          </a:p>
        </p:txBody>
      </p:sp>
      <p:sp>
        <p:nvSpPr>
          <p:cNvPr id="36" name="Rectangle 22"/>
          <p:cNvSpPr>
            <a:spLocks/>
          </p:cNvSpPr>
          <p:nvPr/>
        </p:nvSpPr>
        <p:spPr bwMode="auto">
          <a:xfrm>
            <a:off x="9821969" y="6457189"/>
            <a:ext cx="1121155" cy="27699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57799" bIns="0">
            <a:spAutoFit/>
          </a:bodyPr>
          <a:lstStyle/>
          <a:p>
            <a:pPr marL="57150"/>
            <a:r>
              <a:rPr lang="ko-KR" alt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심사 통과</a:t>
            </a:r>
            <a:endParaRPr lang="en-US" altLang="ko-KR" sz="1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charset="0"/>
              <a:sym typeface="Tahom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#3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Tahoma"/>
        <a:ea typeface="ヒラギノ角ゴ ProN W3"/>
        <a:cs typeface="ヒラギノ角ゴ ProN W3"/>
      </a:majorFont>
      <a:minorFont>
        <a:latin typeface="Tahom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38100" cap="flat" cmpd="sng" algn="ctr">
          <a:solidFill>
            <a:srgbClr val="C0C0C0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38100" cap="flat" cmpd="sng" algn="ctr">
          <a:solidFill>
            <a:srgbClr val="C0C0C0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4">
  <a:themeElements>
    <a:clrScheme name="Master #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Tahoma"/>
        <a:ea typeface="ヒラギノ角ゴ ProN W3"/>
        <a:cs typeface="ヒラギノ角ゴ ProN W3"/>
      </a:majorFont>
      <a:minorFont>
        <a:latin typeface="Tahom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38100" cap="flat" cmpd="sng" algn="ctr">
          <a:solidFill>
            <a:srgbClr val="C0C0C0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38100" cap="flat" cmpd="sng" algn="ctr">
          <a:solidFill>
            <a:srgbClr val="C0C0C0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Tahoma"/>
        <a:ea typeface="ヒラギノ角ゴ ProN W3"/>
        <a:cs typeface="ヒラギノ角ゴ ProN W3"/>
      </a:majorFont>
      <a:minorFont>
        <a:latin typeface="Tahom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38100" cap="flat" cmpd="sng" algn="ctr">
          <a:solidFill>
            <a:srgbClr val="C0C0C0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38100" cap="flat" cmpd="sng" algn="ctr">
          <a:solidFill>
            <a:srgbClr val="C0C0C0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Pages>0</Pages>
  <Words>39</Words>
  <Characters>0</Characters>
  <PresentationFormat>사용자 지정</PresentationFormat>
  <Lines>0</Lines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Master #3</vt:lpstr>
      <vt:lpstr>Master #4</vt:lpstr>
      <vt:lpstr>Title - Center</vt:lpstr>
      <vt:lpstr>사내 특허 출원 절차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Yahoo! PM Leadership</dc:title>
  <dc:subject/>
  <dc:creator>Jinho Jung</dc:creator>
  <cp:keywords/>
  <dc:description/>
  <cp:lastModifiedBy>Jinho Jung</cp:lastModifiedBy>
  <cp:revision>5</cp:revision>
  <dcterms:modified xsi:type="dcterms:W3CDTF">2009-10-25T05:30:04Z</dcterms:modified>
</cp:coreProperties>
</file>