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sldIdLst>
    <p:sldId id="277" r:id="rId4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914400" rtl="0" eaLnBrk="1" latinLnBrk="1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1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46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44050" y="177800"/>
            <a:ext cx="2965450" cy="934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7700" y="177800"/>
            <a:ext cx="8743950" cy="934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8013" y="1485900"/>
            <a:ext cx="2947987" cy="7226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1485900"/>
            <a:ext cx="8694738" cy="7226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7700" y="1625600"/>
            <a:ext cx="5854700" cy="789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54800" y="1625600"/>
            <a:ext cx="5854700" cy="789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177800"/>
            <a:ext cx="102108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Tahoma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625600"/>
            <a:ext cx="11861800" cy="789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Tahoma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Tahoma" charset="0"/>
              </a:rPr>
              <a:t>Second level</a:t>
            </a:r>
          </a:p>
          <a:p>
            <a:pPr lvl="2"/>
            <a:r>
              <a:rPr lang="en-US" altLang="ko-KR" smtClean="0">
                <a:sym typeface="Tahoma" charset="0"/>
              </a:rPr>
              <a:t>Third level</a:t>
            </a:r>
          </a:p>
          <a:p>
            <a:pPr lvl="3"/>
            <a:r>
              <a:rPr lang="en-US" altLang="ko-KR" smtClean="0">
                <a:sym typeface="Tahoma" charset="0"/>
              </a:rPr>
              <a:t>Fourth level</a:t>
            </a:r>
          </a:p>
          <a:p>
            <a:pPr lvl="4"/>
            <a:r>
              <a:rPr lang="en-US" altLang="ko-KR" smtClean="0">
                <a:sym typeface="Tahoma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Tahoma" charset="0"/>
        </a:defRPr>
      </a:lvl1pPr>
      <a:lvl2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2pPr>
      <a:lvl3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3pPr>
      <a:lvl4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4pPr>
      <a:lvl5pPr marL="6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5pPr>
      <a:lvl6pPr marL="4635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6pPr>
      <a:lvl7pPr marL="9207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7pPr>
      <a:lvl8pPr marL="13779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8pPr>
      <a:lvl9pPr marL="1835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Clr>
          <a:srgbClr val="CCCCCC"/>
        </a:buClr>
        <a:buSzPct val="100000"/>
        <a:buFont typeface="Tahoma" charset="0"/>
        <a:buChar char="•"/>
        <a:defRPr sz="4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1pPr>
      <a:lvl2pPr marL="731838" indent="-285750" algn="l" rtl="0" fontAlgn="base">
        <a:spcBef>
          <a:spcPts val="1000"/>
        </a:spcBef>
        <a:spcAft>
          <a:spcPct val="0"/>
        </a:spcAft>
        <a:buClr>
          <a:srgbClr val="CCCCCC"/>
        </a:buClr>
        <a:buSzPct val="100000"/>
        <a:buFont typeface="Tahoma" charset="0"/>
        <a:buChar char="–"/>
        <a:defRPr sz="3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Clr>
          <a:srgbClr val="CCCCCC"/>
        </a:buClr>
        <a:buSzPct val="100000"/>
        <a:buFont typeface="Lucida Grande" charset="0"/>
        <a:buChar char="‣"/>
        <a:defRPr sz="3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Clr>
          <a:srgbClr val="FFFFFF"/>
        </a:buClr>
        <a:buSzPct val="100000"/>
        <a:buFont typeface="Tahoma" charset="0"/>
        <a:buChar char="–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E2027"/>
            </a:gs>
            <a:gs pos="100000">
              <a:srgbClr val="000000"/>
            </a:gs>
          </a:gsLst>
          <a:lin ang="318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Tahoma" charset="0"/>
        </a:defRPr>
      </a:lvl1pPr>
      <a:lvl2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2pPr>
      <a:lvl3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3pPr>
      <a:lvl4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4pPr>
      <a:lvl5pPr marL="571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Clr>
          <a:srgbClr val="CCCCCC"/>
        </a:buClr>
        <a:buSzPct val="100000"/>
        <a:buFont typeface="Tahoma" charset="0"/>
        <a:buChar char="•"/>
        <a:defRPr sz="4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1pPr>
      <a:lvl2pPr marL="782638" indent="-285750" algn="l" rtl="0" fontAlgn="base">
        <a:spcBef>
          <a:spcPts val="1000"/>
        </a:spcBef>
        <a:spcAft>
          <a:spcPct val="0"/>
        </a:spcAft>
        <a:buClr>
          <a:srgbClr val="CCCCCC"/>
        </a:buClr>
        <a:buSzPct val="100000"/>
        <a:buFont typeface="Tahoma" charset="0"/>
        <a:buChar char="–"/>
        <a:defRPr sz="3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2pPr>
      <a:lvl3pPr marL="1182688" indent="-228600" algn="l" rtl="0" fontAlgn="base">
        <a:spcBef>
          <a:spcPts val="800"/>
        </a:spcBef>
        <a:spcAft>
          <a:spcPct val="0"/>
        </a:spcAft>
        <a:buClr>
          <a:srgbClr val="CCCCCC"/>
        </a:buClr>
        <a:buSzPct val="100000"/>
        <a:buFont typeface="Lucida Grande" charset="0"/>
        <a:buChar char="‣"/>
        <a:defRPr sz="34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3pPr>
      <a:lvl4pPr marL="1639888" indent="-228600" algn="l" rtl="0" fontAlgn="base">
        <a:spcBef>
          <a:spcPts val="700"/>
        </a:spcBef>
        <a:spcAft>
          <a:spcPct val="0"/>
        </a:spcAft>
        <a:buClr>
          <a:srgbClr val="FFFFFF"/>
        </a:buClr>
        <a:buSzPct val="100000"/>
        <a:buFont typeface="Tahoma" charset="0"/>
        <a:buChar char="–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4pPr>
      <a:lvl5pPr marL="20970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5pPr>
      <a:lvl6pPr marL="25542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6pPr>
      <a:lvl7pPr marL="30114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7pPr>
      <a:lvl8pPr marL="34686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8pPr>
      <a:lvl9pPr marL="3925888" indent="-228600" algn="l" rtl="0" fontAlgn="base">
        <a:spcBef>
          <a:spcPts val="700"/>
        </a:spcBef>
        <a:spcAft>
          <a:spcPct val="0"/>
        </a:spcAft>
        <a:buSzPct val="100000"/>
        <a:buFont typeface="Tahoma" charset="0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62626"/>
            </a:gs>
            <a:gs pos="100000">
              <a:srgbClr val="050506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5500" y="2540000"/>
            <a:ext cx="26289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3700" y="1485900"/>
            <a:ext cx="8242300" cy="454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Tahoma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Tahoma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6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ヒラギノ角ゴ ProN W3" charset="0"/>
          <a:cs typeface="ヒラギノ角ゴ ProN W3" charset="0"/>
          <a:sym typeface="Tahoma" charset="0"/>
        </a:defRPr>
      </a:lvl9pPr>
    </p:titleStyle>
    <p:bodyStyle>
      <a:lvl1pPr marL="57150" algn="ctr" rtl="0" fontAlgn="base">
        <a:spcBef>
          <a:spcPts val="1100"/>
        </a:spcBef>
        <a:spcAft>
          <a:spcPct val="0"/>
        </a:spcAft>
        <a:defRPr sz="44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1pPr>
      <a:lvl2pPr marL="708025" algn="ctr" rtl="0" fontAlgn="base">
        <a:spcBef>
          <a:spcPts val="100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2pPr>
      <a:lvl3pPr marL="1357313" algn="ctr" rtl="0" fontAlgn="base">
        <a:spcBef>
          <a:spcPts val="80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3pPr>
      <a:lvl4pPr marL="2008188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4pPr>
      <a:lvl5pPr marL="26574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5pPr>
      <a:lvl6pPr marL="31146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6pPr>
      <a:lvl7pPr marL="35718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7pPr>
      <a:lvl8pPr marL="40290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8pPr>
      <a:lvl9pPr marL="4486275" algn="ctr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5738" y="5754698"/>
            <a:ext cx="622300" cy="622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6" y="3181461"/>
            <a:ext cx="706402" cy="17424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37034" y="2947974"/>
            <a:ext cx="1837530" cy="14700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0695" y="2817827"/>
            <a:ext cx="1047373" cy="114300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778" y="2432081"/>
            <a:ext cx="647700" cy="64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1881" y="6464307"/>
            <a:ext cx="1625600" cy="1625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31094" y="3498881"/>
            <a:ext cx="1473200" cy="147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78806" y="7631120"/>
            <a:ext cx="1066800" cy="10541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63500" dir="2700000" algn="ctr" rotWithShape="0">
              <a:schemeClr val="bg2">
                <a:alpha val="78000"/>
              </a:schemeClr>
            </a:outerShdw>
          </a:effectLst>
        </p:spPr>
      </p:pic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>
          <a:xfrm>
            <a:off x="2806704" y="700066"/>
            <a:ext cx="6981844" cy="1104900"/>
          </a:xfrm>
          <a:ln/>
        </p:spPr>
        <p:txBody>
          <a:bodyPr rIns="166398"/>
          <a:lstStyle/>
          <a:p>
            <a:pPr marL="57150" algn="ctr"/>
            <a:r>
              <a:rPr lang="ko-KR" altLang="en-US" sz="4000" b="1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사내 특허 출원 </a:t>
            </a:r>
            <a:r>
              <a:rPr lang="ko-KR" altLang="en-US" sz="4000" b="1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절차</a:t>
            </a:r>
            <a:endParaRPr lang="en-US" altLang="ko-KR" sz="4000" b="1" dirty="0"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110" name="Rectangle 14"/>
          <p:cNvSpPr>
            <a:spLocks/>
          </p:cNvSpPr>
          <p:nvPr/>
        </p:nvSpPr>
        <p:spPr bwMode="auto">
          <a:xfrm>
            <a:off x="1645350" y="4286281"/>
            <a:ext cx="1561980" cy="67710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en-US" altLang="ko-KR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>1.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>아이디어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/>
            </a:r>
            <a:br>
              <a:rPr lang="en-US" altLang="ko-KR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</a:br>
            <a:r>
              <a:rPr lang="en-US" altLang="ko-KR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>  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>등록</a:t>
            </a:r>
            <a:endParaRPr lang="ko-KR" altLang="en-US" sz="2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Tahoma" charset="0"/>
            </a:endParaRP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rot="10800000">
            <a:off x="1779924" y="4083081"/>
            <a:ext cx="1139825" cy="952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2" name="Rectangle 16"/>
          <p:cNvSpPr>
            <a:spLocks/>
          </p:cNvSpPr>
          <p:nvPr/>
        </p:nvSpPr>
        <p:spPr bwMode="auto">
          <a:xfrm>
            <a:off x="10250530" y="4603777"/>
            <a:ext cx="2324100" cy="48733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.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분기별 검토</a:t>
            </a:r>
            <a:endParaRPr lang="en-US" altLang="ko-KR" sz="2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rot="10800000" flipH="1">
            <a:off x="9180849" y="5305428"/>
            <a:ext cx="1227165" cy="158908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rot="10800000" flipH="1">
            <a:off x="4892694" y="7353307"/>
            <a:ext cx="2265362" cy="1588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6" name="Rectangle 20"/>
          <p:cNvSpPr>
            <a:spLocks/>
          </p:cNvSpPr>
          <p:nvPr/>
        </p:nvSpPr>
        <p:spPr bwMode="auto">
          <a:xfrm>
            <a:off x="5788020" y="4311681"/>
            <a:ext cx="1760753" cy="33855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en-US" altLang="ko-KR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2.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매월 검토 </a:t>
            </a:r>
            <a:endParaRPr lang="en-US" altLang="ko-KR" sz="2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rot="10800000">
            <a:off x="5965820" y="4108481"/>
            <a:ext cx="1352550" cy="11113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18" name="Rectangle 22"/>
          <p:cNvSpPr>
            <a:spLocks/>
          </p:cNvSpPr>
          <p:nvPr/>
        </p:nvSpPr>
        <p:spPr bwMode="auto">
          <a:xfrm>
            <a:off x="3430566" y="4603777"/>
            <a:ext cx="1895405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특허 신청 사이트</a:t>
            </a:r>
            <a:endParaRPr lang="en-US" altLang="ko-KR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>
            <a:off x="8931292" y="4108481"/>
            <a:ext cx="1177925" cy="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20" name="Rectangle 24"/>
          <p:cNvSpPr>
            <a:spLocks/>
          </p:cNvSpPr>
          <p:nvPr/>
        </p:nvSpPr>
        <p:spPr bwMode="auto">
          <a:xfrm>
            <a:off x="9225002" y="8305824"/>
            <a:ext cx="2921000" cy="50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>4.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>특허 신청서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Tahoma" charset="0"/>
              </a:rPr>
              <a:t>작성</a:t>
            </a:r>
            <a:endParaRPr lang="ko-KR" altLang="en-US" sz="2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Tahoma" charset="0"/>
            </a:endParaRPr>
          </a:p>
        </p:txBody>
      </p:sp>
      <p:pic>
        <p:nvPicPr>
          <p:cNvPr id="4121" name="Picture 25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89381" y="6527807"/>
            <a:ext cx="876300" cy="165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4122" name="Rectangle 26"/>
          <p:cNvSpPr>
            <a:spLocks/>
          </p:cNvSpPr>
          <p:nvPr/>
        </p:nvSpPr>
        <p:spPr bwMode="auto">
          <a:xfrm>
            <a:off x="5251459" y="6856433"/>
            <a:ext cx="2143140" cy="469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5.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심사</a:t>
            </a:r>
            <a:endParaRPr lang="en-US" altLang="ko-KR" sz="2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4123" name="Rectangle 27"/>
          <p:cNvSpPr>
            <a:spLocks/>
          </p:cNvSpPr>
          <p:nvPr/>
        </p:nvSpPr>
        <p:spPr bwMode="auto">
          <a:xfrm>
            <a:off x="2951181" y="8305807"/>
            <a:ext cx="1917700" cy="469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/>
          <a:lstStyle/>
          <a:p>
            <a:pPr marL="57150"/>
            <a:r>
              <a:rPr lang="en-US" altLang="ko-KR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6.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특허 출원     </a:t>
            </a:r>
            <a:endParaRPr lang="en-US" altLang="ko-KR" sz="2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11481" y="5948370"/>
            <a:ext cx="1465263" cy="2227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4125" name="Rectangle 29"/>
          <p:cNvSpPr>
            <a:spLocks/>
          </p:cNvSpPr>
          <p:nvPr/>
        </p:nvSpPr>
        <p:spPr bwMode="auto">
          <a:xfrm>
            <a:off x="7591444" y="2894042"/>
            <a:ext cx="1433740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상세 제안서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</a:b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작성</a:t>
            </a:r>
            <a:endParaRPr lang="en-US" altLang="ko-KR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pic>
        <p:nvPicPr>
          <p:cNvPr id="4126" name="Picture 30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62206" y="6462720"/>
            <a:ext cx="812800" cy="8001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63500" dir="2700000" algn="ctr" rotWithShape="0">
              <a:schemeClr val="bg2">
                <a:alpha val="78000"/>
              </a:schemeClr>
            </a:outerShdw>
          </a:effectLst>
        </p:spPr>
      </p:pic>
      <p:pic>
        <p:nvPicPr>
          <p:cNvPr id="4128" name="Picture 32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16252" y="3032141"/>
            <a:ext cx="2286016" cy="1414327"/>
          </a:xfrm>
          <a:prstGeom prst="rect">
            <a:avLst/>
          </a:prstGeom>
          <a:noFill/>
          <a:ln w="38100">
            <a:noFill/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22"/>
          <p:cNvSpPr>
            <a:spLocks/>
          </p:cNvSpPr>
          <p:nvPr/>
        </p:nvSpPr>
        <p:spPr bwMode="auto">
          <a:xfrm>
            <a:off x="924004" y="5032405"/>
            <a:ext cx="577736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직원</a:t>
            </a:r>
            <a:endParaRPr lang="en-US" altLang="ko-KR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34" name="Rectangle 22"/>
          <p:cNvSpPr>
            <a:spLocks/>
          </p:cNvSpPr>
          <p:nvPr/>
        </p:nvSpPr>
        <p:spPr bwMode="auto">
          <a:xfrm>
            <a:off x="5859458" y="2385223"/>
            <a:ext cx="1351987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부서별 담당</a:t>
            </a:r>
            <a:endParaRPr lang="en-US" altLang="ko-KR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35" name="Rectangle 22"/>
          <p:cNvSpPr>
            <a:spLocks/>
          </p:cNvSpPr>
          <p:nvPr/>
        </p:nvSpPr>
        <p:spPr bwMode="auto">
          <a:xfrm>
            <a:off x="10167591" y="2599537"/>
            <a:ext cx="2121287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특허심사</a:t>
            </a:r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위원회</a:t>
            </a:r>
            <a:endParaRPr lang="en-US" altLang="ko-KR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36" name="Rectangle 22"/>
          <p:cNvSpPr>
            <a:spLocks/>
          </p:cNvSpPr>
          <p:nvPr/>
        </p:nvSpPr>
        <p:spPr bwMode="auto">
          <a:xfrm>
            <a:off x="9821969" y="6457189"/>
            <a:ext cx="1121155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57799" bIns="0">
            <a:spAutoFit/>
          </a:bodyPr>
          <a:lstStyle/>
          <a:p>
            <a:pPr marL="57150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심사 통과</a:t>
            </a:r>
            <a:endParaRPr lang="en-US" altLang="ko-KR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#3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38100" cap="flat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0</Pages>
  <Words>39</Words>
  <Characters>0</Characters>
  <PresentationFormat>사용자 지정</PresentationFormat>
  <Lines>0</Lines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Master #3</vt:lpstr>
      <vt:lpstr>Master #4</vt:lpstr>
      <vt:lpstr>Title - Center</vt:lpstr>
      <vt:lpstr>사내 특허 출원 절차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Yahoo! PM Leadership</dc:title>
  <dc:subject/>
  <dc:creator>Jinho Jung</dc:creator>
  <cp:keywords/>
  <dc:description/>
  <cp:lastModifiedBy>Jinho Jung</cp:lastModifiedBy>
  <cp:revision>8</cp:revision>
  <dcterms:modified xsi:type="dcterms:W3CDTF">2009-10-25T05:31:30Z</dcterms:modified>
</cp:coreProperties>
</file>