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2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bg2">
                <a:lumMod val="75000"/>
              </a:schemeClr>
            </a:gs>
            <a:gs pos="86000">
              <a:schemeClr val="bg2">
                <a:lumMod val="9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 4"/>
          <p:cNvSpPr/>
          <p:nvPr/>
        </p:nvSpPr>
        <p:spPr>
          <a:xfrm>
            <a:off x="5000628" y="785794"/>
            <a:ext cx="642942" cy="78581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업무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429520" y="1643050"/>
            <a:ext cx="1379267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버린다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5786" y="571480"/>
            <a:ext cx="1785950" cy="1143007"/>
            <a:chOff x="4572000" y="251099"/>
            <a:chExt cx="2643206" cy="1606265"/>
          </a:xfrm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171171" y="1251559"/>
              <a:ext cx="945186" cy="348227"/>
            </a:xfrm>
            <a:custGeom>
              <a:avLst/>
              <a:gdLst/>
              <a:ahLst/>
              <a:cxnLst>
                <a:cxn ang="0">
                  <a:pos x="4825" y="44"/>
                </a:cxn>
                <a:cxn ang="0">
                  <a:pos x="4652" y="155"/>
                </a:cxn>
                <a:cxn ang="0">
                  <a:pos x="4352" y="348"/>
                </a:cxn>
                <a:cxn ang="0">
                  <a:pos x="3972" y="592"/>
                </a:cxn>
                <a:cxn ang="0">
                  <a:pos x="3561" y="856"/>
                </a:cxn>
                <a:cxn ang="0">
                  <a:pos x="3165" y="1110"/>
                </a:cxn>
                <a:cxn ang="0">
                  <a:pos x="2835" y="1323"/>
                </a:cxn>
                <a:cxn ang="0">
                  <a:pos x="2616" y="1464"/>
                </a:cxn>
                <a:cxn ang="0">
                  <a:pos x="2509" y="1470"/>
                </a:cxn>
                <a:cxn ang="0">
                  <a:pos x="2286" y="1356"/>
                </a:cxn>
                <a:cxn ang="0">
                  <a:pos x="1954" y="1186"/>
                </a:cxn>
                <a:cxn ang="0">
                  <a:pos x="1557" y="981"/>
                </a:cxn>
                <a:cxn ang="0">
                  <a:pos x="1144" y="770"/>
                </a:cxn>
                <a:cxn ang="0">
                  <a:pos x="763" y="574"/>
                </a:cxn>
                <a:cxn ang="0">
                  <a:pos x="462" y="419"/>
                </a:cxn>
                <a:cxn ang="0">
                  <a:pos x="289" y="330"/>
                </a:cxn>
                <a:cxn ang="0">
                  <a:pos x="249" y="310"/>
                </a:cxn>
                <a:cxn ang="0">
                  <a:pos x="213" y="301"/>
                </a:cxn>
                <a:cxn ang="0">
                  <a:pos x="178" y="298"/>
                </a:cxn>
                <a:cxn ang="0">
                  <a:pos x="143" y="302"/>
                </a:cxn>
                <a:cxn ang="0">
                  <a:pos x="109" y="312"/>
                </a:cxn>
                <a:cxn ang="0">
                  <a:pos x="79" y="330"/>
                </a:cxn>
                <a:cxn ang="0">
                  <a:pos x="52" y="353"/>
                </a:cxn>
                <a:cxn ang="0">
                  <a:pos x="30" y="381"/>
                </a:cxn>
                <a:cxn ang="0">
                  <a:pos x="13" y="414"/>
                </a:cxn>
                <a:cxn ang="0">
                  <a:pos x="3" y="448"/>
                </a:cxn>
                <a:cxn ang="0">
                  <a:pos x="0" y="484"/>
                </a:cxn>
                <a:cxn ang="0">
                  <a:pos x="4" y="519"/>
                </a:cxn>
                <a:cxn ang="0">
                  <a:pos x="15" y="552"/>
                </a:cxn>
                <a:cxn ang="0">
                  <a:pos x="32" y="583"/>
                </a:cxn>
                <a:cxn ang="0">
                  <a:pos x="54" y="610"/>
                </a:cxn>
                <a:cxn ang="0">
                  <a:pos x="82" y="633"/>
                </a:cxn>
                <a:cxn ang="0">
                  <a:pos x="2490" y="1870"/>
                </a:cxn>
                <a:cxn ang="0">
                  <a:pos x="2512" y="1880"/>
                </a:cxn>
                <a:cxn ang="0">
                  <a:pos x="2535" y="1886"/>
                </a:cxn>
                <a:cxn ang="0">
                  <a:pos x="2558" y="1889"/>
                </a:cxn>
                <a:cxn ang="0">
                  <a:pos x="2582" y="1890"/>
                </a:cxn>
                <a:cxn ang="0">
                  <a:pos x="2605" y="1887"/>
                </a:cxn>
                <a:cxn ang="0">
                  <a:pos x="2628" y="1881"/>
                </a:cxn>
                <a:cxn ang="0">
                  <a:pos x="2650" y="1873"/>
                </a:cxn>
                <a:cxn ang="0">
                  <a:pos x="2672" y="1861"/>
                </a:cxn>
                <a:cxn ang="0">
                  <a:pos x="5061" y="325"/>
                </a:cxn>
                <a:cxn ang="0">
                  <a:pos x="5087" y="299"/>
                </a:cxn>
                <a:cxn ang="0">
                  <a:pos x="5107" y="270"/>
                </a:cxn>
                <a:cxn ang="0">
                  <a:pos x="5122" y="238"/>
                </a:cxn>
                <a:cxn ang="0">
                  <a:pos x="5129" y="203"/>
                </a:cxn>
                <a:cxn ang="0">
                  <a:pos x="5130" y="169"/>
                </a:cxn>
                <a:cxn ang="0">
                  <a:pos x="5124" y="134"/>
                </a:cxn>
                <a:cxn ang="0">
                  <a:pos x="5111" y="100"/>
                </a:cxn>
                <a:cxn ang="0">
                  <a:pos x="5090" y="69"/>
                </a:cxn>
                <a:cxn ang="0">
                  <a:pos x="5065" y="43"/>
                </a:cxn>
                <a:cxn ang="0">
                  <a:pos x="5035" y="23"/>
                </a:cxn>
                <a:cxn ang="0">
                  <a:pos x="5004" y="9"/>
                </a:cxn>
                <a:cxn ang="0">
                  <a:pos x="4969" y="1"/>
                </a:cxn>
                <a:cxn ang="0">
                  <a:pos x="4934" y="0"/>
                </a:cxn>
                <a:cxn ang="0">
                  <a:pos x="4899" y="7"/>
                </a:cxn>
                <a:cxn ang="0">
                  <a:pos x="4866" y="19"/>
                </a:cxn>
              </a:cxnLst>
              <a:rect l="0" t="0" r="r" b="b"/>
              <a:pathLst>
                <a:path w="5130" h="1890">
                  <a:moveTo>
                    <a:pt x="4850" y="29"/>
                  </a:moveTo>
                  <a:lnTo>
                    <a:pt x="4825" y="44"/>
                  </a:lnTo>
                  <a:lnTo>
                    <a:pt x="4758" y="88"/>
                  </a:lnTo>
                  <a:lnTo>
                    <a:pt x="4652" y="155"/>
                  </a:lnTo>
                  <a:lnTo>
                    <a:pt x="4515" y="244"/>
                  </a:lnTo>
                  <a:lnTo>
                    <a:pt x="4352" y="348"/>
                  </a:lnTo>
                  <a:lnTo>
                    <a:pt x="4169" y="466"/>
                  </a:lnTo>
                  <a:lnTo>
                    <a:pt x="3972" y="592"/>
                  </a:lnTo>
                  <a:lnTo>
                    <a:pt x="3768" y="724"/>
                  </a:lnTo>
                  <a:lnTo>
                    <a:pt x="3561" y="856"/>
                  </a:lnTo>
                  <a:lnTo>
                    <a:pt x="3358" y="987"/>
                  </a:lnTo>
                  <a:lnTo>
                    <a:pt x="3165" y="1110"/>
                  </a:lnTo>
                  <a:lnTo>
                    <a:pt x="2989" y="1224"/>
                  </a:lnTo>
                  <a:lnTo>
                    <a:pt x="2835" y="1323"/>
                  </a:lnTo>
                  <a:lnTo>
                    <a:pt x="2708" y="1405"/>
                  </a:lnTo>
                  <a:lnTo>
                    <a:pt x="2616" y="1464"/>
                  </a:lnTo>
                  <a:lnTo>
                    <a:pt x="2563" y="1498"/>
                  </a:lnTo>
                  <a:lnTo>
                    <a:pt x="2509" y="1470"/>
                  </a:lnTo>
                  <a:lnTo>
                    <a:pt x="2414" y="1421"/>
                  </a:lnTo>
                  <a:lnTo>
                    <a:pt x="2286" y="1356"/>
                  </a:lnTo>
                  <a:lnTo>
                    <a:pt x="2131" y="1277"/>
                  </a:lnTo>
                  <a:lnTo>
                    <a:pt x="1954" y="1186"/>
                  </a:lnTo>
                  <a:lnTo>
                    <a:pt x="1760" y="1086"/>
                  </a:lnTo>
                  <a:lnTo>
                    <a:pt x="1557" y="981"/>
                  </a:lnTo>
                  <a:lnTo>
                    <a:pt x="1349" y="874"/>
                  </a:lnTo>
                  <a:lnTo>
                    <a:pt x="1144" y="770"/>
                  </a:lnTo>
                  <a:lnTo>
                    <a:pt x="947" y="669"/>
                  </a:lnTo>
                  <a:lnTo>
                    <a:pt x="763" y="574"/>
                  </a:lnTo>
                  <a:lnTo>
                    <a:pt x="601" y="490"/>
                  </a:lnTo>
                  <a:lnTo>
                    <a:pt x="462" y="419"/>
                  </a:lnTo>
                  <a:lnTo>
                    <a:pt x="357" y="365"/>
                  </a:lnTo>
                  <a:lnTo>
                    <a:pt x="289" y="330"/>
                  </a:lnTo>
                  <a:lnTo>
                    <a:pt x="266" y="318"/>
                  </a:lnTo>
                  <a:lnTo>
                    <a:pt x="249" y="310"/>
                  </a:lnTo>
                  <a:lnTo>
                    <a:pt x="231" y="305"/>
                  </a:lnTo>
                  <a:lnTo>
                    <a:pt x="213" y="301"/>
                  </a:lnTo>
                  <a:lnTo>
                    <a:pt x="196" y="299"/>
                  </a:lnTo>
                  <a:lnTo>
                    <a:pt x="178" y="298"/>
                  </a:lnTo>
                  <a:lnTo>
                    <a:pt x="160" y="299"/>
                  </a:lnTo>
                  <a:lnTo>
                    <a:pt x="143" y="302"/>
                  </a:lnTo>
                  <a:lnTo>
                    <a:pt x="126" y="307"/>
                  </a:lnTo>
                  <a:lnTo>
                    <a:pt x="109" y="312"/>
                  </a:lnTo>
                  <a:lnTo>
                    <a:pt x="94" y="320"/>
                  </a:lnTo>
                  <a:lnTo>
                    <a:pt x="79" y="330"/>
                  </a:lnTo>
                  <a:lnTo>
                    <a:pt x="66" y="341"/>
                  </a:lnTo>
                  <a:lnTo>
                    <a:pt x="52" y="353"/>
                  </a:lnTo>
                  <a:lnTo>
                    <a:pt x="40" y="366"/>
                  </a:lnTo>
                  <a:lnTo>
                    <a:pt x="30" y="381"/>
                  </a:lnTo>
                  <a:lnTo>
                    <a:pt x="21" y="397"/>
                  </a:lnTo>
                  <a:lnTo>
                    <a:pt x="13" y="414"/>
                  </a:lnTo>
                  <a:lnTo>
                    <a:pt x="7" y="432"/>
                  </a:lnTo>
                  <a:lnTo>
                    <a:pt x="3" y="448"/>
                  </a:lnTo>
                  <a:lnTo>
                    <a:pt x="0" y="466"/>
                  </a:lnTo>
                  <a:lnTo>
                    <a:pt x="0" y="484"/>
                  </a:lnTo>
                  <a:lnTo>
                    <a:pt x="1" y="501"/>
                  </a:lnTo>
                  <a:lnTo>
                    <a:pt x="4" y="519"/>
                  </a:lnTo>
                  <a:lnTo>
                    <a:pt x="8" y="536"/>
                  </a:lnTo>
                  <a:lnTo>
                    <a:pt x="15" y="552"/>
                  </a:lnTo>
                  <a:lnTo>
                    <a:pt x="23" y="568"/>
                  </a:lnTo>
                  <a:lnTo>
                    <a:pt x="32" y="583"/>
                  </a:lnTo>
                  <a:lnTo>
                    <a:pt x="42" y="597"/>
                  </a:lnTo>
                  <a:lnTo>
                    <a:pt x="54" y="610"/>
                  </a:lnTo>
                  <a:lnTo>
                    <a:pt x="68" y="623"/>
                  </a:lnTo>
                  <a:lnTo>
                    <a:pt x="82" y="633"/>
                  </a:lnTo>
                  <a:lnTo>
                    <a:pt x="99" y="642"/>
                  </a:lnTo>
                  <a:lnTo>
                    <a:pt x="2490" y="1870"/>
                  </a:lnTo>
                  <a:lnTo>
                    <a:pt x="2501" y="1875"/>
                  </a:lnTo>
                  <a:lnTo>
                    <a:pt x="2512" y="1880"/>
                  </a:lnTo>
                  <a:lnTo>
                    <a:pt x="2523" y="1883"/>
                  </a:lnTo>
                  <a:lnTo>
                    <a:pt x="2535" y="1886"/>
                  </a:lnTo>
                  <a:lnTo>
                    <a:pt x="2546" y="1888"/>
                  </a:lnTo>
                  <a:lnTo>
                    <a:pt x="2558" y="1889"/>
                  </a:lnTo>
                  <a:lnTo>
                    <a:pt x="2570" y="1890"/>
                  </a:lnTo>
                  <a:lnTo>
                    <a:pt x="2582" y="1890"/>
                  </a:lnTo>
                  <a:lnTo>
                    <a:pt x="2593" y="1889"/>
                  </a:lnTo>
                  <a:lnTo>
                    <a:pt x="2605" y="1887"/>
                  </a:lnTo>
                  <a:lnTo>
                    <a:pt x="2617" y="1884"/>
                  </a:lnTo>
                  <a:lnTo>
                    <a:pt x="2628" y="1881"/>
                  </a:lnTo>
                  <a:lnTo>
                    <a:pt x="2639" y="1878"/>
                  </a:lnTo>
                  <a:lnTo>
                    <a:pt x="2650" y="1873"/>
                  </a:lnTo>
                  <a:lnTo>
                    <a:pt x="2661" y="1868"/>
                  </a:lnTo>
                  <a:lnTo>
                    <a:pt x="2672" y="1861"/>
                  </a:lnTo>
                  <a:lnTo>
                    <a:pt x="5047" y="336"/>
                  </a:lnTo>
                  <a:lnTo>
                    <a:pt x="5061" y="325"/>
                  </a:lnTo>
                  <a:lnTo>
                    <a:pt x="5075" y="312"/>
                  </a:lnTo>
                  <a:lnTo>
                    <a:pt x="5087" y="299"/>
                  </a:lnTo>
                  <a:lnTo>
                    <a:pt x="5098" y="285"/>
                  </a:lnTo>
                  <a:lnTo>
                    <a:pt x="5107" y="270"/>
                  </a:lnTo>
                  <a:lnTo>
                    <a:pt x="5115" y="254"/>
                  </a:lnTo>
                  <a:lnTo>
                    <a:pt x="5122" y="238"/>
                  </a:lnTo>
                  <a:lnTo>
                    <a:pt x="5126" y="220"/>
                  </a:lnTo>
                  <a:lnTo>
                    <a:pt x="5129" y="203"/>
                  </a:lnTo>
                  <a:lnTo>
                    <a:pt x="5130" y="187"/>
                  </a:lnTo>
                  <a:lnTo>
                    <a:pt x="5130" y="169"/>
                  </a:lnTo>
                  <a:lnTo>
                    <a:pt x="5127" y="151"/>
                  </a:lnTo>
                  <a:lnTo>
                    <a:pt x="5124" y="134"/>
                  </a:lnTo>
                  <a:lnTo>
                    <a:pt x="5118" y="117"/>
                  </a:lnTo>
                  <a:lnTo>
                    <a:pt x="5111" y="100"/>
                  </a:lnTo>
                  <a:lnTo>
                    <a:pt x="5102" y="83"/>
                  </a:lnTo>
                  <a:lnTo>
                    <a:pt x="5090" y="69"/>
                  </a:lnTo>
                  <a:lnTo>
                    <a:pt x="5078" y="55"/>
                  </a:lnTo>
                  <a:lnTo>
                    <a:pt x="5065" y="43"/>
                  </a:lnTo>
                  <a:lnTo>
                    <a:pt x="5051" y="32"/>
                  </a:lnTo>
                  <a:lnTo>
                    <a:pt x="5035" y="23"/>
                  </a:lnTo>
                  <a:lnTo>
                    <a:pt x="5020" y="15"/>
                  </a:lnTo>
                  <a:lnTo>
                    <a:pt x="5004" y="9"/>
                  </a:lnTo>
                  <a:lnTo>
                    <a:pt x="4987" y="5"/>
                  </a:lnTo>
                  <a:lnTo>
                    <a:pt x="4969" y="1"/>
                  </a:lnTo>
                  <a:lnTo>
                    <a:pt x="4952" y="0"/>
                  </a:lnTo>
                  <a:lnTo>
                    <a:pt x="4934" y="0"/>
                  </a:lnTo>
                  <a:lnTo>
                    <a:pt x="4917" y="2"/>
                  </a:lnTo>
                  <a:lnTo>
                    <a:pt x="4899" y="7"/>
                  </a:lnTo>
                  <a:lnTo>
                    <a:pt x="4882" y="12"/>
                  </a:lnTo>
                  <a:lnTo>
                    <a:pt x="4866" y="19"/>
                  </a:lnTo>
                  <a:lnTo>
                    <a:pt x="4850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5447541" y="853586"/>
              <a:ext cx="355965" cy="164717"/>
            </a:xfrm>
            <a:custGeom>
              <a:avLst/>
              <a:gdLst/>
              <a:ahLst/>
              <a:cxnLst>
                <a:cxn ang="0">
                  <a:pos x="1624" y="46"/>
                </a:cxn>
                <a:cxn ang="0">
                  <a:pos x="1465" y="153"/>
                </a:cxn>
                <a:cxn ang="0">
                  <a:pos x="1232" y="308"/>
                </a:cxn>
                <a:cxn ang="0">
                  <a:pos x="1019" y="451"/>
                </a:cxn>
                <a:cxn ang="0">
                  <a:pos x="875" y="458"/>
                </a:cxn>
                <a:cxn ang="0">
                  <a:pos x="668" y="342"/>
                </a:cxn>
                <a:cxn ang="0">
                  <a:pos x="447" y="217"/>
                </a:cxn>
                <a:cxn ang="0">
                  <a:pos x="295" y="132"/>
                </a:cxn>
                <a:cxn ang="0">
                  <a:pos x="256" y="112"/>
                </a:cxn>
                <a:cxn ang="0">
                  <a:pos x="221" y="100"/>
                </a:cxn>
                <a:cxn ang="0">
                  <a:pos x="186" y="96"/>
                </a:cxn>
                <a:cxn ang="0">
                  <a:pos x="151" y="99"/>
                </a:cxn>
                <a:cxn ang="0">
                  <a:pos x="117" y="108"/>
                </a:cxn>
                <a:cxn ang="0">
                  <a:pos x="86" y="124"/>
                </a:cxn>
                <a:cxn ang="0">
                  <a:pos x="58" y="146"/>
                </a:cxn>
                <a:cxn ang="0">
                  <a:pos x="34" y="173"/>
                </a:cxn>
                <a:cxn ang="0">
                  <a:pos x="16" y="206"/>
                </a:cxn>
                <a:cxn ang="0">
                  <a:pos x="5" y="241"/>
                </a:cxn>
                <a:cxn ang="0">
                  <a:pos x="0" y="276"/>
                </a:cxn>
                <a:cxn ang="0">
                  <a:pos x="4" y="310"/>
                </a:cxn>
                <a:cxn ang="0">
                  <a:pos x="13" y="344"/>
                </a:cxn>
                <a:cxn ang="0">
                  <a:pos x="29" y="376"/>
                </a:cxn>
                <a:cxn ang="0">
                  <a:pos x="51" y="404"/>
                </a:cxn>
                <a:cxn ang="0">
                  <a:pos x="78" y="427"/>
                </a:cxn>
                <a:cxn ang="0">
                  <a:pos x="865" y="871"/>
                </a:cxn>
                <a:cxn ang="0">
                  <a:pos x="888" y="881"/>
                </a:cxn>
                <a:cxn ang="0">
                  <a:pos x="912" y="889"/>
                </a:cxn>
                <a:cxn ang="0">
                  <a:pos x="937" y="894"/>
                </a:cxn>
                <a:cxn ang="0">
                  <a:pos x="961" y="894"/>
                </a:cxn>
                <a:cxn ang="0">
                  <a:pos x="986" y="891"/>
                </a:cxn>
                <a:cxn ang="0">
                  <a:pos x="1010" y="886"/>
                </a:cxn>
                <a:cxn ang="0">
                  <a:pos x="1033" y="876"/>
                </a:cxn>
                <a:cxn ang="0">
                  <a:pos x="1056" y="863"/>
                </a:cxn>
                <a:cxn ang="0">
                  <a:pos x="1866" y="322"/>
                </a:cxn>
                <a:cxn ang="0">
                  <a:pos x="1892" y="297"/>
                </a:cxn>
                <a:cxn ang="0">
                  <a:pos x="1911" y="267"/>
                </a:cxn>
                <a:cxn ang="0">
                  <a:pos x="1925" y="235"/>
                </a:cxn>
                <a:cxn ang="0">
                  <a:pos x="1931" y="200"/>
                </a:cxn>
                <a:cxn ang="0">
                  <a:pos x="1931" y="166"/>
                </a:cxn>
                <a:cxn ang="0">
                  <a:pos x="1925" y="131"/>
                </a:cxn>
                <a:cxn ang="0">
                  <a:pos x="1911" y="97"/>
                </a:cxn>
                <a:cxn ang="0">
                  <a:pos x="1890" y="66"/>
                </a:cxn>
                <a:cxn ang="0">
                  <a:pos x="1865" y="41"/>
                </a:cxn>
                <a:cxn ang="0">
                  <a:pos x="1835" y="21"/>
                </a:cxn>
                <a:cxn ang="0">
                  <a:pos x="1802" y="7"/>
                </a:cxn>
                <a:cxn ang="0">
                  <a:pos x="1768" y="0"/>
                </a:cxn>
                <a:cxn ang="0">
                  <a:pos x="1733" y="0"/>
                </a:cxn>
                <a:cxn ang="0">
                  <a:pos x="1699" y="7"/>
                </a:cxn>
                <a:cxn ang="0">
                  <a:pos x="1665" y="21"/>
                </a:cxn>
              </a:cxnLst>
              <a:rect l="0" t="0" r="r" b="b"/>
              <a:pathLst>
                <a:path w="1932" h="895">
                  <a:moveTo>
                    <a:pt x="1649" y="31"/>
                  </a:moveTo>
                  <a:lnTo>
                    <a:pt x="1624" y="46"/>
                  </a:lnTo>
                  <a:lnTo>
                    <a:pt x="1559" y="90"/>
                  </a:lnTo>
                  <a:lnTo>
                    <a:pt x="1465" y="153"/>
                  </a:lnTo>
                  <a:lnTo>
                    <a:pt x="1351" y="228"/>
                  </a:lnTo>
                  <a:lnTo>
                    <a:pt x="1232" y="308"/>
                  </a:lnTo>
                  <a:lnTo>
                    <a:pt x="1118" y="385"/>
                  </a:lnTo>
                  <a:lnTo>
                    <a:pt x="1019" y="451"/>
                  </a:lnTo>
                  <a:lnTo>
                    <a:pt x="947" y="498"/>
                  </a:lnTo>
                  <a:lnTo>
                    <a:pt x="875" y="458"/>
                  </a:lnTo>
                  <a:lnTo>
                    <a:pt x="778" y="404"/>
                  </a:lnTo>
                  <a:lnTo>
                    <a:pt x="668" y="342"/>
                  </a:lnTo>
                  <a:lnTo>
                    <a:pt x="553" y="278"/>
                  </a:lnTo>
                  <a:lnTo>
                    <a:pt x="447" y="217"/>
                  </a:lnTo>
                  <a:lnTo>
                    <a:pt x="357" y="167"/>
                  </a:lnTo>
                  <a:lnTo>
                    <a:pt x="295" y="132"/>
                  </a:lnTo>
                  <a:lnTo>
                    <a:pt x="272" y="119"/>
                  </a:lnTo>
                  <a:lnTo>
                    <a:pt x="256" y="112"/>
                  </a:lnTo>
                  <a:lnTo>
                    <a:pt x="239" y="105"/>
                  </a:lnTo>
                  <a:lnTo>
                    <a:pt x="221" y="100"/>
                  </a:lnTo>
                  <a:lnTo>
                    <a:pt x="204" y="97"/>
                  </a:lnTo>
                  <a:lnTo>
                    <a:pt x="186" y="96"/>
                  </a:lnTo>
                  <a:lnTo>
                    <a:pt x="168" y="97"/>
                  </a:lnTo>
                  <a:lnTo>
                    <a:pt x="151" y="99"/>
                  </a:lnTo>
                  <a:lnTo>
                    <a:pt x="134" y="103"/>
                  </a:lnTo>
                  <a:lnTo>
                    <a:pt x="117" y="108"/>
                  </a:lnTo>
                  <a:lnTo>
                    <a:pt x="102" y="116"/>
                  </a:lnTo>
                  <a:lnTo>
                    <a:pt x="86" y="124"/>
                  </a:lnTo>
                  <a:lnTo>
                    <a:pt x="71" y="134"/>
                  </a:lnTo>
                  <a:lnTo>
                    <a:pt x="58" y="146"/>
                  </a:lnTo>
                  <a:lnTo>
                    <a:pt x="45" y="159"/>
                  </a:lnTo>
                  <a:lnTo>
                    <a:pt x="34" y="173"/>
                  </a:lnTo>
                  <a:lnTo>
                    <a:pt x="24" y="189"/>
                  </a:lnTo>
                  <a:lnTo>
                    <a:pt x="16" y="206"/>
                  </a:lnTo>
                  <a:lnTo>
                    <a:pt x="9" y="223"/>
                  </a:lnTo>
                  <a:lnTo>
                    <a:pt x="5" y="241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2" y="292"/>
                  </a:lnTo>
                  <a:lnTo>
                    <a:pt x="4" y="310"/>
                  </a:lnTo>
                  <a:lnTo>
                    <a:pt x="7" y="327"/>
                  </a:lnTo>
                  <a:lnTo>
                    <a:pt x="13" y="344"/>
                  </a:lnTo>
                  <a:lnTo>
                    <a:pt x="21" y="360"/>
                  </a:lnTo>
                  <a:lnTo>
                    <a:pt x="29" y="376"/>
                  </a:lnTo>
                  <a:lnTo>
                    <a:pt x="39" y="390"/>
                  </a:lnTo>
                  <a:lnTo>
                    <a:pt x="51" y="404"/>
                  </a:lnTo>
                  <a:lnTo>
                    <a:pt x="63" y="416"/>
                  </a:lnTo>
                  <a:lnTo>
                    <a:pt x="78" y="427"/>
                  </a:lnTo>
                  <a:lnTo>
                    <a:pt x="94" y="437"/>
                  </a:lnTo>
                  <a:lnTo>
                    <a:pt x="865" y="871"/>
                  </a:lnTo>
                  <a:lnTo>
                    <a:pt x="877" y="877"/>
                  </a:lnTo>
                  <a:lnTo>
                    <a:pt x="888" y="881"/>
                  </a:lnTo>
                  <a:lnTo>
                    <a:pt x="900" y="886"/>
                  </a:lnTo>
                  <a:lnTo>
                    <a:pt x="912" y="889"/>
                  </a:lnTo>
                  <a:lnTo>
                    <a:pt x="924" y="891"/>
                  </a:lnTo>
                  <a:lnTo>
                    <a:pt x="937" y="894"/>
                  </a:lnTo>
                  <a:lnTo>
                    <a:pt x="949" y="895"/>
                  </a:lnTo>
                  <a:lnTo>
                    <a:pt x="961" y="894"/>
                  </a:lnTo>
                  <a:lnTo>
                    <a:pt x="974" y="894"/>
                  </a:lnTo>
                  <a:lnTo>
                    <a:pt x="986" y="891"/>
                  </a:lnTo>
                  <a:lnTo>
                    <a:pt x="998" y="889"/>
                  </a:lnTo>
                  <a:lnTo>
                    <a:pt x="1010" y="886"/>
                  </a:lnTo>
                  <a:lnTo>
                    <a:pt x="1022" y="881"/>
                  </a:lnTo>
                  <a:lnTo>
                    <a:pt x="1033" y="876"/>
                  </a:lnTo>
                  <a:lnTo>
                    <a:pt x="1045" y="870"/>
                  </a:lnTo>
                  <a:lnTo>
                    <a:pt x="1056" y="863"/>
                  </a:lnTo>
                  <a:lnTo>
                    <a:pt x="1851" y="333"/>
                  </a:lnTo>
                  <a:lnTo>
                    <a:pt x="1866" y="322"/>
                  </a:lnTo>
                  <a:lnTo>
                    <a:pt x="1880" y="310"/>
                  </a:lnTo>
                  <a:lnTo>
                    <a:pt x="1892" y="297"/>
                  </a:lnTo>
                  <a:lnTo>
                    <a:pt x="1902" y="282"/>
                  </a:lnTo>
                  <a:lnTo>
                    <a:pt x="1911" y="267"/>
                  </a:lnTo>
                  <a:lnTo>
                    <a:pt x="1919" y="251"/>
                  </a:lnTo>
                  <a:lnTo>
                    <a:pt x="1925" y="235"/>
                  </a:lnTo>
                  <a:lnTo>
                    <a:pt x="1929" y="217"/>
                  </a:lnTo>
                  <a:lnTo>
                    <a:pt x="1931" y="200"/>
                  </a:lnTo>
                  <a:lnTo>
                    <a:pt x="1932" y="182"/>
                  </a:lnTo>
                  <a:lnTo>
                    <a:pt x="1931" y="166"/>
                  </a:lnTo>
                  <a:lnTo>
                    <a:pt x="1929" y="148"/>
                  </a:lnTo>
                  <a:lnTo>
                    <a:pt x="1925" y="131"/>
                  </a:lnTo>
                  <a:lnTo>
                    <a:pt x="1919" y="114"/>
                  </a:lnTo>
                  <a:lnTo>
                    <a:pt x="1911" y="97"/>
                  </a:lnTo>
                  <a:lnTo>
                    <a:pt x="1901" y="81"/>
                  </a:lnTo>
                  <a:lnTo>
                    <a:pt x="1890" y="66"/>
                  </a:lnTo>
                  <a:lnTo>
                    <a:pt x="1878" y="52"/>
                  </a:lnTo>
                  <a:lnTo>
                    <a:pt x="1865" y="41"/>
                  </a:lnTo>
                  <a:lnTo>
                    <a:pt x="1850" y="30"/>
                  </a:lnTo>
                  <a:lnTo>
                    <a:pt x="1835" y="21"/>
                  </a:lnTo>
                  <a:lnTo>
                    <a:pt x="1819" y="14"/>
                  </a:lnTo>
                  <a:lnTo>
                    <a:pt x="1802" y="7"/>
                  </a:lnTo>
                  <a:lnTo>
                    <a:pt x="1785" y="4"/>
                  </a:lnTo>
                  <a:lnTo>
                    <a:pt x="1768" y="0"/>
                  </a:lnTo>
                  <a:lnTo>
                    <a:pt x="1750" y="0"/>
                  </a:lnTo>
                  <a:lnTo>
                    <a:pt x="1733" y="0"/>
                  </a:lnTo>
                  <a:lnTo>
                    <a:pt x="1716" y="3"/>
                  </a:lnTo>
                  <a:lnTo>
                    <a:pt x="1699" y="7"/>
                  </a:lnTo>
                  <a:lnTo>
                    <a:pt x="1682" y="13"/>
                  </a:lnTo>
                  <a:lnTo>
                    <a:pt x="1665" y="21"/>
                  </a:lnTo>
                  <a:lnTo>
                    <a:pt x="1649" y="31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5314884" y="964134"/>
              <a:ext cx="599171" cy="226624"/>
            </a:xfrm>
            <a:custGeom>
              <a:avLst/>
              <a:gdLst/>
              <a:ahLst/>
              <a:cxnLst>
                <a:cxn ang="0">
                  <a:pos x="2962" y="37"/>
                </a:cxn>
                <a:cxn ang="0">
                  <a:pos x="2872" y="95"/>
                </a:cxn>
                <a:cxn ang="0">
                  <a:pos x="2716" y="197"/>
                </a:cxn>
                <a:cxn ang="0">
                  <a:pos x="2517" y="328"/>
                </a:cxn>
                <a:cxn ang="0">
                  <a:pos x="2299" y="470"/>
                </a:cxn>
                <a:cxn ang="0">
                  <a:pos x="2087" y="610"/>
                </a:cxn>
                <a:cxn ang="0">
                  <a:pos x="1903" y="730"/>
                </a:cxn>
                <a:cxn ang="0">
                  <a:pos x="1772" y="816"/>
                </a:cxn>
                <a:cxn ang="0">
                  <a:pos x="1690" y="821"/>
                </a:cxn>
                <a:cxn ang="0">
                  <a:pos x="1537" y="750"/>
                </a:cxn>
                <a:cxn ang="0">
                  <a:pos x="1319" y="650"/>
                </a:cxn>
                <a:cxn ang="0">
                  <a:pos x="1066" y="533"/>
                </a:cxn>
                <a:cxn ang="0">
                  <a:pos x="806" y="413"/>
                </a:cxn>
                <a:cxn ang="0">
                  <a:pos x="567" y="303"/>
                </a:cxn>
                <a:cxn ang="0">
                  <a:pos x="381" y="216"/>
                </a:cxn>
                <a:cxn ang="0">
                  <a:pos x="273" y="167"/>
                </a:cxn>
                <a:cxn ang="0">
                  <a:pos x="241" y="154"/>
                </a:cxn>
                <a:cxn ang="0">
                  <a:pos x="205" y="146"/>
                </a:cxn>
                <a:cxn ang="0">
                  <a:pos x="171" y="145"/>
                </a:cxn>
                <a:cxn ang="0">
                  <a:pos x="136" y="150"/>
                </a:cxn>
                <a:cxn ang="0">
                  <a:pos x="103" y="161"/>
                </a:cxn>
                <a:cxn ang="0">
                  <a:pos x="73" y="181"/>
                </a:cxn>
                <a:cxn ang="0">
                  <a:pos x="47" y="204"/>
                </a:cxn>
                <a:cxn ang="0">
                  <a:pos x="26" y="233"/>
                </a:cxn>
                <a:cxn ang="0">
                  <a:pos x="10" y="267"/>
                </a:cxn>
                <a:cxn ang="0">
                  <a:pos x="1" y="302"/>
                </a:cxn>
                <a:cxn ang="0">
                  <a:pos x="0" y="338"/>
                </a:cxn>
                <a:cxn ang="0">
                  <a:pos x="5" y="372"/>
                </a:cxn>
                <a:cxn ang="0">
                  <a:pos x="18" y="405"/>
                </a:cxn>
                <a:cxn ang="0">
                  <a:pos x="36" y="434"/>
                </a:cxn>
                <a:cxn ang="0">
                  <a:pos x="59" y="461"/>
                </a:cxn>
                <a:cxn ang="0">
                  <a:pos x="89" y="483"/>
                </a:cxn>
                <a:cxn ang="0">
                  <a:pos x="1672" y="1214"/>
                </a:cxn>
                <a:cxn ang="0">
                  <a:pos x="1695" y="1222"/>
                </a:cxn>
                <a:cxn ang="0">
                  <a:pos x="1717" y="1228"/>
                </a:cxn>
                <a:cxn ang="0">
                  <a:pos x="1740" y="1231"/>
                </a:cxn>
                <a:cxn ang="0">
                  <a:pos x="1762" y="1230"/>
                </a:cxn>
                <a:cxn ang="0">
                  <a:pos x="1785" y="1228"/>
                </a:cxn>
                <a:cxn ang="0">
                  <a:pos x="1807" y="1221"/>
                </a:cxn>
                <a:cxn ang="0">
                  <a:pos x="1828" y="1213"/>
                </a:cxn>
                <a:cxn ang="0">
                  <a:pos x="1849" y="1201"/>
                </a:cxn>
                <a:cxn ang="0">
                  <a:pos x="3189" y="323"/>
                </a:cxn>
                <a:cxn ang="0">
                  <a:pos x="3215" y="297"/>
                </a:cxn>
                <a:cxn ang="0">
                  <a:pos x="3234" y="268"/>
                </a:cxn>
                <a:cxn ang="0">
                  <a:pos x="3248" y="236"/>
                </a:cxn>
                <a:cxn ang="0">
                  <a:pos x="3256" y="201"/>
                </a:cxn>
                <a:cxn ang="0">
                  <a:pos x="3256" y="166"/>
                </a:cxn>
                <a:cxn ang="0">
                  <a:pos x="3250" y="131"/>
                </a:cxn>
                <a:cxn ang="0">
                  <a:pos x="3237" y="97"/>
                </a:cxn>
                <a:cxn ang="0">
                  <a:pos x="3216" y="66"/>
                </a:cxn>
                <a:cxn ang="0">
                  <a:pos x="3191" y="41"/>
                </a:cxn>
                <a:cxn ang="0">
                  <a:pos x="3161" y="21"/>
                </a:cxn>
                <a:cxn ang="0">
                  <a:pos x="3129" y="7"/>
                </a:cxn>
                <a:cxn ang="0">
                  <a:pos x="3094" y="1"/>
                </a:cxn>
                <a:cxn ang="0">
                  <a:pos x="3059" y="0"/>
                </a:cxn>
                <a:cxn ang="0">
                  <a:pos x="3024" y="6"/>
                </a:cxn>
                <a:cxn ang="0">
                  <a:pos x="2990" y="20"/>
                </a:cxn>
              </a:cxnLst>
              <a:rect l="0" t="0" r="r" b="b"/>
              <a:pathLst>
                <a:path w="3257" h="1231">
                  <a:moveTo>
                    <a:pt x="2975" y="29"/>
                  </a:moveTo>
                  <a:lnTo>
                    <a:pt x="2962" y="37"/>
                  </a:lnTo>
                  <a:lnTo>
                    <a:pt x="2928" y="60"/>
                  </a:lnTo>
                  <a:lnTo>
                    <a:pt x="2872" y="95"/>
                  </a:lnTo>
                  <a:lnTo>
                    <a:pt x="2802" y="142"/>
                  </a:lnTo>
                  <a:lnTo>
                    <a:pt x="2716" y="197"/>
                  </a:lnTo>
                  <a:lnTo>
                    <a:pt x="2621" y="260"/>
                  </a:lnTo>
                  <a:lnTo>
                    <a:pt x="2517" y="328"/>
                  </a:lnTo>
                  <a:lnTo>
                    <a:pt x="2409" y="399"/>
                  </a:lnTo>
                  <a:lnTo>
                    <a:pt x="2299" y="470"/>
                  </a:lnTo>
                  <a:lnTo>
                    <a:pt x="2191" y="541"/>
                  </a:lnTo>
                  <a:lnTo>
                    <a:pt x="2087" y="610"/>
                  </a:lnTo>
                  <a:lnTo>
                    <a:pt x="1990" y="674"/>
                  </a:lnTo>
                  <a:lnTo>
                    <a:pt x="1903" y="730"/>
                  </a:lnTo>
                  <a:lnTo>
                    <a:pt x="1829" y="778"/>
                  </a:lnTo>
                  <a:lnTo>
                    <a:pt x="1772" y="816"/>
                  </a:lnTo>
                  <a:lnTo>
                    <a:pt x="1734" y="841"/>
                  </a:lnTo>
                  <a:lnTo>
                    <a:pt x="1690" y="821"/>
                  </a:lnTo>
                  <a:lnTo>
                    <a:pt x="1624" y="791"/>
                  </a:lnTo>
                  <a:lnTo>
                    <a:pt x="1537" y="750"/>
                  </a:lnTo>
                  <a:lnTo>
                    <a:pt x="1435" y="703"/>
                  </a:lnTo>
                  <a:lnTo>
                    <a:pt x="1319" y="650"/>
                  </a:lnTo>
                  <a:lnTo>
                    <a:pt x="1196" y="593"/>
                  </a:lnTo>
                  <a:lnTo>
                    <a:pt x="1066" y="533"/>
                  </a:lnTo>
                  <a:lnTo>
                    <a:pt x="935" y="473"/>
                  </a:lnTo>
                  <a:lnTo>
                    <a:pt x="806" y="413"/>
                  </a:lnTo>
                  <a:lnTo>
                    <a:pt x="682" y="356"/>
                  </a:lnTo>
                  <a:lnTo>
                    <a:pt x="567" y="303"/>
                  </a:lnTo>
                  <a:lnTo>
                    <a:pt x="466" y="256"/>
                  </a:lnTo>
                  <a:lnTo>
                    <a:pt x="381" y="216"/>
                  </a:lnTo>
                  <a:lnTo>
                    <a:pt x="315" y="186"/>
                  </a:lnTo>
                  <a:lnTo>
                    <a:pt x="273" y="167"/>
                  </a:lnTo>
                  <a:lnTo>
                    <a:pt x="258" y="160"/>
                  </a:lnTo>
                  <a:lnTo>
                    <a:pt x="241" y="154"/>
                  </a:lnTo>
                  <a:lnTo>
                    <a:pt x="223" y="149"/>
                  </a:lnTo>
                  <a:lnTo>
                    <a:pt x="205" y="146"/>
                  </a:lnTo>
                  <a:lnTo>
                    <a:pt x="188" y="143"/>
                  </a:lnTo>
                  <a:lnTo>
                    <a:pt x="171" y="145"/>
                  </a:lnTo>
                  <a:lnTo>
                    <a:pt x="153" y="146"/>
                  </a:lnTo>
                  <a:lnTo>
                    <a:pt x="136" y="150"/>
                  </a:lnTo>
                  <a:lnTo>
                    <a:pt x="119" y="155"/>
                  </a:lnTo>
                  <a:lnTo>
                    <a:pt x="103" y="161"/>
                  </a:lnTo>
                  <a:lnTo>
                    <a:pt x="87" y="170"/>
                  </a:lnTo>
                  <a:lnTo>
                    <a:pt x="73" y="181"/>
                  </a:lnTo>
                  <a:lnTo>
                    <a:pt x="59" y="191"/>
                  </a:lnTo>
                  <a:lnTo>
                    <a:pt x="47" y="204"/>
                  </a:lnTo>
                  <a:lnTo>
                    <a:pt x="36" y="218"/>
                  </a:lnTo>
                  <a:lnTo>
                    <a:pt x="26" y="233"/>
                  </a:lnTo>
                  <a:lnTo>
                    <a:pt x="17" y="249"/>
                  </a:lnTo>
                  <a:lnTo>
                    <a:pt x="10" y="267"/>
                  </a:lnTo>
                  <a:lnTo>
                    <a:pt x="4" y="284"/>
                  </a:lnTo>
                  <a:lnTo>
                    <a:pt x="1" y="302"/>
                  </a:lnTo>
                  <a:lnTo>
                    <a:pt x="0" y="320"/>
                  </a:lnTo>
                  <a:lnTo>
                    <a:pt x="0" y="338"/>
                  </a:lnTo>
                  <a:lnTo>
                    <a:pt x="2" y="355"/>
                  </a:lnTo>
                  <a:lnTo>
                    <a:pt x="5" y="372"/>
                  </a:lnTo>
                  <a:lnTo>
                    <a:pt x="11" y="388"/>
                  </a:lnTo>
                  <a:lnTo>
                    <a:pt x="18" y="405"/>
                  </a:lnTo>
                  <a:lnTo>
                    <a:pt x="26" y="420"/>
                  </a:lnTo>
                  <a:lnTo>
                    <a:pt x="36" y="434"/>
                  </a:lnTo>
                  <a:lnTo>
                    <a:pt x="47" y="448"/>
                  </a:lnTo>
                  <a:lnTo>
                    <a:pt x="59" y="461"/>
                  </a:lnTo>
                  <a:lnTo>
                    <a:pt x="74" y="473"/>
                  </a:lnTo>
                  <a:lnTo>
                    <a:pt x="89" y="483"/>
                  </a:lnTo>
                  <a:lnTo>
                    <a:pt x="105" y="492"/>
                  </a:lnTo>
                  <a:lnTo>
                    <a:pt x="1672" y="1214"/>
                  </a:lnTo>
                  <a:lnTo>
                    <a:pt x="1683" y="1219"/>
                  </a:lnTo>
                  <a:lnTo>
                    <a:pt x="1695" y="1222"/>
                  </a:lnTo>
                  <a:lnTo>
                    <a:pt x="1706" y="1225"/>
                  </a:lnTo>
                  <a:lnTo>
                    <a:pt x="1717" y="1228"/>
                  </a:lnTo>
                  <a:lnTo>
                    <a:pt x="1728" y="1230"/>
                  </a:lnTo>
                  <a:lnTo>
                    <a:pt x="1740" y="1231"/>
                  </a:lnTo>
                  <a:lnTo>
                    <a:pt x="1751" y="1231"/>
                  </a:lnTo>
                  <a:lnTo>
                    <a:pt x="1762" y="1230"/>
                  </a:lnTo>
                  <a:lnTo>
                    <a:pt x="1773" y="1229"/>
                  </a:lnTo>
                  <a:lnTo>
                    <a:pt x="1785" y="1228"/>
                  </a:lnTo>
                  <a:lnTo>
                    <a:pt x="1796" y="1224"/>
                  </a:lnTo>
                  <a:lnTo>
                    <a:pt x="1807" y="1221"/>
                  </a:lnTo>
                  <a:lnTo>
                    <a:pt x="1818" y="1218"/>
                  </a:lnTo>
                  <a:lnTo>
                    <a:pt x="1828" y="1213"/>
                  </a:lnTo>
                  <a:lnTo>
                    <a:pt x="1838" y="1208"/>
                  </a:lnTo>
                  <a:lnTo>
                    <a:pt x="1849" y="1201"/>
                  </a:lnTo>
                  <a:lnTo>
                    <a:pt x="3175" y="333"/>
                  </a:lnTo>
                  <a:lnTo>
                    <a:pt x="3189" y="323"/>
                  </a:lnTo>
                  <a:lnTo>
                    <a:pt x="3203" y="311"/>
                  </a:lnTo>
                  <a:lnTo>
                    <a:pt x="3215" y="297"/>
                  </a:lnTo>
                  <a:lnTo>
                    <a:pt x="3225" y="283"/>
                  </a:lnTo>
                  <a:lnTo>
                    <a:pt x="3234" y="268"/>
                  </a:lnTo>
                  <a:lnTo>
                    <a:pt x="3242" y="252"/>
                  </a:lnTo>
                  <a:lnTo>
                    <a:pt x="3248" y="236"/>
                  </a:lnTo>
                  <a:lnTo>
                    <a:pt x="3252" y="219"/>
                  </a:lnTo>
                  <a:lnTo>
                    <a:pt x="3256" y="201"/>
                  </a:lnTo>
                  <a:lnTo>
                    <a:pt x="3257" y="184"/>
                  </a:lnTo>
                  <a:lnTo>
                    <a:pt x="3256" y="166"/>
                  </a:lnTo>
                  <a:lnTo>
                    <a:pt x="3253" y="149"/>
                  </a:lnTo>
                  <a:lnTo>
                    <a:pt x="3250" y="131"/>
                  </a:lnTo>
                  <a:lnTo>
                    <a:pt x="3244" y="114"/>
                  </a:lnTo>
                  <a:lnTo>
                    <a:pt x="3237" y="97"/>
                  </a:lnTo>
                  <a:lnTo>
                    <a:pt x="3226" y="82"/>
                  </a:lnTo>
                  <a:lnTo>
                    <a:pt x="3216" y="66"/>
                  </a:lnTo>
                  <a:lnTo>
                    <a:pt x="3204" y="52"/>
                  </a:lnTo>
                  <a:lnTo>
                    <a:pt x="3191" y="41"/>
                  </a:lnTo>
                  <a:lnTo>
                    <a:pt x="3176" y="30"/>
                  </a:lnTo>
                  <a:lnTo>
                    <a:pt x="3161" y="21"/>
                  </a:lnTo>
                  <a:lnTo>
                    <a:pt x="3146" y="13"/>
                  </a:lnTo>
                  <a:lnTo>
                    <a:pt x="3129" y="7"/>
                  </a:lnTo>
                  <a:lnTo>
                    <a:pt x="3112" y="3"/>
                  </a:lnTo>
                  <a:lnTo>
                    <a:pt x="3094" y="1"/>
                  </a:lnTo>
                  <a:lnTo>
                    <a:pt x="3077" y="0"/>
                  </a:lnTo>
                  <a:lnTo>
                    <a:pt x="3059" y="0"/>
                  </a:lnTo>
                  <a:lnTo>
                    <a:pt x="3042" y="2"/>
                  </a:lnTo>
                  <a:lnTo>
                    <a:pt x="3024" y="6"/>
                  </a:lnTo>
                  <a:lnTo>
                    <a:pt x="3007" y="12"/>
                  </a:lnTo>
                  <a:lnTo>
                    <a:pt x="2990" y="20"/>
                  </a:lnTo>
                  <a:lnTo>
                    <a:pt x="2975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5394478" y="1221712"/>
              <a:ext cx="466513" cy="182405"/>
            </a:xfrm>
            <a:custGeom>
              <a:avLst/>
              <a:gdLst/>
              <a:ahLst/>
              <a:cxnLst>
                <a:cxn ang="0">
                  <a:pos x="2247" y="32"/>
                </a:cxn>
                <a:cxn ang="0">
                  <a:pos x="2181" y="72"/>
                </a:cxn>
                <a:cxn ang="0">
                  <a:pos x="2064" y="142"/>
                </a:cxn>
                <a:cxn ang="0">
                  <a:pos x="1915" y="233"/>
                </a:cxn>
                <a:cxn ang="0">
                  <a:pos x="1751" y="332"/>
                </a:cxn>
                <a:cxn ang="0">
                  <a:pos x="1588" y="431"/>
                </a:cxn>
                <a:cxn ang="0">
                  <a:pos x="1444" y="517"/>
                </a:cxn>
                <a:cxn ang="0">
                  <a:pos x="1338" y="581"/>
                </a:cxn>
                <a:cxn ang="0">
                  <a:pos x="1267" y="585"/>
                </a:cxn>
                <a:cxn ang="0">
                  <a:pos x="1152" y="531"/>
                </a:cxn>
                <a:cxn ang="0">
                  <a:pos x="995" y="458"/>
                </a:cxn>
                <a:cxn ang="0">
                  <a:pos x="817" y="375"/>
                </a:cxn>
                <a:cxn ang="0">
                  <a:pos x="636" y="289"/>
                </a:cxn>
                <a:cxn ang="0">
                  <a:pos x="472" y="213"/>
                </a:cxn>
                <a:cxn ang="0">
                  <a:pos x="342" y="152"/>
                </a:cxn>
                <a:cxn ang="0">
                  <a:pos x="269" y="118"/>
                </a:cxn>
                <a:cxn ang="0">
                  <a:pos x="242" y="106"/>
                </a:cxn>
                <a:cxn ang="0">
                  <a:pos x="206" y="98"/>
                </a:cxn>
                <a:cxn ang="0">
                  <a:pos x="172" y="97"/>
                </a:cxn>
                <a:cxn ang="0">
                  <a:pos x="137" y="103"/>
                </a:cxn>
                <a:cxn ang="0">
                  <a:pos x="104" y="114"/>
                </a:cxn>
                <a:cxn ang="0">
                  <a:pos x="74" y="132"/>
                </a:cxn>
                <a:cxn ang="0">
                  <a:pos x="48" y="155"/>
                </a:cxn>
                <a:cxn ang="0">
                  <a:pos x="27" y="185"/>
                </a:cxn>
                <a:cxn ang="0">
                  <a:pos x="10" y="218"/>
                </a:cxn>
                <a:cxn ang="0">
                  <a:pos x="2" y="253"/>
                </a:cxn>
                <a:cxn ang="0">
                  <a:pos x="1" y="289"/>
                </a:cxn>
                <a:cxn ang="0">
                  <a:pos x="5" y="324"/>
                </a:cxn>
                <a:cxn ang="0">
                  <a:pos x="18" y="357"/>
                </a:cxn>
                <a:cxn ang="0">
                  <a:pos x="36" y="387"/>
                </a:cxn>
                <a:cxn ang="0">
                  <a:pos x="59" y="413"/>
                </a:cxn>
                <a:cxn ang="0">
                  <a:pos x="88" y="434"/>
                </a:cxn>
                <a:cxn ang="0">
                  <a:pos x="1238" y="973"/>
                </a:cxn>
                <a:cxn ang="0">
                  <a:pos x="1258" y="981"/>
                </a:cxn>
                <a:cxn ang="0">
                  <a:pos x="1281" y="987"/>
                </a:cxn>
                <a:cxn ang="0">
                  <a:pos x="1302" y="990"/>
                </a:cxn>
                <a:cxn ang="0">
                  <a:pos x="1325" y="990"/>
                </a:cxn>
                <a:cxn ang="0">
                  <a:pos x="1346" y="988"/>
                </a:cxn>
                <a:cxn ang="0">
                  <a:pos x="1369" y="982"/>
                </a:cxn>
                <a:cxn ang="0">
                  <a:pos x="1389" y="975"/>
                </a:cxn>
                <a:cxn ang="0">
                  <a:pos x="1409" y="964"/>
                </a:cxn>
                <a:cxn ang="0">
                  <a:pos x="2461" y="327"/>
                </a:cxn>
                <a:cxn ang="0">
                  <a:pos x="2488" y="303"/>
                </a:cxn>
                <a:cxn ang="0">
                  <a:pos x="2508" y="275"/>
                </a:cxn>
                <a:cxn ang="0">
                  <a:pos x="2523" y="242"/>
                </a:cxn>
                <a:cxn ang="0">
                  <a:pos x="2532" y="208"/>
                </a:cxn>
                <a:cxn ang="0">
                  <a:pos x="2533" y="173"/>
                </a:cxn>
                <a:cxn ang="0">
                  <a:pos x="2528" y="139"/>
                </a:cxn>
                <a:cxn ang="0">
                  <a:pos x="2516" y="104"/>
                </a:cxn>
                <a:cxn ang="0">
                  <a:pos x="2497" y="72"/>
                </a:cxn>
                <a:cxn ang="0">
                  <a:pos x="2472" y="45"/>
                </a:cxn>
                <a:cxn ang="0">
                  <a:pos x="2443" y="25"/>
                </a:cxn>
                <a:cxn ang="0">
                  <a:pos x="2411" y="11"/>
                </a:cxn>
                <a:cxn ang="0">
                  <a:pos x="2378" y="2"/>
                </a:cxn>
                <a:cxn ang="0">
                  <a:pos x="2343" y="0"/>
                </a:cxn>
                <a:cxn ang="0">
                  <a:pos x="2307" y="5"/>
                </a:cxn>
                <a:cxn ang="0">
                  <a:pos x="2273" y="17"/>
                </a:cxn>
              </a:cxnLst>
              <a:rect l="0" t="0" r="r" b="b"/>
              <a:pathLst>
                <a:path w="2533" h="990">
                  <a:moveTo>
                    <a:pt x="2258" y="26"/>
                  </a:moveTo>
                  <a:lnTo>
                    <a:pt x="2247" y="32"/>
                  </a:lnTo>
                  <a:lnTo>
                    <a:pt x="2222" y="48"/>
                  </a:lnTo>
                  <a:lnTo>
                    <a:pt x="2181" y="72"/>
                  </a:lnTo>
                  <a:lnTo>
                    <a:pt x="2128" y="104"/>
                  </a:lnTo>
                  <a:lnTo>
                    <a:pt x="2064" y="142"/>
                  </a:lnTo>
                  <a:lnTo>
                    <a:pt x="1992" y="186"/>
                  </a:lnTo>
                  <a:lnTo>
                    <a:pt x="1915" y="233"/>
                  </a:lnTo>
                  <a:lnTo>
                    <a:pt x="1834" y="282"/>
                  </a:lnTo>
                  <a:lnTo>
                    <a:pt x="1751" y="332"/>
                  </a:lnTo>
                  <a:lnTo>
                    <a:pt x="1667" y="382"/>
                  </a:lnTo>
                  <a:lnTo>
                    <a:pt x="1588" y="431"/>
                  </a:lnTo>
                  <a:lnTo>
                    <a:pt x="1512" y="476"/>
                  </a:lnTo>
                  <a:lnTo>
                    <a:pt x="1444" y="517"/>
                  </a:lnTo>
                  <a:lnTo>
                    <a:pt x="1385" y="553"/>
                  </a:lnTo>
                  <a:lnTo>
                    <a:pt x="1338" y="581"/>
                  </a:lnTo>
                  <a:lnTo>
                    <a:pt x="1304" y="602"/>
                  </a:lnTo>
                  <a:lnTo>
                    <a:pt x="1267" y="585"/>
                  </a:lnTo>
                  <a:lnTo>
                    <a:pt x="1216" y="561"/>
                  </a:lnTo>
                  <a:lnTo>
                    <a:pt x="1152" y="531"/>
                  </a:lnTo>
                  <a:lnTo>
                    <a:pt x="1077" y="496"/>
                  </a:lnTo>
                  <a:lnTo>
                    <a:pt x="995" y="458"/>
                  </a:lnTo>
                  <a:lnTo>
                    <a:pt x="908" y="417"/>
                  </a:lnTo>
                  <a:lnTo>
                    <a:pt x="817" y="375"/>
                  </a:lnTo>
                  <a:lnTo>
                    <a:pt x="726" y="332"/>
                  </a:lnTo>
                  <a:lnTo>
                    <a:pt x="636" y="289"/>
                  </a:lnTo>
                  <a:lnTo>
                    <a:pt x="550" y="250"/>
                  </a:lnTo>
                  <a:lnTo>
                    <a:pt x="472" y="213"/>
                  </a:lnTo>
                  <a:lnTo>
                    <a:pt x="402" y="180"/>
                  </a:lnTo>
                  <a:lnTo>
                    <a:pt x="342" y="152"/>
                  </a:lnTo>
                  <a:lnTo>
                    <a:pt x="299" y="132"/>
                  </a:lnTo>
                  <a:lnTo>
                    <a:pt x="269" y="118"/>
                  </a:lnTo>
                  <a:lnTo>
                    <a:pt x="259" y="113"/>
                  </a:lnTo>
                  <a:lnTo>
                    <a:pt x="242" y="106"/>
                  </a:lnTo>
                  <a:lnTo>
                    <a:pt x="224" y="102"/>
                  </a:lnTo>
                  <a:lnTo>
                    <a:pt x="206" y="98"/>
                  </a:lnTo>
                  <a:lnTo>
                    <a:pt x="190" y="96"/>
                  </a:lnTo>
                  <a:lnTo>
                    <a:pt x="172" y="97"/>
                  </a:lnTo>
                  <a:lnTo>
                    <a:pt x="154" y="98"/>
                  </a:lnTo>
                  <a:lnTo>
                    <a:pt x="137" y="103"/>
                  </a:lnTo>
                  <a:lnTo>
                    <a:pt x="120" y="107"/>
                  </a:lnTo>
                  <a:lnTo>
                    <a:pt x="104" y="114"/>
                  </a:lnTo>
                  <a:lnTo>
                    <a:pt x="88" y="122"/>
                  </a:lnTo>
                  <a:lnTo>
                    <a:pt x="74" y="132"/>
                  </a:lnTo>
                  <a:lnTo>
                    <a:pt x="60" y="143"/>
                  </a:lnTo>
                  <a:lnTo>
                    <a:pt x="48" y="155"/>
                  </a:lnTo>
                  <a:lnTo>
                    <a:pt x="37" y="169"/>
                  </a:lnTo>
                  <a:lnTo>
                    <a:pt x="27" y="185"/>
                  </a:lnTo>
                  <a:lnTo>
                    <a:pt x="18" y="200"/>
                  </a:lnTo>
                  <a:lnTo>
                    <a:pt x="10" y="218"/>
                  </a:lnTo>
                  <a:lnTo>
                    <a:pt x="5" y="236"/>
                  </a:lnTo>
                  <a:lnTo>
                    <a:pt x="2" y="253"/>
                  </a:lnTo>
                  <a:lnTo>
                    <a:pt x="0" y="271"/>
                  </a:lnTo>
                  <a:lnTo>
                    <a:pt x="1" y="289"/>
                  </a:lnTo>
                  <a:lnTo>
                    <a:pt x="2" y="306"/>
                  </a:lnTo>
                  <a:lnTo>
                    <a:pt x="5" y="324"/>
                  </a:lnTo>
                  <a:lnTo>
                    <a:pt x="11" y="341"/>
                  </a:lnTo>
                  <a:lnTo>
                    <a:pt x="18" y="357"/>
                  </a:lnTo>
                  <a:lnTo>
                    <a:pt x="25" y="372"/>
                  </a:lnTo>
                  <a:lnTo>
                    <a:pt x="36" y="387"/>
                  </a:lnTo>
                  <a:lnTo>
                    <a:pt x="47" y="400"/>
                  </a:lnTo>
                  <a:lnTo>
                    <a:pt x="59" y="413"/>
                  </a:lnTo>
                  <a:lnTo>
                    <a:pt x="74" y="424"/>
                  </a:lnTo>
                  <a:lnTo>
                    <a:pt x="88" y="434"/>
                  </a:lnTo>
                  <a:lnTo>
                    <a:pt x="105" y="443"/>
                  </a:lnTo>
                  <a:lnTo>
                    <a:pt x="1238" y="973"/>
                  </a:lnTo>
                  <a:lnTo>
                    <a:pt x="1248" y="978"/>
                  </a:lnTo>
                  <a:lnTo>
                    <a:pt x="1258" y="981"/>
                  </a:lnTo>
                  <a:lnTo>
                    <a:pt x="1270" y="985"/>
                  </a:lnTo>
                  <a:lnTo>
                    <a:pt x="1281" y="987"/>
                  </a:lnTo>
                  <a:lnTo>
                    <a:pt x="1291" y="989"/>
                  </a:lnTo>
                  <a:lnTo>
                    <a:pt x="1302" y="990"/>
                  </a:lnTo>
                  <a:lnTo>
                    <a:pt x="1313" y="990"/>
                  </a:lnTo>
                  <a:lnTo>
                    <a:pt x="1325" y="990"/>
                  </a:lnTo>
                  <a:lnTo>
                    <a:pt x="1336" y="989"/>
                  </a:lnTo>
                  <a:lnTo>
                    <a:pt x="1346" y="988"/>
                  </a:lnTo>
                  <a:lnTo>
                    <a:pt x="1357" y="986"/>
                  </a:lnTo>
                  <a:lnTo>
                    <a:pt x="1369" y="982"/>
                  </a:lnTo>
                  <a:lnTo>
                    <a:pt x="1379" y="979"/>
                  </a:lnTo>
                  <a:lnTo>
                    <a:pt x="1389" y="975"/>
                  </a:lnTo>
                  <a:lnTo>
                    <a:pt x="1399" y="970"/>
                  </a:lnTo>
                  <a:lnTo>
                    <a:pt x="1409" y="964"/>
                  </a:lnTo>
                  <a:lnTo>
                    <a:pt x="2445" y="337"/>
                  </a:lnTo>
                  <a:lnTo>
                    <a:pt x="2461" y="327"/>
                  </a:lnTo>
                  <a:lnTo>
                    <a:pt x="2476" y="316"/>
                  </a:lnTo>
                  <a:lnTo>
                    <a:pt x="2488" y="303"/>
                  </a:lnTo>
                  <a:lnTo>
                    <a:pt x="2499" y="289"/>
                  </a:lnTo>
                  <a:lnTo>
                    <a:pt x="2508" y="275"/>
                  </a:lnTo>
                  <a:lnTo>
                    <a:pt x="2517" y="259"/>
                  </a:lnTo>
                  <a:lnTo>
                    <a:pt x="2523" y="242"/>
                  </a:lnTo>
                  <a:lnTo>
                    <a:pt x="2528" y="225"/>
                  </a:lnTo>
                  <a:lnTo>
                    <a:pt x="2532" y="208"/>
                  </a:lnTo>
                  <a:lnTo>
                    <a:pt x="2533" y="191"/>
                  </a:lnTo>
                  <a:lnTo>
                    <a:pt x="2533" y="173"/>
                  </a:lnTo>
                  <a:lnTo>
                    <a:pt x="2532" y="155"/>
                  </a:lnTo>
                  <a:lnTo>
                    <a:pt x="2528" y="139"/>
                  </a:lnTo>
                  <a:lnTo>
                    <a:pt x="2523" y="121"/>
                  </a:lnTo>
                  <a:lnTo>
                    <a:pt x="2516" y="104"/>
                  </a:lnTo>
                  <a:lnTo>
                    <a:pt x="2507" y="88"/>
                  </a:lnTo>
                  <a:lnTo>
                    <a:pt x="2497" y="72"/>
                  </a:lnTo>
                  <a:lnTo>
                    <a:pt x="2485" y="58"/>
                  </a:lnTo>
                  <a:lnTo>
                    <a:pt x="2472" y="45"/>
                  </a:lnTo>
                  <a:lnTo>
                    <a:pt x="2459" y="34"/>
                  </a:lnTo>
                  <a:lnTo>
                    <a:pt x="2443" y="25"/>
                  </a:lnTo>
                  <a:lnTo>
                    <a:pt x="2428" y="17"/>
                  </a:lnTo>
                  <a:lnTo>
                    <a:pt x="2411" y="11"/>
                  </a:lnTo>
                  <a:lnTo>
                    <a:pt x="2395" y="5"/>
                  </a:lnTo>
                  <a:lnTo>
                    <a:pt x="2378" y="2"/>
                  </a:lnTo>
                  <a:lnTo>
                    <a:pt x="2360" y="0"/>
                  </a:lnTo>
                  <a:lnTo>
                    <a:pt x="2343" y="0"/>
                  </a:lnTo>
                  <a:lnTo>
                    <a:pt x="2325" y="2"/>
                  </a:lnTo>
                  <a:lnTo>
                    <a:pt x="2307" y="5"/>
                  </a:lnTo>
                  <a:lnTo>
                    <a:pt x="2290" y="11"/>
                  </a:lnTo>
                  <a:lnTo>
                    <a:pt x="2273" y="17"/>
                  </a:lnTo>
                  <a:lnTo>
                    <a:pt x="2258" y="26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12" name="Freeform 37"/>
            <p:cNvSpPr>
              <a:spLocks/>
            </p:cNvSpPr>
            <p:nvPr/>
          </p:nvSpPr>
          <p:spPr bwMode="auto">
            <a:xfrm>
              <a:off x="4572000" y="251099"/>
              <a:ext cx="2643206" cy="1606265"/>
            </a:xfrm>
            <a:custGeom>
              <a:avLst/>
              <a:gdLst/>
              <a:ahLst/>
              <a:cxnLst>
                <a:cxn ang="0">
                  <a:pos x="12020" y="2552"/>
                </a:cxn>
                <a:cxn ang="0">
                  <a:pos x="11593" y="2145"/>
                </a:cxn>
                <a:cxn ang="0">
                  <a:pos x="11006" y="2101"/>
                </a:cxn>
                <a:cxn ang="0">
                  <a:pos x="10492" y="1532"/>
                </a:cxn>
                <a:cxn ang="0">
                  <a:pos x="9035" y="204"/>
                </a:cxn>
                <a:cxn ang="0">
                  <a:pos x="7019" y="106"/>
                </a:cxn>
                <a:cxn ang="0">
                  <a:pos x="5846" y="1192"/>
                </a:cxn>
                <a:cxn ang="0">
                  <a:pos x="5523" y="1323"/>
                </a:cxn>
                <a:cxn ang="0">
                  <a:pos x="4947" y="1205"/>
                </a:cxn>
                <a:cxn ang="0">
                  <a:pos x="4403" y="1454"/>
                </a:cxn>
                <a:cxn ang="0">
                  <a:pos x="4045" y="1904"/>
                </a:cxn>
                <a:cxn ang="0">
                  <a:pos x="3410" y="1666"/>
                </a:cxn>
                <a:cxn ang="0">
                  <a:pos x="2674" y="1650"/>
                </a:cxn>
                <a:cxn ang="0">
                  <a:pos x="1957" y="1924"/>
                </a:cxn>
                <a:cxn ang="0">
                  <a:pos x="1500" y="2384"/>
                </a:cxn>
                <a:cxn ang="0">
                  <a:pos x="1294" y="2935"/>
                </a:cxn>
                <a:cxn ang="0">
                  <a:pos x="1307" y="3601"/>
                </a:cxn>
                <a:cxn ang="0">
                  <a:pos x="1467" y="4262"/>
                </a:cxn>
                <a:cxn ang="0">
                  <a:pos x="938" y="4310"/>
                </a:cxn>
                <a:cxn ang="0">
                  <a:pos x="491" y="4532"/>
                </a:cxn>
                <a:cxn ang="0">
                  <a:pos x="166" y="4937"/>
                </a:cxn>
                <a:cxn ang="0">
                  <a:pos x="0" y="5604"/>
                </a:cxn>
                <a:cxn ang="0">
                  <a:pos x="179" y="6206"/>
                </a:cxn>
                <a:cxn ang="0">
                  <a:pos x="610" y="6555"/>
                </a:cxn>
                <a:cxn ang="0">
                  <a:pos x="1133" y="6604"/>
                </a:cxn>
                <a:cxn ang="0">
                  <a:pos x="1393" y="7391"/>
                </a:cxn>
                <a:cxn ang="0">
                  <a:pos x="2137" y="8010"/>
                </a:cxn>
                <a:cxn ang="0">
                  <a:pos x="3025" y="8405"/>
                </a:cxn>
                <a:cxn ang="0">
                  <a:pos x="3837" y="8541"/>
                </a:cxn>
                <a:cxn ang="0">
                  <a:pos x="4693" y="8448"/>
                </a:cxn>
                <a:cxn ang="0">
                  <a:pos x="5511" y="8156"/>
                </a:cxn>
                <a:cxn ang="0">
                  <a:pos x="6251" y="7709"/>
                </a:cxn>
                <a:cxn ang="0">
                  <a:pos x="6553" y="8080"/>
                </a:cxn>
                <a:cxn ang="0">
                  <a:pos x="7032" y="8413"/>
                </a:cxn>
                <a:cxn ang="0">
                  <a:pos x="7554" y="8616"/>
                </a:cxn>
                <a:cxn ang="0">
                  <a:pos x="8227" y="8721"/>
                </a:cxn>
                <a:cxn ang="0">
                  <a:pos x="8967" y="8639"/>
                </a:cxn>
                <a:cxn ang="0">
                  <a:pos x="9618" y="8297"/>
                </a:cxn>
                <a:cxn ang="0">
                  <a:pos x="10058" y="7750"/>
                </a:cxn>
                <a:cxn ang="0">
                  <a:pos x="10159" y="7574"/>
                </a:cxn>
                <a:cxn ang="0">
                  <a:pos x="10271" y="7525"/>
                </a:cxn>
                <a:cxn ang="0">
                  <a:pos x="10634" y="7533"/>
                </a:cxn>
                <a:cxn ang="0">
                  <a:pos x="11147" y="7612"/>
                </a:cxn>
                <a:cxn ang="0">
                  <a:pos x="11927" y="7612"/>
                </a:cxn>
                <a:cxn ang="0">
                  <a:pos x="12777" y="7424"/>
                </a:cxn>
                <a:cxn ang="0">
                  <a:pos x="13532" y="7004"/>
                </a:cxn>
                <a:cxn ang="0">
                  <a:pos x="14043" y="6416"/>
                </a:cxn>
                <a:cxn ang="0">
                  <a:pos x="14214" y="6055"/>
                </a:cxn>
                <a:cxn ang="0">
                  <a:pos x="14317" y="5667"/>
                </a:cxn>
                <a:cxn ang="0">
                  <a:pos x="14350" y="5264"/>
                </a:cxn>
                <a:cxn ang="0">
                  <a:pos x="14307" y="4779"/>
                </a:cxn>
                <a:cxn ang="0">
                  <a:pos x="14178" y="4276"/>
                </a:cxn>
                <a:cxn ang="0">
                  <a:pos x="13950" y="3821"/>
                </a:cxn>
                <a:cxn ang="0">
                  <a:pos x="13610" y="3440"/>
                </a:cxn>
                <a:cxn ang="0">
                  <a:pos x="13169" y="3177"/>
                </a:cxn>
                <a:cxn ang="0">
                  <a:pos x="12739" y="3063"/>
                </a:cxn>
                <a:cxn ang="0">
                  <a:pos x="12388" y="3071"/>
                </a:cxn>
                <a:cxn ang="0">
                  <a:pos x="12171" y="3154"/>
                </a:cxn>
              </a:cxnLst>
              <a:rect l="0" t="0" r="r" b="b"/>
              <a:pathLst>
                <a:path w="14350" h="8722">
                  <a:moveTo>
                    <a:pt x="12125" y="3246"/>
                  </a:moveTo>
                  <a:lnTo>
                    <a:pt x="12130" y="3141"/>
                  </a:lnTo>
                  <a:lnTo>
                    <a:pt x="12129" y="3042"/>
                  </a:lnTo>
                  <a:lnTo>
                    <a:pt x="12124" y="2948"/>
                  </a:lnTo>
                  <a:lnTo>
                    <a:pt x="12112" y="2859"/>
                  </a:lnTo>
                  <a:lnTo>
                    <a:pt x="12097" y="2775"/>
                  </a:lnTo>
                  <a:lnTo>
                    <a:pt x="12075" y="2696"/>
                  </a:lnTo>
                  <a:lnTo>
                    <a:pt x="12049" y="2622"/>
                  </a:lnTo>
                  <a:lnTo>
                    <a:pt x="12020" y="2552"/>
                  </a:lnTo>
                  <a:lnTo>
                    <a:pt x="11985" y="2488"/>
                  </a:lnTo>
                  <a:lnTo>
                    <a:pt x="11947" y="2430"/>
                  </a:lnTo>
                  <a:lnTo>
                    <a:pt x="11906" y="2375"/>
                  </a:lnTo>
                  <a:lnTo>
                    <a:pt x="11861" y="2325"/>
                  </a:lnTo>
                  <a:lnTo>
                    <a:pt x="11812" y="2280"/>
                  </a:lnTo>
                  <a:lnTo>
                    <a:pt x="11762" y="2240"/>
                  </a:lnTo>
                  <a:lnTo>
                    <a:pt x="11708" y="2204"/>
                  </a:lnTo>
                  <a:lnTo>
                    <a:pt x="11652" y="2172"/>
                  </a:lnTo>
                  <a:lnTo>
                    <a:pt x="11593" y="2145"/>
                  </a:lnTo>
                  <a:lnTo>
                    <a:pt x="11532" y="2123"/>
                  </a:lnTo>
                  <a:lnTo>
                    <a:pt x="11471" y="2105"/>
                  </a:lnTo>
                  <a:lnTo>
                    <a:pt x="11407" y="2092"/>
                  </a:lnTo>
                  <a:lnTo>
                    <a:pt x="11341" y="2083"/>
                  </a:lnTo>
                  <a:lnTo>
                    <a:pt x="11276" y="2078"/>
                  </a:lnTo>
                  <a:lnTo>
                    <a:pt x="11209" y="2078"/>
                  </a:lnTo>
                  <a:lnTo>
                    <a:pt x="11141" y="2081"/>
                  </a:lnTo>
                  <a:lnTo>
                    <a:pt x="11074" y="2089"/>
                  </a:lnTo>
                  <a:lnTo>
                    <a:pt x="11006" y="2101"/>
                  </a:lnTo>
                  <a:lnTo>
                    <a:pt x="10939" y="2117"/>
                  </a:lnTo>
                  <a:lnTo>
                    <a:pt x="10872" y="2138"/>
                  </a:lnTo>
                  <a:lnTo>
                    <a:pt x="10804" y="2161"/>
                  </a:lnTo>
                  <a:lnTo>
                    <a:pt x="10739" y="2189"/>
                  </a:lnTo>
                  <a:lnTo>
                    <a:pt x="10674" y="2221"/>
                  </a:lnTo>
                  <a:lnTo>
                    <a:pt x="10611" y="2257"/>
                  </a:lnTo>
                  <a:lnTo>
                    <a:pt x="10599" y="1999"/>
                  </a:lnTo>
                  <a:lnTo>
                    <a:pt x="10558" y="1758"/>
                  </a:lnTo>
                  <a:lnTo>
                    <a:pt x="10492" y="1532"/>
                  </a:lnTo>
                  <a:lnTo>
                    <a:pt x="10402" y="1322"/>
                  </a:lnTo>
                  <a:lnTo>
                    <a:pt x="10288" y="1127"/>
                  </a:lnTo>
                  <a:lnTo>
                    <a:pt x="10156" y="949"/>
                  </a:lnTo>
                  <a:lnTo>
                    <a:pt x="10004" y="786"/>
                  </a:lnTo>
                  <a:lnTo>
                    <a:pt x="9835" y="639"/>
                  </a:lnTo>
                  <a:lnTo>
                    <a:pt x="9652" y="507"/>
                  </a:lnTo>
                  <a:lnTo>
                    <a:pt x="9457" y="390"/>
                  </a:lnTo>
                  <a:lnTo>
                    <a:pt x="9251" y="289"/>
                  </a:lnTo>
                  <a:lnTo>
                    <a:pt x="9035" y="204"/>
                  </a:lnTo>
                  <a:lnTo>
                    <a:pt x="8814" y="133"/>
                  </a:lnTo>
                  <a:lnTo>
                    <a:pt x="8587" y="77"/>
                  </a:lnTo>
                  <a:lnTo>
                    <a:pt x="8356" y="36"/>
                  </a:lnTo>
                  <a:lnTo>
                    <a:pt x="8125" y="11"/>
                  </a:lnTo>
                  <a:lnTo>
                    <a:pt x="7894" y="0"/>
                  </a:lnTo>
                  <a:lnTo>
                    <a:pt x="7666" y="5"/>
                  </a:lnTo>
                  <a:lnTo>
                    <a:pt x="7444" y="24"/>
                  </a:lnTo>
                  <a:lnTo>
                    <a:pt x="7227" y="58"/>
                  </a:lnTo>
                  <a:lnTo>
                    <a:pt x="7019" y="106"/>
                  </a:lnTo>
                  <a:lnTo>
                    <a:pt x="6821" y="169"/>
                  </a:lnTo>
                  <a:lnTo>
                    <a:pt x="6636" y="247"/>
                  </a:lnTo>
                  <a:lnTo>
                    <a:pt x="6465" y="339"/>
                  </a:lnTo>
                  <a:lnTo>
                    <a:pt x="6310" y="445"/>
                  </a:lnTo>
                  <a:lnTo>
                    <a:pt x="6173" y="567"/>
                  </a:lnTo>
                  <a:lnTo>
                    <a:pt x="6057" y="702"/>
                  </a:lnTo>
                  <a:lnTo>
                    <a:pt x="5961" y="851"/>
                  </a:lnTo>
                  <a:lnTo>
                    <a:pt x="5891" y="1014"/>
                  </a:lnTo>
                  <a:lnTo>
                    <a:pt x="5846" y="1192"/>
                  </a:lnTo>
                  <a:lnTo>
                    <a:pt x="5828" y="1383"/>
                  </a:lnTo>
                  <a:lnTo>
                    <a:pt x="5840" y="1588"/>
                  </a:lnTo>
                  <a:lnTo>
                    <a:pt x="5807" y="1543"/>
                  </a:lnTo>
                  <a:lnTo>
                    <a:pt x="5769" y="1501"/>
                  </a:lnTo>
                  <a:lnTo>
                    <a:pt x="5728" y="1460"/>
                  </a:lnTo>
                  <a:lnTo>
                    <a:pt x="5682" y="1422"/>
                  </a:lnTo>
                  <a:lnTo>
                    <a:pt x="5632" y="1386"/>
                  </a:lnTo>
                  <a:lnTo>
                    <a:pt x="5579" y="1353"/>
                  </a:lnTo>
                  <a:lnTo>
                    <a:pt x="5523" y="1323"/>
                  </a:lnTo>
                  <a:lnTo>
                    <a:pt x="5466" y="1295"/>
                  </a:lnTo>
                  <a:lnTo>
                    <a:pt x="5405" y="1271"/>
                  </a:lnTo>
                  <a:lnTo>
                    <a:pt x="5342" y="1250"/>
                  </a:lnTo>
                  <a:lnTo>
                    <a:pt x="5278" y="1233"/>
                  </a:lnTo>
                  <a:lnTo>
                    <a:pt x="5213" y="1220"/>
                  </a:lnTo>
                  <a:lnTo>
                    <a:pt x="5147" y="1209"/>
                  </a:lnTo>
                  <a:lnTo>
                    <a:pt x="5080" y="1204"/>
                  </a:lnTo>
                  <a:lnTo>
                    <a:pt x="5013" y="1203"/>
                  </a:lnTo>
                  <a:lnTo>
                    <a:pt x="4947" y="1205"/>
                  </a:lnTo>
                  <a:lnTo>
                    <a:pt x="4880" y="1213"/>
                  </a:lnTo>
                  <a:lnTo>
                    <a:pt x="4814" y="1224"/>
                  </a:lnTo>
                  <a:lnTo>
                    <a:pt x="4750" y="1241"/>
                  </a:lnTo>
                  <a:lnTo>
                    <a:pt x="4686" y="1263"/>
                  </a:lnTo>
                  <a:lnTo>
                    <a:pt x="4625" y="1290"/>
                  </a:lnTo>
                  <a:lnTo>
                    <a:pt x="4566" y="1323"/>
                  </a:lnTo>
                  <a:lnTo>
                    <a:pt x="4508" y="1361"/>
                  </a:lnTo>
                  <a:lnTo>
                    <a:pt x="4454" y="1404"/>
                  </a:lnTo>
                  <a:lnTo>
                    <a:pt x="4403" y="1454"/>
                  </a:lnTo>
                  <a:lnTo>
                    <a:pt x="4355" y="1510"/>
                  </a:lnTo>
                  <a:lnTo>
                    <a:pt x="4312" y="1571"/>
                  </a:lnTo>
                  <a:lnTo>
                    <a:pt x="4271" y="1640"/>
                  </a:lnTo>
                  <a:lnTo>
                    <a:pt x="4236" y="1715"/>
                  </a:lnTo>
                  <a:lnTo>
                    <a:pt x="4206" y="1796"/>
                  </a:lnTo>
                  <a:lnTo>
                    <a:pt x="4180" y="1885"/>
                  </a:lnTo>
                  <a:lnTo>
                    <a:pt x="4160" y="1980"/>
                  </a:lnTo>
                  <a:lnTo>
                    <a:pt x="4104" y="1941"/>
                  </a:lnTo>
                  <a:lnTo>
                    <a:pt x="4045" y="1904"/>
                  </a:lnTo>
                  <a:lnTo>
                    <a:pt x="3983" y="1869"/>
                  </a:lnTo>
                  <a:lnTo>
                    <a:pt x="3918" y="1835"/>
                  </a:lnTo>
                  <a:lnTo>
                    <a:pt x="3852" y="1804"/>
                  </a:lnTo>
                  <a:lnTo>
                    <a:pt x="3783" y="1775"/>
                  </a:lnTo>
                  <a:lnTo>
                    <a:pt x="3711" y="1748"/>
                  </a:lnTo>
                  <a:lnTo>
                    <a:pt x="3638" y="1724"/>
                  </a:lnTo>
                  <a:lnTo>
                    <a:pt x="3564" y="1702"/>
                  </a:lnTo>
                  <a:lnTo>
                    <a:pt x="3488" y="1683"/>
                  </a:lnTo>
                  <a:lnTo>
                    <a:pt x="3410" y="1666"/>
                  </a:lnTo>
                  <a:lnTo>
                    <a:pt x="3332" y="1652"/>
                  </a:lnTo>
                  <a:lnTo>
                    <a:pt x="3251" y="1641"/>
                  </a:lnTo>
                  <a:lnTo>
                    <a:pt x="3170" y="1633"/>
                  </a:lnTo>
                  <a:lnTo>
                    <a:pt x="3089" y="1627"/>
                  </a:lnTo>
                  <a:lnTo>
                    <a:pt x="3006" y="1625"/>
                  </a:lnTo>
                  <a:lnTo>
                    <a:pt x="2924" y="1626"/>
                  </a:lnTo>
                  <a:lnTo>
                    <a:pt x="2840" y="1631"/>
                  </a:lnTo>
                  <a:lnTo>
                    <a:pt x="2757" y="1639"/>
                  </a:lnTo>
                  <a:lnTo>
                    <a:pt x="2674" y="1650"/>
                  </a:lnTo>
                  <a:lnTo>
                    <a:pt x="2591" y="1666"/>
                  </a:lnTo>
                  <a:lnTo>
                    <a:pt x="2509" y="1684"/>
                  </a:lnTo>
                  <a:lnTo>
                    <a:pt x="2427" y="1706"/>
                  </a:lnTo>
                  <a:lnTo>
                    <a:pt x="2346" y="1732"/>
                  </a:lnTo>
                  <a:lnTo>
                    <a:pt x="2266" y="1762"/>
                  </a:lnTo>
                  <a:lnTo>
                    <a:pt x="2186" y="1797"/>
                  </a:lnTo>
                  <a:lnTo>
                    <a:pt x="2109" y="1835"/>
                  </a:lnTo>
                  <a:lnTo>
                    <a:pt x="2032" y="1877"/>
                  </a:lnTo>
                  <a:lnTo>
                    <a:pt x="1957" y="1924"/>
                  </a:lnTo>
                  <a:lnTo>
                    <a:pt x="1884" y="1976"/>
                  </a:lnTo>
                  <a:lnTo>
                    <a:pt x="1813" y="2031"/>
                  </a:lnTo>
                  <a:lnTo>
                    <a:pt x="1743" y="2092"/>
                  </a:lnTo>
                  <a:lnTo>
                    <a:pt x="1697" y="2135"/>
                  </a:lnTo>
                  <a:lnTo>
                    <a:pt x="1654" y="2181"/>
                  </a:lnTo>
                  <a:lnTo>
                    <a:pt x="1612" y="2230"/>
                  </a:lnTo>
                  <a:lnTo>
                    <a:pt x="1573" y="2279"/>
                  </a:lnTo>
                  <a:lnTo>
                    <a:pt x="1536" y="2331"/>
                  </a:lnTo>
                  <a:lnTo>
                    <a:pt x="1500" y="2384"/>
                  </a:lnTo>
                  <a:lnTo>
                    <a:pt x="1467" y="2439"/>
                  </a:lnTo>
                  <a:lnTo>
                    <a:pt x="1437" y="2495"/>
                  </a:lnTo>
                  <a:lnTo>
                    <a:pt x="1409" y="2553"/>
                  </a:lnTo>
                  <a:lnTo>
                    <a:pt x="1384" y="2613"/>
                  </a:lnTo>
                  <a:lnTo>
                    <a:pt x="1360" y="2675"/>
                  </a:lnTo>
                  <a:lnTo>
                    <a:pt x="1340" y="2738"/>
                  </a:lnTo>
                  <a:lnTo>
                    <a:pt x="1322" y="2802"/>
                  </a:lnTo>
                  <a:lnTo>
                    <a:pt x="1307" y="2868"/>
                  </a:lnTo>
                  <a:lnTo>
                    <a:pt x="1294" y="2935"/>
                  </a:lnTo>
                  <a:lnTo>
                    <a:pt x="1285" y="3004"/>
                  </a:lnTo>
                  <a:lnTo>
                    <a:pt x="1277" y="3075"/>
                  </a:lnTo>
                  <a:lnTo>
                    <a:pt x="1273" y="3146"/>
                  </a:lnTo>
                  <a:lnTo>
                    <a:pt x="1271" y="3219"/>
                  </a:lnTo>
                  <a:lnTo>
                    <a:pt x="1273" y="3293"/>
                  </a:lnTo>
                  <a:lnTo>
                    <a:pt x="1277" y="3368"/>
                  </a:lnTo>
                  <a:lnTo>
                    <a:pt x="1284" y="3444"/>
                  </a:lnTo>
                  <a:lnTo>
                    <a:pt x="1295" y="3522"/>
                  </a:lnTo>
                  <a:lnTo>
                    <a:pt x="1307" y="3601"/>
                  </a:lnTo>
                  <a:lnTo>
                    <a:pt x="1324" y="3681"/>
                  </a:lnTo>
                  <a:lnTo>
                    <a:pt x="1343" y="3762"/>
                  </a:lnTo>
                  <a:lnTo>
                    <a:pt x="1367" y="3844"/>
                  </a:lnTo>
                  <a:lnTo>
                    <a:pt x="1393" y="3928"/>
                  </a:lnTo>
                  <a:lnTo>
                    <a:pt x="1422" y="4011"/>
                  </a:lnTo>
                  <a:lnTo>
                    <a:pt x="1455" y="4096"/>
                  </a:lnTo>
                  <a:lnTo>
                    <a:pt x="1491" y="4181"/>
                  </a:lnTo>
                  <a:lnTo>
                    <a:pt x="1530" y="4268"/>
                  </a:lnTo>
                  <a:lnTo>
                    <a:pt x="1467" y="4262"/>
                  </a:lnTo>
                  <a:lnTo>
                    <a:pt x="1405" y="4259"/>
                  </a:lnTo>
                  <a:lnTo>
                    <a:pt x="1345" y="4258"/>
                  </a:lnTo>
                  <a:lnTo>
                    <a:pt x="1284" y="4259"/>
                  </a:lnTo>
                  <a:lnTo>
                    <a:pt x="1223" y="4262"/>
                  </a:lnTo>
                  <a:lnTo>
                    <a:pt x="1165" y="4267"/>
                  </a:lnTo>
                  <a:lnTo>
                    <a:pt x="1106" y="4275"/>
                  </a:lnTo>
                  <a:lnTo>
                    <a:pt x="1049" y="4284"/>
                  </a:lnTo>
                  <a:lnTo>
                    <a:pt x="993" y="4295"/>
                  </a:lnTo>
                  <a:lnTo>
                    <a:pt x="938" y="4310"/>
                  </a:lnTo>
                  <a:lnTo>
                    <a:pt x="883" y="4325"/>
                  </a:lnTo>
                  <a:lnTo>
                    <a:pt x="830" y="4343"/>
                  </a:lnTo>
                  <a:lnTo>
                    <a:pt x="777" y="4364"/>
                  </a:lnTo>
                  <a:lnTo>
                    <a:pt x="726" y="4386"/>
                  </a:lnTo>
                  <a:lnTo>
                    <a:pt x="677" y="4411"/>
                  </a:lnTo>
                  <a:lnTo>
                    <a:pt x="629" y="4438"/>
                  </a:lnTo>
                  <a:lnTo>
                    <a:pt x="581" y="4467"/>
                  </a:lnTo>
                  <a:lnTo>
                    <a:pt x="535" y="4498"/>
                  </a:lnTo>
                  <a:lnTo>
                    <a:pt x="491" y="4532"/>
                  </a:lnTo>
                  <a:lnTo>
                    <a:pt x="449" y="4568"/>
                  </a:lnTo>
                  <a:lnTo>
                    <a:pt x="407" y="4606"/>
                  </a:lnTo>
                  <a:lnTo>
                    <a:pt x="368" y="4647"/>
                  </a:lnTo>
                  <a:lnTo>
                    <a:pt x="330" y="4689"/>
                  </a:lnTo>
                  <a:lnTo>
                    <a:pt x="293" y="4734"/>
                  </a:lnTo>
                  <a:lnTo>
                    <a:pt x="259" y="4782"/>
                  </a:lnTo>
                  <a:lnTo>
                    <a:pt x="225" y="4831"/>
                  </a:lnTo>
                  <a:lnTo>
                    <a:pt x="195" y="4883"/>
                  </a:lnTo>
                  <a:lnTo>
                    <a:pt x="166" y="4937"/>
                  </a:lnTo>
                  <a:lnTo>
                    <a:pt x="139" y="4993"/>
                  </a:lnTo>
                  <a:lnTo>
                    <a:pt x="113" y="5051"/>
                  </a:lnTo>
                  <a:lnTo>
                    <a:pt x="90" y="5113"/>
                  </a:lnTo>
                  <a:lnTo>
                    <a:pt x="69" y="5176"/>
                  </a:lnTo>
                  <a:lnTo>
                    <a:pt x="44" y="5267"/>
                  </a:lnTo>
                  <a:lnTo>
                    <a:pt x="24" y="5355"/>
                  </a:lnTo>
                  <a:lnTo>
                    <a:pt x="10" y="5440"/>
                  </a:lnTo>
                  <a:lnTo>
                    <a:pt x="3" y="5523"/>
                  </a:lnTo>
                  <a:lnTo>
                    <a:pt x="0" y="5604"/>
                  </a:lnTo>
                  <a:lnTo>
                    <a:pt x="3" y="5683"/>
                  </a:lnTo>
                  <a:lnTo>
                    <a:pt x="10" y="5758"/>
                  </a:lnTo>
                  <a:lnTo>
                    <a:pt x="22" y="5831"/>
                  </a:lnTo>
                  <a:lnTo>
                    <a:pt x="39" y="5901"/>
                  </a:lnTo>
                  <a:lnTo>
                    <a:pt x="59" y="5968"/>
                  </a:lnTo>
                  <a:lnTo>
                    <a:pt x="84" y="6032"/>
                  </a:lnTo>
                  <a:lnTo>
                    <a:pt x="112" y="6093"/>
                  </a:lnTo>
                  <a:lnTo>
                    <a:pt x="143" y="6151"/>
                  </a:lnTo>
                  <a:lnTo>
                    <a:pt x="179" y="6206"/>
                  </a:lnTo>
                  <a:lnTo>
                    <a:pt x="217" y="6259"/>
                  </a:lnTo>
                  <a:lnTo>
                    <a:pt x="259" y="6307"/>
                  </a:lnTo>
                  <a:lnTo>
                    <a:pt x="303" y="6353"/>
                  </a:lnTo>
                  <a:lnTo>
                    <a:pt x="349" y="6395"/>
                  </a:lnTo>
                  <a:lnTo>
                    <a:pt x="397" y="6434"/>
                  </a:lnTo>
                  <a:lnTo>
                    <a:pt x="448" y="6469"/>
                  </a:lnTo>
                  <a:lnTo>
                    <a:pt x="500" y="6502"/>
                  </a:lnTo>
                  <a:lnTo>
                    <a:pt x="554" y="6530"/>
                  </a:lnTo>
                  <a:lnTo>
                    <a:pt x="610" y="6555"/>
                  </a:lnTo>
                  <a:lnTo>
                    <a:pt x="667" y="6576"/>
                  </a:lnTo>
                  <a:lnTo>
                    <a:pt x="724" y="6593"/>
                  </a:lnTo>
                  <a:lnTo>
                    <a:pt x="781" y="6606"/>
                  </a:lnTo>
                  <a:lnTo>
                    <a:pt x="840" y="6616"/>
                  </a:lnTo>
                  <a:lnTo>
                    <a:pt x="899" y="6622"/>
                  </a:lnTo>
                  <a:lnTo>
                    <a:pt x="958" y="6623"/>
                  </a:lnTo>
                  <a:lnTo>
                    <a:pt x="1017" y="6621"/>
                  </a:lnTo>
                  <a:lnTo>
                    <a:pt x="1075" y="6614"/>
                  </a:lnTo>
                  <a:lnTo>
                    <a:pt x="1133" y="6604"/>
                  </a:lnTo>
                  <a:lnTo>
                    <a:pt x="1128" y="6697"/>
                  </a:lnTo>
                  <a:lnTo>
                    <a:pt x="1131" y="6791"/>
                  </a:lnTo>
                  <a:lnTo>
                    <a:pt x="1144" y="6882"/>
                  </a:lnTo>
                  <a:lnTo>
                    <a:pt x="1167" y="6970"/>
                  </a:lnTo>
                  <a:lnTo>
                    <a:pt x="1197" y="7058"/>
                  </a:lnTo>
                  <a:lnTo>
                    <a:pt x="1236" y="7144"/>
                  </a:lnTo>
                  <a:lnTo>
                    <a:pt x="1282" y="7228"/>
                  </a:lnTo>
                  <a:lnTo>
                    <a:pt x="1333" y="7310"/>
                  </a:lnTo>
                  <a:lnTo>
                    <a:pt x="1393" y="7391"/>
                  </a:lnTo>
                  <a:lnTo>
                    <a:pt x="1458" y="7468"/>
                  </a:lnTo>
                  <a:lnTo>
                    <a:pt x="1528" y="7545"/>
                  </a:lnTo>
                  <a:lnTo>
                    <a:pt x="1604" y="7618"/>
                  </a:lnTo>
                  <a:lnTo>
                    <a:pt x="1684" y="7689"/>
                  </a:lnTo>
                  <a:lnTo>
                    <a:pt x="1768" y="7758"/>
                  </a:lnTo>
                  <a:lnTo>
                    <a:pt x="1856" y="7825"/>
                  </a:lnTo>
                  <a:lnTo>
                    <a:pt x="1947" y="7889"/>
                  </a:lnTo>
                  <a:lnTo>
                    <a:pt x="2040" y="7951"/>
                  </a:lnTo>
                  <a:lnTo>
                    <a:pt x="2137" y="8010"/>
                  </a:lnTo>
                  <a:lnTo>
                    <a:pt x="2235" y="8066"/>
                  </a:lnTo>
                  <a:lnTo>
                    <a:pt x="2334" y="8119"/>
                  </a:lnTo>
                  <a:lnTo>
                    <a:pt x="2434" y="8169"/>
                  </a:lnTo>
                  <a:lnTo>
                    <a:pt x="2534" y="8216"/>
                  </a:lnTo>
                  <a:lnTo>
                    <a:pt x="2634" y="8260"/>
                  </a:lnTo>
                  <a:lnTo>
                    <a:pt x="2734" y="8302"/>
                  </a:lnTo>
                  <a:lnTo>
                    <a:pt x="2833" y="8340"/>
                  </a:lnTo>
                  <a:lnTo>
                    <a:pt x="2929" y="8375"/>
                  </a:lnTo>
                  <a:lnTo>
                    <a:pt x="3025" y="8405"/>
                  </a:lnTo>
                  <a:lnTo>
                    <a:pt x="3117" y="8433"/>
                  </a:lnTo>
                  <a:lnTo>
                    <a:pt x="3207" y="8458"/>
                  </a:lnTo>
                  <a:lnTo>
                    <a:pt x="3294" y="8478"/>
                  </a:lnTo>
                  <a:lnTo>
                    <a:pt x="3376" y="8495"/>
                  </a:lnTo>
                  <a:lnTo>
                    <a:pt x="3455" y="8509"/>
                  </a:lnTo>
                  <a:lnTo>
                    <a:pt x="3551" y="8522"/>
                  </a:lnTo>
                  <a:lnTo>
                    <a:pt x="3646" y="8531"/>
                  </a:lnTo>
                  <a:lnTo>
                    <a:pt x="3742" y="8538"/>
                  </a:lnTo>
                  <a:lnTo>
                    <a:pt x="3837" y="8541"/>
                  </a:lnTo>
                  <a:lnTo>
                    <a:pt x="3933" y="8542"/>
                  </a:lnTo>
                  <a:lnTo>
                    <a:pt x="4029" y="8540"/>
                  </a:lnTo>
                  <a:lnTo>
                    <a:pt x="4125" y="8534"/>
                  </a:lnTo>
                  <a:lnTo>
                    <a:pt x="4221" y="8527"/>
                  </a:lnTo>
                  <a:lnTo>
                    <a:pt x="4315" y="8516"/>
                  </a:lnTo>
                  <a:lnTo>
                    <a:pt x="4410" y="8503"/>
                  </a:lnTo>
                  <a:lnTo>
                    <a:pt x="4505" y="8487"/>
                  </a:lnTo>
                  <a:lnTo>
                    <a:pt x="4599" y="8468"/>
                  </a:lnTo>
                  <a:lnTo>
                    <a:pt x="4693" y="8448"/>
                  </a:lnTo>
                  <a:lnTo>
                    <a:pt x="4787" y="8424"/>
                  </a:lnTo>
                  <a:lnTo>
                    <a:pt x="4879" y="8398"/>
                  </a:lnTo>
                  <a:lnTo>
                    <a:pt x="4971" y="8370"/>
                  </a:lnTo>
                  <a:lnTo>
                    <a:pt x="5063" y="8340"/>
                  </a:lnTo>
                  <a:lnTo>
                    <a:pt x="5154" y="8307"/>
                  </a:lnTo>
                  <a:lnTo>
                    <a:pt x="5244" y="8273"/>
                  </a:lnTo>
                  <a:lnTo>
                    <a:pt x="5334" y="8236"/>
                  </a:lnTo>
                  <a:lnTo>
                    <a:pt x="5423" y="8197"/>
                  </a:lnTo>
                  <a:lnTo>
                    <a:pt x="5511" y="8156"/>
                  </a:lnTo>
                  <a:lnTo>
                    <a:pt x="5597" y="8113"/>
                  </a:lnTo>
                  <a:lnTo>
                    <a:pt x="5683" y="8068"/>
                  </a:lnTo>
                  <a:lnTo>
                    <a:pt x="5768" y="8022"/>
                  </a:lnTo>
                  <a:lnTo>
                    <a:pt x="5851" y="7974"/>
                  </a:lnTo>
                  <a:lnTo>
                    <a:pt x="5934" y="7924"/>
                  </a:lnTo>
                  <a:lnTo>
                    <a:pt x="6015" y="7873"/>
                  </a:lnTo>
                  <a:lnTo>
                    <a:pt x="6095" y="7820"/>
                  </a:lnTo>
                  <a:lnTo>
                    <a:pt x="6174" y="7765"/>
                  </a:lnTo>
                  <a:lnTo>
                    <a:pt x="6251" y="7709"/>
                  </a:lnTo>
                  <a:lnTo>
                    <a:pt x="6328" y="7651"/>
                  </a:lnTo>
                  <a:lnTo>
                    <a:pt x="6338" y="7712"/>
                  </a:lnTo>
                  <a:lnTo>
                    <a:pt x="6355" y="7770"/>
                  </a:lnTo>
                  <a:lnTo>
                    <a:pt x="6376" y="7828"/>
                  </a:lnTo>
                  <a:lnTo>
                    <a:pt x="6403" y="7882"/>
                  </a:lnTo>
                  <a:lnTo>
                    <a:pt x="6435" y="7934"/>
                  </a:lnTo>
                  <a:lnTo>
                    <a:pt x="6471" y="7985"/>
                  </a:lnTo>
                  <a:lnTo>
                    <a:pt x="6510" y="8034"/>
                  </a:lnTo>
                  <a:lnTo>
                    <a:pt x="6553" y="8080"/>
                  </a:lnTo>
                  <a:lnTo>
                    <a:pt x="6599" y="8125"/>
                  </a:lnTo>
                  <a:lnTo>
                    <a:pt x="6647" y="8168"/>
                  </a:lnTo>
                  <a:lnTo>
                    <a:pt x="6699" y="8209"/>
                  </a:lnTo>
                  <a:lnTo>
                    <a:pt x="6751" y="8248"/>
                  </a:lnTo>
                  <a:lnTo>
                    <a:pt x="6805" y="8285"/>
                  </a:lnTo>
                  <a:lnTo>
                    <a:pt x="6862" y="8320"/>
                  </a:lnTo>
                  <a:lnTo>
                    <a:pt x="6918" y="8352"/>
                  </a:lnTo>
                  <a:lnTo>
                    <a:pt x="6975" y="8384"/>
                  </a:lnTo>
                  <a:lnTo>
                    <a:pt x="7032" y="8413"/>
                  </a:lnTo>
                  <a:lnTo>
                    <a:pt x="7089" y="8441"/>
                  </a:lnTo>
                  <a:lnTo>
                    <a:pt x="7145" y="8467"/>
                  </a:lnTo>
                  <a:lnTo>
                    <a:pt x="7200" y="8491"/>
                  </a:lnTo>
                  <a:lnTo>
                    <a:pt x="7253" y="8512"/>
                  </a:lnTo>
                  <a:lnTo>
                    <a:pt x="7304" y="8532"/>
                  </a:lnTo>
                  <a:lnTo>
                    <a:pt x="7354" y="8551"/>
                  </a:lnTo>
                  <a:lnTo>
                    <a:pt x="7401" y="8568"/>
                  </a:lnTo>
                  <a:lnTo>
                    <a:pt x="7484" y="8596"/>
                  </a:lnTo>
                  <a:lnTo>
                    <a:pt x="7554" y="8616"/>
                  </a:lnTo>
                  <a:lnTo>
                    <a:pt x="7604" y="8631"/>
                  </a:lnTo>
                  <a:lnTo>
                    <a:pt x="7635" y="8639"/>
                  </a:lnTo>
                  <a:lnTo>
                    <a:pt x="7719" y="8657"/>
                  </a:lnTo>
                  <a:lnTo>
                    <a:pt x="7803" y="8673"/>
                  </a:lnTo>
                  <a:lnTo>
                    <a:pt x="7888" y="8687"/>
                  </a:lnTo>
                  <a:lnTo>
                    <a:pt x="7973" y="8700"/>
                  </a:lnTo>
                  <a:lnTo>
                    <a:pt x="8057" y="8709"/>
                  </a:lnTo>
                  <a:lnTo>
                    <a:pt x="8143" y="8715"/>
                  </a:lnTo>
                  <a:lnTo>
                    <a:pt x="8227" y="8721"/>
                  </a:lnTo>
                  <a:lnTo>
                    <a:pt x="8313" y="8722"/>
                  </a:lnTo>
                  <a:lnTo>
                    <a:pt x="8396" y="8722"/>
                  </a:lnTo>
                  <a:lnTo>
                    <a:pt x="8480" y="8719"/>
                  </a:lnTo>
                  <a:lnTo>
                    <a:pt x="8563" y="8713"/>
                  </a:lnTo>
                  <a:lnTo>
                    <a:pt x="8645" y="8704"/>
                  </a:lnTo>
                  <a:lnTo>
                    <a:pt x="8727" y="8692"/>
                  </a:lnTo>
                  <a:lnTo>
                    <a:pt x="8808" y="8677"/>
                  </a:lnTo>
                  <a:lnTo>
                    <a:pt x="8888" y="8659"/>
                  </a:lnTo>
                  <a:lnTo>
                    <a:pt x="8967" y="8639"/>
                  </a:lnTo>
                  <a:lnTo>
                    <a:pt x="9045" y="8614"/>
                  </a:lnTo>
                  <a:lnTo>
                    <a:pt x="9122" y="8587"/>
                  </a:lnTo>
                  <a:lnTo>
                    <a:pt x="9197" y="8557"/>
                  </a:lnTo>
                  <a:lnTo>
                    <a:pt x="9271" y="8522"/>
                  </a:lnTo>
                  <a:lnTo>
                    <a:pt x="9344" y="8485"/>
                  </a:lnTo>
                  <a:lnTo>
                    <a:pt x="9415" y="8443"/>
                  </a:lnTo>
                  <a:lnTo>
                    <a:pt x="9485" y="8398"/>
                  </a:lnTo>
                  <a:lnTo>
                    <a:pt x="9552" y="8350"/>
                  </a:lnTo>
                  <a:lnTo>
                    <a:pt x="9618" y="8297"/>
                  </a:lnTo>
                  <a:lnTo>
                    <a:pt x="9683" y="8241"/>
                  </a:lnTo>
                  <a:lnTo>
                    <a:pt x="9744" y="8180"/>
                  </a:lnTo>
                  <a:lnTo>
                    <a:pt x="9804" y="8116"/>
                  </a:lnTo>
                  <a:lnTo>
                    <a:pt x="9861" y="8049"/>
                  </a:lnTo>
                  <a:lnTo>
                    <a:pt x="9917" y="7976"/>
                  </a:lnTo>
                  <a:lnTo>
                    <a:pt x="9970" y="7900"/>
                  </a:lnTo>
                  <a:lnTo>
                    <a:pt x="10021" y="7819"/>
                  </a:lnTo>
                  <a:lnTo>
                    <a:pt x="10041" y="7784"/>
                  </a:lnTo>
                  <a:lnTo>
                    <a:pt x="10058" y="7750"/>
                  </a:lnTo>
                  <a:lnTo>
                    <a:pt x="10073" y="7720"/>
                  </a:lnTo>
                  <a:lnTo>
                    <a:pt x="10086" y="7692"/>
                  </a:lnTo>
                  <a:lnTo>
                    <a:pt x="10098" y="7665"/>
                  </a:lnTo>
                  <a:lnTo>
                    <a:pt x="10111" y="7641"/>
                  </a:lnTo>
                  <a:lnTo>
                    <a:pt x="10123" y="7619"/>
                  </a:lnTo>
                  <a:lnTo>
                    <a:pt x="10137" y="7598"/>
                  </a:lnTo>
                  <a:lnTo>
                    <a:pt x="10143" y="7589"/>
                  </a:lnTo>
                  <a:lnTo>
                    <a:pt x="10151" y="7582"/>
                  </a:lnTo>
                  <a:lnTo>
                    <a:pt x="10159" y="7574"/>
                  </a:lnTo>
                  <a:lnTo>
                    <a:pt x="10168" y="7566"/>
                  </a:lnTo>
                  <a:lnTo>
                    <a:pt x="10178" y="7559"/>
                  </a:lnTo>
                  <a:lnTo>
                    <a:pt x="10188" y="7552"/>
                  </a:lnTo>
                  <a:lnTo>
                    <a:pt x="10200" y="7547"/>
                  </a:lnTo>
                  <a:lnTo>
                    <a:pt x="10212" y="7541"/>
                  </a:lnTo>
                  <a:lnTo>
                    <a:pt x="10225" y="7537"/>
                  </a:lnTo>
                  <a:lnTo>
                    <a:pt x="10240" y="7532"/>
                  </a:lnTo>
                  <a:lnTo>
                    <a:pt x="10255" y="7528"/>
                  </a:lnTo>
                  <a:lnTo>
                    <a:pt x="10271" y="7525"/>
                  </a:lnTo>
                  <a:lnTo>
                    <a:pt x="10289" y="7522"/>
                  </a:lnTo>
                  <a:lnTo>
                    <a:pt x="10310" y="7520"/>
                  </a:lnTo>
                  <a:lnTo>
                    <a:pt x="10330" y="7519"/>
                  </a:lnTo>
                  <a:lnTo>
                    <a:pt x="10353" y="7518"/>
                  </a:lnTo>
                  <a:lnTo>
                    <a:pt x="10409" y="7516"/>
                  </a:lnTo>
                  <a:lnTo>
                    <a:pt x="10465" y="7518"/>
                  </a:lnTo>
                  <a:lnTo>
                    <a:pt x="10521" y="7522"/>
                  </a:lnTo>
                  <a:lnTo>
                    <a:pt x="10577" y="7527"/>
                  </a:lnTo>
                  <a:lnTo>
                    <a:pt x="10634" y="7533"/>
                  </a:lnTo>
                  <a:lnTo>
                    <a:pt x="10692" y="7541"/>
                  </a:lnTo>
                  <a:lnTo>
                    <a:pt x="10748" y="7550"/>
                  </a:lnTo>
                  <a:lnTo>
                    <a:pt x="10805" y="7559"/>
                  </a:lnTo>
                  <a:lnTo>
                    <a:pt x="10863" y="7568"/>
                  </a:lnTo>
                  <a:lnTo>
                    <a:pt x="10920" y="7578"/>
                  </a:lnTo>
                  <a:lnTo>
                    <a:pt x="10977" y="7588"/>
                  </a:lnTo>
                  <a:lnTo>
                    <a:pt x="11033" y="7596"/>
                  </a:lnTo>
                  <a:lnTo>
                    <a:pt x="11091" y="7605"/>
                  </a:lnTo>
                  <a:lnTo>
                    <a:pt x="11147" y="7612"/>
                  </a:lnTo>
                  <a:lnTo>
                    <a:pt x="11203" y="7619"/>
                  </a:lnTo>
                  <a:lnTo>
                    <a:pt x="11258" y="7622"/>
                  </a:lnTo>
                  <a:lnTo>
                    <a:pt x="11353" y="7628"/>
                  </a:lnTo>
                  <a:lnTo>
                    <a:pt x="11447" y="7630"/>
                  </a:lnTo>
                  <a:lnTo>
                    <a:pt x="11543" y="7631"/>
                  </a:lnTo>
                  <a:lnTo>
                    <a:pt x="11638" y="7630"/>
                  </a:lnTo>
                  <a:lnTo>
                    <a:pt x="11734" y="7627"/>
                  </a:lnTo>
                  <a:lnTo>
                    <a:pt x="11830" y="7621"/>
                  </a:lnTo>
                  <a:lnTo>
                    <a:pt x="11927" y="7612"/>
                  </a:lnTo>
                  <a:lnTo>
                    <a:pt x="12022" y="7602"/>
                  </a:lnTo>
                  <a:lnTo>
                    <a:pt x="12119" y="7588"/>
                  </a:lnTo>
                  <a:lnTo>
                    <a:pt x="12215" y="7573"/>
                  </a:lnTo>
                  <a:lnTo>
                    <a:pt x="12310" y="7555"/>
                  </a:lnTo>
                  <a:lnTo>
                    <a:pt x="12405" y="7534"/>
                  </a:lnTo>
                  <a:lnTo>
                    <a:pt x="12499" y="7511"/>
                  </a:lnTo>
                  <a:lnTo>
                    <a:pt x="12592" y="7485"/>
                  </a:lnTo>
                  <a:lnTo>
                    <a:pt x="12684" y="7456"/>
                  </a:lnTo>
                  <a:lnTo>
                    <a:pt x="12777" y="7424"/>
                  </a:lnTo>
                  <a:lnTo>
                    <a:pt x="12866" y="7389"/>
                  </a:lnTo>
                  <a:lnTo>
                    <a:pt x="12955" y="7352"/>
                  </a:lnTo>
                  <a:lnTo>
                    <a:pt x="13043" y="7312"/>
                  </a:lnTo>
                  <a:lnTo>
                    <a:pt x="13128" y="7268"/>
                  </a:lnTo>
                  <a:lnTo>
                    <a:pt x="13213" y="7222"/>
                  </a:lnTo>
                  <a:lnTo>
                    <a:pt x="13296" y="7173"/>
                  </a:lnTo>
                  <a:lnTo>
                    <a:pt x="13377" y="7120"/>
                  </a:lnTo>
                  <a:lnTo>
                    <a:pt x="13455" y="7064"/>
                  </a:lnTo>
                  <a:lnTo>
                    <a:pt x="13532" y="7004"/>
                  </a:lnTo>
                  <a:lnTo>
                    <a:pt x="13606" y="6941"/>
                  </a:lnTo>
                  <a:lnTo>
                    <a:pt x="13677" y="6876"/>
                  </a:lnTo>
                  <a:lnTo>
                    <a:pt x="13746" y="6806"/>
                  </a:lnTo>
                  <a:lnTo>
                    <a:pt x="13813" y="6733"/>
                  </a:lnTo>
                  <a:lnTo>
                    <a:pt x="13877" y="6656"/>
                  </a:lnTo>
                  <a:lnTo>
                    <a:pt x="13938" y="6576"/>
                  </a:lnTo>
                  <a:lnTo>
                    <a:pt x="13996" y="6492"/>
                  </a:lnTo>
                  <a:lnTo>
                    <a:pt x="14020" y="6455"/>
                  </a:lnTo>
                  <a:lnTo>
                    <a:pt x="14043" y="6416"/>
                  </a:lnTo>
                  <a:lnTo>
                    <a:pt x="14066" y="6378"/>
                  </a:lnTo>
                  <a:lnTo>
                    <a:pt x="14087" y="6339"/>
                  </a:lnTo>
                  <a:lnTo>
                    <a:pt x="14107" y="6300"/>
                  </a:lnTo>
                  <a:lnTo>
                    <a:pt x="14127" y="6259"/>
                  </a:lnTo>
                  <a:lnTo>
                    <a:pt x="14147" y="6220"/>
                  </a:lnTo>
                  <a:lnTo>
                    <a:pt x="14165" y="6178"/>
                  </a:lnTo>
                  <a:lnTo>
                    <a:pt x="14183" y="6138"/>
                  </a:lnTo>
                  <a:lnTo>
                    <a:pt x="14198" y="6096"/>
                  </a:lnTo>
                  <a:lnTo>
                    <a:pt x="14214" y="6055"/>
                  </a:lnTo>
                  <a:lnTo>
                    <a:pt x="14230" y="6013"/>
                  </a:lnTo>
                  <a:lnTo>
                    <a:pt x="14243" y="5970"/>
                  </a:lnTo>
                  <a:lnTo>
                    <a:pt x="14257" y="5928"/>
                  </a:lnTo>
                  <a:lnTo>
                    <a:pt x="14269" y="5885"/>
                  </a:lnTo>
                  <a:lnTo>
                    <a:pt x="14280" y="5842"/>
                  </a:lnTo>
                  <a:lnTo>
                    <a:pt x="14290" y="5798"/>
                  </a:lnTo>
                  <a:lnTo>
                    <a:pt x="14301" y="5755"/>
                  </a:lnTo>
                  <a:lnTo>
                    <a:pt x="14310" y="5711"/>
                  </a:lnTo>
                  <a:lnTo>
                    <a:pt x="14317" y="5667"/>
                  </a:lnTo>
                  <a:lnTo>
                    <a:pt x="14324" y="5623"/>
                  </a:lnTo>
                  <a:lnTo>
                    <a:pt x="14331" y="5578"/>
                  </a:lnTo>
                  <a:lnTo>
                    <a:pt x="14335" y="5533"/>
                  </a:lnTo>
                  <a:lnTo>
                    <a:pt x="14341" y="5489"/>
                  </a:lnTo>
                  <a:lnTo>
                    <a:pt x="14344" y="5444"/>
                  </a:lnTo>
                  <a:lnTo>
                    <a:pt x="14347" y="5400"/>
                  </a:lnTo>
                  <a:lnTo>
                    <a:pt x="14349" y="5355"/>
                  </a:lnTo>
                  <a:lnTo>
                    <a:pt x="14350" y="5310"/>
                  </a:lnTo>
                  <a:lnTo>
                    <a:pt x="14350" y="5264"/>
                  </a:lnTo>
                  <a:lnTo>
                    <a:pt x="14350" y="5219"/>
                  </a:lnTo>
                  <a:lnTo>
                    <a:pt x="14348" y="5174"/>
                  </a:lnTo>
                  <a:lnTo>
                    <a:pt x="14346" y="5129"/>
                  </a:lnTo>
                  <a:lnTo>
                    <a:pt x="14342" y="5070"/>
                  </a:lnTo>
                  <a:lnTo>
                    <a:pt x="14337" y="5011"/>
                  </a:lnTo>
                  <a:lnTo>
                    <a:pt x="14331" y="4953"/>
                  </a:lnTo>
                  <a:lnTo>
                    <a:pt x="14324" y="4895"/>
                  </a:lnTo>
                  <a:lnTo>
                    <a:pt x="14316" y="4837"/>
                  </a:lnTo>
                  <a:lnTo>
                    <a:pt x="14307" y="4779"/>
                  </a:lnTo>
                  <a:lnTo>
                    <a:pt x="14297" y="4722"/>
                  </a:lnTo>
                  <a:lnTo>
                    <a:pt x="14286" y="4665"/>
                  </a:lnTo>
                  <a:lnTo>
                    <a:pt x="14274" y="4607"/>
                  </a:lnTo>
                  <a:lnTo>
                    <a:pt x="14261" y="4551"/>
                  </a:lnTo>
                  <a:lnTo>
                    <a:pt x="14247" y="4495"/>
                  </a:lnTo>
                  <a:lnTo>
                    <a:pt x="14231" y="4440"/>
                  </a:lnTo>
                  <a:lnTo>
                    <a:pt x="14214" y="4385"/>
                  </a:lnTo>
                  <a:lnTo>
                    <a:pt x="14197" y="4330"/>
                  </a:lnTo>
                  <a:lnTo>
                    <a:pt x="14178" y="4276"/>
                  </a:lnTo>
                  <a:lnTo>
                    <a:pt x="14158" y="4223"/>
                  </a:lnTo>
                  <a:lnTo>
                    <a:pt x="14136" y="4170"/>
                  </a:lnTo>
                  <a:lnTo>
                    <a:pt x="14113" y="4117"/>
                  </a:lnTo>
                  <a:lnTo>
                    <a:pt x="14089" y="4066"/>
                  </a:lnTo>
                  <a:lnTo>
                    <a:pt x="14065" y="4015"/>
                  </a:lnTo>
                  <a:lnTo>
                    <a:pt x="14038" y="3966"/>
                  </a:lnTo>
                  <a:lnTo>
                    <a:pt x="14009" y="3916"/>
                  </a:lnTo>
                  <a:lnTo>
                    <a:pt x="13980" y="3868"/>
                  </a:lnTo>
                  <a:lnTo>
                    <a:pt x="13950" y="3821"/>
                  </a:lnTo>
                  <a:lnTo>
                    <a:pt x="13917" y="3774"/>
                  </a:lnTo>
                  <a:lnTo>
                    <a:pt x="13884" y="3728"/>
                  </a:lnTo>
                  <a:lnTo>
                    <a:pt x="13849" y="3684"/>
                  </a:lnTo>
                  <a:lnTo>
                    <a:pt x="13813" y="3640"/>
                  </a:lnTo>
                  <a:lnTo>
                    <a:pt x="13775" y="3597"/>
                  </a:lnTo>
                  <a:lnTo>
                    <a:pt x="13735" y="3556"/>
                  </a:lnTo>
                  <a:lnTo>
                    <a:pt x="13695" y="3515"/>
                  </a:lnTo>
                  <a:lnTo>
                    <a:pt x="13652" y="3476"/>
                  </a:lnTo>
                  <a:lnTo>
                    <a:pt x="13610" y="3440"/>
                  </a:lnTo>
                  <a:lnTo>
                    <a:pt x="13567" y="3405"/>
                  </a:lnTo>
                  <a:lnTo>
                    <a:pt x="13521" y="3371"/>
                  </a:lnTo>
                  <a:lnTo>
                    <a:pt x="13474" y="3339"/>
                  </a:lnTo>
                  <a:lnTo>
                    <a:pt x="13425" y="3308"/>
                  </a:lnTo>
                  <a:lnTo>
                    <a:pt x="13376" y="3278"/>
                  </a:lnTo>
                  <a:lnTo>
                    <a:pt x="13325" y="3251"/>
                  </a:lnTo>
                  <a:lnTo>
                    <a:pt x="13274" y="3224"/>
                  </a:lnTo>
                  <a:lnTo>
                    <a:pt x="13222" y="3199"/>
                  </a:lnTo>
                  <a:lnTo>
                    <a:pt x="13169" y="3177"/>
                  </a:lnTo>
                  <a:lnTo>
                    <a:pt x="13116" y="3156"/>
                  </a:lnTo>
                  <a:lnTo>
                    <a:pt x="13062" y="3137"/>
                  </a:lnTo>
                  <a:lnTo>
                    <a:pt x="13009" y="3119"/>
                  </a:lnTo>
                  <a:lnTo>
                    <a:pt x="12955" y="3103"/>
                  </a:lnTo>
                  <a:lnTo>
                    <a:pt x="12902" y="3089"/>
                  </a:lnTo>
                  <a:lnTo>
                    <a:pt x="12850" y="3077"/>
                  </a:lnTo>
                  <a:lnTo>
                    <a:pt x="12822" y="3072"/>
                  </a:lnTo>
                  <a:lnTo>
                    <a:pt x="12784" y="3068"/>
                  </a:lnTo>
                  <a:lnTo>
                    <a:pt x="12739" y="3063"/>
                  </a:lnTo>
                  <a:lnTo>
                    <a:pt x="12688" y="3060"/>
                  </a:lnTo>
                  <a:lnTo>
                    <a:pt x="12632" y="3058"/>
                  </a:lnTo>
                  <a:lnTo>
                    <a:pt x="12572" y="3058"/>
                  </a:lnTo>
                  <a:lnTo>
                    <a:pt x="12541" y="3058"/>
                  </a:lnTo>
                  <a:lnTo>
                    <a:pt x="12510" y="3059"/>
                  </a:lnTo>
                  <a:lnTo>
                    <a:pt x="12479" y="3061"/>
                  </a:lnTo>
                  <a:lnTo>
                    <a:pt x="12448" y="3063"/>
                  </a:lnTo>
                  <a:lnTo>
                    <a:pt x="12418" y="3067"/>
                  </a:lnTo>
                  <a:lnTo>
                    <a:pt x="12388" y="3071"/>
                  </a:lnTo>
                  <a:lnTo>
                    <a:pt x="12358" y="3076"/>
                  </a:lnTo>
                  <a:lnTo>
                    <a:pt x="12330" y="3083"/>
                  </a:lnTo>
                  <a:lnTo>
                    <a:pt x="12302" y="3089"/>
                  </a:lnTo>
                  <a:lnTo>
                    <a:pt x="12276" y="3097"/>
                  </a:lnTo>
                  <a:lnTo>
                    <a:pt x="12252" y="3106"/>
                  </a:lnTo>
                  <a:lnTo>
                    <a:pt x="12228" y="3116"/>
                  </a:lnTo>
                  <a:lnTo>
                    <a:pt x="12207" y="3128"/>
                  </a:lnTo>
                  <a:lnTo>
                    <a:pt x="12188" y="3140"/>
                  </a:lnTo>
                  <a:lnTo>
                    <a:pt x="12171" y="3154"/>
                  </a:lnTo>
                  <a:lnTo>
                    <a:pt x="12156" y="3169"/>
                  </a:lnTo>
                  <a:lnTo>
                    <a:pt x="12144" y="3186"/>
                  </a:lnTo>
                  <a:lnTo>
                    <a:pt x="12135" y="3204"/>
                  </a:lnTo>
                  <a:lnTo>
                    <a:pt x="12128" y="3224"/>
                  </a:lnTo>
                  <a:lnTo>
                    <a:pt x="12125" y="3246"/>
                  </a:lnTo>
                  <a:close/>
                </a:path>
              </a:pathLst>
            </a:custGeom>
            <a:solidFill>
              <a:srgbClr val="9DCF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4620641" y="342854"/>
              <a:ext cx="2545924" cy="1422755"/>
            </a:xfrm>
            <a:custGeom>
              <a:avLst/>
              <a:gdLst/>
              <a:ahLst/>
              <a:cxnLst>
                <a:cxn ang="0">
                  <a:pos x="9568" y="681"/>
                </a:cxn>
                <a:cxn ang="0">
                  <a:pos x="9972" y="1259"/>
                </a:cxn>
                <a:cxn ang="0">
                  <a:pos x="10503" y="2085"/>
                </a:cxn>
                <a:cxn ang="0">
                  <a:pos x="10843" y="1974"/>
                </a:cxn>
                <a:cxn ang="0">
                  <a:pos x="11169" y="1990"/>
                </a:cxn>
                <a:cxn ang="0">
                  <a:pos x="11434" y="2148"/>
                </a:cxn>
                <a:cxn ang="0">
                  <a:pos x="11572" y="2417"/>
                </a:cxn>
                <a:cxn ang="0">
                  <a:pos x="11550" y="2993"/>
                </a:cxn>
                <a:cxn ang="0">
                  <a:pos x="11814" y="2976"/>
                </a:cxn>
                <a:cxn ang="0">
                  <a:pos x="12217" y="2896"/>
                </a:cxn>
                <a:cxn ang="0">
                  <a:pos x="12626" y="2928"/>
                </a:cxn>
                <a:cxn ang="0">
                  <a:pos x="13144" y="3170"/>
                </a:cxn>
                <a:cxn ang="0">
                  <a:pos x="13547" y="3629"/>
                </a:cxn>
                <a:cxn ang="0">
                  <a:pos x="13755" y="4175"/>
                </a:cxn>
                <a:cxn ang="0">
                  <a:pos x="13819" y="4680"/>
                </a:cxn>
                <a:cxn ang="0">
                  <a:pos x="13775" y="5125"/>
                </a:cxn>
                <a:cxn ang="0">
                  <a:pos x="13625" y="5540"/>
                </a:cxn>
                <a:cxn ang="0">
                  <a:pos x="13204" y="6068"/>
                </a:cxn>
                <a:cxn ang="0">
                  <a:pos x="12336" y="6538"/>
                </a:cxn>
                <a:cxn ang="0">
                  <a:pos x="11214" y="6692"/>
                </a:cxn>
                <a:cxn ang="0">
                  <a:pos x="10515" y="6616"/>
                </a:cxn>
                <a:cxn ang="0">
                  <a:pos x="9967" y="6594"/>
                </a:cxn>
                <a:cxn ang="0">
                  <a:pos x="9738" y="6686"/>
                </a:cxn>
                <a:cxn ang="0">
                  <a:pos x="9581" y="6901"/>
                </a:cxn>
                <a:cxn ang="0">
                  <a:pos x="8847" y="7582"/>
                </a:cxn>
                <a:cxn ang="0">
                  <a:pos x="7981" y="7723"/>
                </a:cxn>
                <a:cxn ang="0">
                  <a:pos x="7335" y="7629"/>
                </a:cxn>
                <a:cxn ang="0">
                  <a:pos x="6833" y="7434"/>
                </a:cxn>
                <a:cxn ang="0">
                  <a:pos x="6394" y="7106"/>
                </a:cxn>
                <a:cxn ang="0">
                  <a:pos x="5505" y="7023"/>
                </a:cxn>
                <a:cxn ang="0">
                  <a:pos x="4495" y="7441"/>
                </a:cxn>
                <a:cxn ang="0">
                  <a:pos x="3473" y="7549"/>
                </a:cxn>
                <a:cxn ang="0">
                  <a:pos x="2472" y="7311"/>
                </a:cxn>
                <a:cxn ang="0">
                  <a:pos x="1485" y="6725"/>
                </a:cxn>
                <a:cxn ang="0">
                  <a:pos x="1173" y="5649"/>
                </a:cxn>
                <a:cxn ang="0">
                  <a:pos x="575" y="5728"/>
                </a:cxn>
                <a:cxn ang="0">
                  <a:pos x="326" y="5634"/>
                </a:cxn>
                <a:cxn ang="0">
                  <a:pos x="124" y="5449"/>
                </a:cxn>
                <a:cxn ang="0">
                  <a:pos x="12" y="5179"/>
                </a:cxn>
                <a:cxn ang="0">
                  <a:pos x="16" y="4859"/>
                </a:cxn>
                <a:cxn ang="0">
                  <a:pos x="259" y="4350"/>
                </a:cxn>
                <a:cxn ang="0">
                  <a:pos x="757" y="4066"/>
                </a:cxn>
                <a:cxn ang="0">
                  <a:pos x="1210" y="4034"/>
                </a:cxn>
                <a:cxn ang="0">
                  <a:pos x="1298" y="3075"/>
                </a:cxn>
                <a:cxn ang="0">
                  <a:pos x="1327" y="2397"/>
                </a:cxn>
                <a:cxn ang="0">
                  <a:pos x="1712" y="1862"/>
                </a:cxn>
                <a:cxn ang="0">
                  <a:pos x="2546" y="1547"/>
                </a:cxn>
                <a:cxn ang="0">
                  <a:pos x="3372" y="1644"/>
                </a:cxn>
                <a:cxn ang="0">
                  <a:pos x="4171" y="1578"/>
                </a:cxn>
                <a:cxn ang="0">
                  <a:pos x="4287" y="1289"/>
                </a:cxn>
                <a:cxn ang="0">
                  <a:pos x="4479" y="1083"/>
                </a:cxn>
                <a:cxn ang="0">
                  <a:pos x="4867" y="995"/>
                </a:cxn>
                <a:cxn ang="0">
                  <a:pos x="5344" y="1144"/>
                </a:cxn>
                <a:cxn ang="0">
                  <a:pos x="5727" y="1524"/>
                </a:cxn>
                <a:cxn ang="0">
                  <a:pos x="5776" y="1034"/>
                </a:cxn>
                <a:cxn ang="0">
                  <a:pos x="5988" y="583"/>
                </a:cxn>
                <a:cxn ang="0">
                  <a:pos x="6428" y="232"/>
                </a:cxn>
                <a:cxn ang="0">
                  <a:pos x="7479" y="3"/>
                </a:cxn>
                <a:cxn ang="0">
                  <a:pos x="8652" y="168"/>
                </a:cxn>
              </a:cxnLst>
              <a:rect l="0" t="0" r="r" b="b"/>
              <a:pathLst>
                <a:path w="13820" h="7725">
                  <a:moveTo>
                    <a:pt x="9096" y="352"/>
                  </a:moveTo>
                  <a:lnTo>
                    <a:pt x="9139" y="376"/>
                  </a:lnTo>
                  <a:lnTo>
                    <a:pt x="9183" y="401"/>
                  </a:lnTo>
                  <a:lnTo>
                    <a:pt x="9225" y="425"/>
                  </a:lnTo>
                  <a:lnTo>
                    <a:pt x="9269" y="452"/>
                  </a:lnTo>
                  <a:lnTo>
                    <a:pt x="9313" y="481"/>
                  </a:lnTo>
                  <a:lnTo>
                    <a:pt x="9356" y="511"/>
                  </a:lnTo>
                  <a:lnTo>
                    <a:pt x="9400" y="542"/>
                  </a:lnTo>
                  <a:lnTo>
                    <a:pt x="9442" y="575"/>
                  </a:lnTo>
                  <a:lnTo>
                    <a:pt x="9485" y="608"/>
                  </a:lnTo>
                  <a:lnTo>
                    <a:pt x="9527" y="644"/>
                  </a:lnTo>
                  <a:lnTo>
                    <a:pt x="9568" y="681"/>
                  </a:lnTo>
                  <a:lnTo>
                    <a:pt x="9609" y="721"/>
                  </a:lnTo>
                  <a:lnTo>
                    <a:pt x="9649" y="761"/>
                  </a:lnTo>
                  <a:lnTo>
                    <a:pt x="9687" y="803"/>
                  </a:lnTo>
                  <a:lnTo>
                    <a:pt x="9724" y="847"/>
                  </a:lnTo>
                  <a:lnTo>
                    <a:pt x="9762" y="892"/>
                  </a:lnTo>
                  <a:lnTo>
                    <a:pt x="9796" y="939"/>
                  </a:lnTo>
                  <a:lnTo>
                    <a:pt x="9830" y="988"/>
                  </a:lnTo>
                  <a:lnTo>
                    <a:pt x="9862" y="1039"/>
                  </a:lnTo>
                  <a:lnTo>
                    <a:pt x="9892" y="1090"/>
                  </a:lnTo>
                  <a:lnTo>
                    <a:pt x="9920" y="1145"/>
                  </a:lnTo>
                  <a:lnTo>
                    <a:pt x="9947" y="1201"/>
                  </a:lnTo>
                  <a:lnTo>
                    <a:pt x="9972" y="1259"/>
                  </a:lnTo>
                  <a:lnTo>
                    <a:pt x="9993" y="1319"/>
                  </a:lnTo>
                  <a:lnTo>
                    <a:pt x="10013" y="1380"/>
                  </a:lnTo>
                  <a:lnTo>
                    <a:pt x="10031" y="1443"/>
                  </a:lnTo>
                  <a:lnTo>
                    <a:pt x="10046" y="1510"/>
                  </a:lnTo>
                  <a:lnTo>
                    <a:pt x="10058" y="1577"/>
                  </a:lnTo>
                  <a:lnTo>
                    <a:pt x="10068" y="1647"/>
                  </a:lnTo>
                  <a:lnTo>
                    <a:pt x="10075" y="1719"/>
                  </a:lnTo>
                  <a:lnTo>
                    <a:pt x="10080" y="1792"/>
                  </a:lnTo>
                  <a:lnTo>
                    <a:pt x="10080" y="1867"/>
                  </a:lnTo>
                  <a:lnTo>
                    <a:pt x="10075" y="2328"/>
                  </a:lnTo>
                  <a:lnTo>
                    <a:pt x="10476" y="2099"/>
                  </a:lnTo>
                  <a:lnTo>
                    <a:pt x="10503" y="2085"/>
                  </a:lnTo>
                  <a:lnTo>
                    <a:pt x="10530" y="2070"/>
                  </a:lnTo>
                  <a:lnTo>
                    <a:pt x="10558" y="2058"/>
                  </a:lnTo>
                  <a:lnTo>
                    <a:pt x="10586" y="2045"/>
                  </a:lnTo>
                  <a:lnTo>
                    <a:pt x="10615" y="2033"/>
                  </a:lnTo>
                  <a:lnTo>
                    <a:pt x="10643" y="2023"/>
                  </a:lnTo>
                  <a:lnTo>
                    <a:pt x="10672" y="2013"/>
                  </a:lnTo>
                  <a:lnTo>
                    <a:pt x="10700" y="2004"/>
                  </a:lnTo>
                  <a:lnTo>
                    <a:pt x="10728" y="1996"/>
                  </a:lnTo>
                  <a:lnTo>
                    <a:pt x="10757" y="1989"/>
                  </a:lnTo>
                  <a:lnTo>
                    <a:pt x="10785" y="1983"/>
                  </a:lnTo>
                  <a:lnTo>
                    <a:pt x="10815" y="1978"/>
                  </a:lnTo>
                  <a:lnTo>
                    <a:pt x="10843" y="1974"/>
                  </a:lnTo>
                  <a:lnTo>
                    <a:pt x="10872" y="1970"/>
                  </a:lnTo>
                  <a:lnTo>
                    <a:pt x="10900" y="1967"/>
                  </a:lnTo>
                  <a:lnTo>
                    <a:pt x="10928" y="1966"/>
                  </a:lnTo>
                  <a:lnTo>
                    <a:pt x="10956" y="1965"/>
                  </a:lnTo>
                  <a:lnTo>
                    <a:pt x="10983" y="1965"/>
                  </a:lnTo>
                  <a:lnTo>
                    <a:pt x="11011" y="1966"/>
                  </a:lnTo>
                  <a:lnTo>
                    <a:pt x="11038" y="1968"/>
                  </a:lnTo>
                  <a:lnTo>
                    <a:pt x="11065" y="1970"/>
                  </a:lnTo>
                  <a:lnTo>
                    <a:pt x="11092" y="1974"/>
                  </a:lnTo>
                  <a:lnTo>
                    <a:pt x="11118" y="1978"/>
                  </a:lnTo>
                  <a:lnTo>
                    <a:pt x="11144" y="1984"/>
                  </a:lnTo>
                  <a:lnTo>
                    <a:pt x="11169" y="1990"/>
                  </a:lnTo>
                  <a:lnTo>
                    <a:pt x="11193" y="1998"/>
                  </a:lnTo>
                  <a:lnTo>
                    <a:pt x="11218" y="2006"/>
                  </a:lnTo>
                  <a:lnTo>
                    <a:pt x="11242" y="2015"/>
                  </a:lnTo>
                  <a:lnTo>
                    <a:pt x="11264" y="2025"/>
                  </a:lnTo>
                  <a:lnTo>
                    <a:pt x="11287" y="2037"/>
                  </a:lnTo>
                  <a:lnTo>
                    <a:pt x="11309" y="2048"/>
                  </a:lnTo>
                  <a:lnTo>
                    <a:pt x="11331" y="2061"/>
                  </a:lnTo>
                  <a:lnTo>
                    <a:pt x="11353" y="2077"/>
                  </a:lnTo>
                  <a:lnTo>
                    <a:pt x="11375" y="2093"/>
                  </a:lnTo>
                  <a:lnTo>
                    <a:pt x="11396" y="2111"/>
                  </a:lnTo>
                  <a:lnTo>
                    <a:pt x="11416" y="2129"/>
                  </a:lnTo>
                  <a:lnTo>
                    <a:pt x="11434" y="2148"/>
                  </a:lnTo>
                  <a:lnTo>
                    <a:pt x="11451" y="2167"/>
                  </a:lnTo>
                  <a:lnTo>
                    <a:pt x="11466" y="2188"/>
                  </a:lnTo>
                  <a:lnTo>
                    <a:pt x="11482" y="2208"/>
                  </a:lnTo>
                  <a:lnTo>
                    <a:pt x="11496" y="2230"/>
                  </a:lnTo>
                  <a:lnTo>
                    <a:pt x="11508" y="2252"/>
                  </a:lnTo>
                  <a:lnTo>
                    <a:pt x="11520" y="2275"/>
                  </a:lnTo>
                  <a:lnTo>
                    <a:pt x="11532" y="2297"/>
                  </a:lnTo>
                  <a:lnTo>
                    <a:pt x="11541" y="2321"/>
                  </a:lnTo>
                  <a:lnTo>
                    <a:pt x="11550" y="2344"/>
                  </a:lnTo>
                  <a:lnTo>
                    <a:pt x="11559" y="2369"/>
                  </a:lnTo>
                  <a:lnTo>
                    <a:pt x="11565" y="2393"/>
                  </a:lnTo>
                  <a:lnTo>
                    <a:pt x="11572" y="2417"/>
                  </a:lnTo>
                  <a:lnTo>
                    <a:pt x="11578" y="2442"/>
                  </a:lnTo>
                  <a:lnTo>
                    <a:pt x="11582" y="2467"/>
                  </a:lnTo>
                  <a:lnTo>
                    <a:pt x="11587" y="2493"/>
                  </a:lnTo>
                  <a:lnTo>
                    <a:pt x="11591" y="2517"/>
                  </a:lnTo>
                  <a:lnTo>
                    <a:pt x="11593" y="2542"/>
                  </a:lnTo>
                  <a:lnTo>
                    <a:pt x="11596" y="2567"/>
                  </a:lnTo>
                  <a:lnTo>
                    <a:pt x="11598" y="2592"/>
                  </a:lnTo>
                  <a:lnTo>
                    <a:pt x="11600" y="2641"/>
                  </a:lnTo>
                  <a:lnTo>
                    <a:pt x="11600" y="2690"/>
                  </a:lnTo>
                  <a:lnTo>
                    <a:pt x="11598" y="2738"/>
                  </a:lnTo>
                  <a:lnTo>
                    <a:pt x="11596" y="2784"/>
                  </a:lnTo>
                  <a:lnTo>
                    <a:pt x="11550" y="2993"/>
                  </a:lnTo>
                  <a:lnTo>
                    <a:pt x="11551" y="2997"/>
                  </a:lnTo>
                  <a:lnTo>
                    <a:pt x="11554" y="3001"/>
                  </a:lnTo>
                  <a:lnTo>
                    <a:pt x="11561" y="3003"/>
                  </a:lnTo>
                  <a:lnTo>
                    <a:pt x="11571" y="3005"/>
                  </a:lnTo>
                  <a:lnTo>
                    <a:pt x="11582" y="3006"/>
                  </a:lnTo>
                  <a:lnTo>
                    <a:pt x="11597" y="3006"/>
                  </a:lnTo>
                  <a:lnTo>
                    <a:pt x="11613" y="3005"/>
                  </a:lnTo>
                  <a:lnTo>
                    <a:pt x="11631" y="3004"/>
                  </a:lnTo>
                  <a:lnTo>
                    <a:pt x="11671" y="2999"/>
                  </a:lnTo>
                  <a:lnTo>
                    <a:pt x="11716" y="2993"/>
                  </a:lnTo>
                  <a:lnTo>
                    <a:pt x="11764" y="2985"/>
                  </a:lnTo>
                  <a:lnTo>
                    <a:pt x="11814" y="2976"/>
                  </a:lnTo>
                  <a:lnTo>
                    <a:pt x="11910" y="2957"/>
                  </a:lnTo>
                  <a:lnTo>
                    <a:pt x="11995" y="2940"/>
                  </a:lnTo>
                  <a:lnTo>
                    <a:pt x="12052" y="2928"/>
                  </a:lnTo>
                  <a:lnTo>
                    <a:pt x="12070" y="2925"/>
                  </a:lnTo>
                  <a:lnTo>
                    <a:pt x="12077" y="2922"/>
                  </a:lnTo>
                  <a:lnTo>
                    <a:pt x="12086" y="2919"/>
                  </a:lnTo>
                  <a:lnTo>
                    <a:pt x="12095" y="2915"/>
                  </a:lnTo>
                  <a:lnTo>
                    <a:pt x="12105" y="2912"/>
                  </a:lnTo>
                  <a:lnTo>
                    <a:pt x="12128" y="2907"/>
                  </a:lnTo>
                  <a:lnTo>
                    <a:pt x="12157" y="2903"/>
                  </a:lnTo>
                  <a:lnTo>
                    <a:pt x="12186" y="2899"/>
                  </a:lnTo>
                  <a:lnTo>
                    <a:pt x="12217" y="2896"/>
                  </a:lnTo>
                  <a:lnTo>
                    <a:pt x="12251" y="2894"/>
                  </a:lnTo>
                  <a:lnTo>
                    <a:pt x="12286" y="2893"/>
                  </a:lnTo>
                  <a:lnTo>
                    <a:pt x="12321" y="2893"/>
                  </a:lnTo>
                  <a:lnTo>
                    <a:pt x="12355" y="2893"/>
                  </a:lnTo>
                  <a:lnTo>
                    <a:pt x="12390" y="2893"/>
                  </a:lnTo>
                  <a:lnTo>
                    <a:pt x="12423" y="2894"/>
                  </a:lnTo>
                  <a:lnTo>
                    <a:pt x="12454" y="2896"/>
                  </a:lnTo>
                  <a:lnTo>
                    <a:pt x="12484" y="2899"/>
                  </a:lnTo>
                  <a:lnTo>
                    <a:pt x="12509" y="2903"/>
                  </a:lnTo>
                  <a:lnTo>
                    <a:pt x="12533" y="2906"/>
                  </a:lnTo>
                  <a:lnTo>
                    <a:pt x="12579" y="2916"/>
                  </a:lnTo>
                  <a:lnTo>
                    <a:pt x="12626" y="2928"/>
                  </a:lnTo>
                  <a:lnTo>
                    <a:pt x="12672" y="2941"/>
                  </a:lnTo>
                  <a:lnTo>
                    <a:pt x="12720" y="2956"/>
                  </a:lnTo>
                  <a:lnTo>
                    <a:pt x="12766" y="2971"/>
                  </a:lnTo>
                  <a:lnTo>
                    <a:pt x="12811" y="2988"/>
                  </a:lnTo>
                  <a:lnTo>
                    <a:pt x="12856" y="3007"/>
                  </a:lnTo>
                  <a:lnTo>
                    <a:pt x="12901" y="3026"/>
                  </a:lnTo>
                  <a:lnTo>
                    <a:pt x="12943" y="3048"/>
                  </a:lnTo>
                  <a:lnTo>
                    <a:pt x="12986" y="3070"/>
                  </a:lnTo>
                  <a:lnTo>
                    <a:pt x="13028" y="3094"/>
                  </a:lnTo>
                  <a:lnTo>
                    <a:pt x="13068" y="3119"/>
                  </a:lnTo>
                  <a:lnTo>
                    <a:pt x="13107" y="3143"/>
                  </a:lnTo>
                  <a:lnTo>
                    <a:pt x="13144" y="3170"/>
                  </a:lnTo>
                  <a:lnTo>
                    <a:pt x="13180" y="3197"/>
                  </a:lnTo>
                  <a:lnTo>
                    <a:pt x="13215" y="3225"/>
                  </a:lnTo>
                  <a:lnTo>
                    <a:pt x="13256" y="3261"/>
                  </a:lnTo>
                  <a:lnTo>
                    <a:pt x="13295" y="3298"/>
                  </a:lnTo>
                  <a:lnTo>
                    <a:pt x="13332" y="3337"/>
                  </a:lnTo>
                  <a:lnTo>
                    <a:pt x="13368" y="3376"/>
                  </a:lnTo>
                  <a:lnTo>
                    <a:pt x="13402" y="3416"/>
                  </a:lnTo>
                  <a:lnTo>
                    <a:pt x="13434" y="3458"/>
                  </a:lnTo>
                  <a:lnTo>
                    <a:pt x="13465" y="3499"/>
                  </a:lnTo>
                  <a:lnTo>
                    <a:pt x="13494" y="3542"/>
                  </a:lnTo>
                  <a:lnTo>
                    <a:pt x="13521" y="3585"/>
                  </a:lnTo>
                  <a:lnTo>
                    <a:pt x="13547" y="3629"/>
                  </a:lnTo>
                  <a:lnTo>
                    <a:pt x="13572" y="3674"/>
                  </a:lnTo>
                  <a:lnTo>
                    <a:pt x="13595" y="3717"/>
                  </a:lnTo>
                  <a:lnTo>
                    <a:pt x="13616" y="3764"/>
                  </a:lnTo>
                  <a:lnTo>
                    <a:pt x="13637" y="3808"/>
                  </a:lnTo>
                  <a:lnTo>
                    <a:pt x="13656" y="3855"/>
                  </a:lnTo>
                  <a:lnTo>
                    <a:pt x="13674" y="3899"/>
                  </a:lnTo>
                  <a:lnTo>
                    <a:pt x="13690" y="3946"/>
                  </a:lnTo>
                  <a:lnTo>
                    <a:pt x="13705" y="3992"/>
                  </a:lnTo>
                  <a:lnTo>
                    <a:pt x="13719" y="4038"/>
                  </a:lnTo>
                  <a:lnTo>
                    <a:pt x="13732" y="4084"/>
                  </a:lnTo>
                  <a:lnTo>
                    <a:pt x="13743" y="4130"/>
                  </a:lnTo>
                  <a:lnTo>
                    <a:pt x="13755" y="4175"/>
                  </a:lnTo>
                  <a:lnTo>
                    <a:pt x="13765" y="4221"/>
                  </a:lnTo>
                  <a:lnTo>
                    <a:pt x="13774" y="4266"/>
                  </a:lnTo>
                  <a:lnTo>
                    <a:pt x="13782" y="4310"/>
                  </a:lnTo>
                  <a:lnTo>
                    <a:pt x="13788" y="4355"/>
                  </a:lnTo>
                  <a:lnTo>
                    <a:pt x="13795" y="4397"/>
                  </a:lnTo>
                  <a:lnTo>
                    <a:pt x="13801" y="4440"/>
                  </a:lnTo>
                  <a:lnTo>
                    <a:pt x="13805" y="4483"/>
                  </a:lnTo>
                  <a:lnTo>
                    <a:pt x="13810" y="4524"/>
                  </a:lnTo>
                  <a:lnTo>
                    <a:pt x="13813" y="4565"/>
                  </a:lnTo>
                  <a:lnTo>
                    <a:pt x="13817" y="4604"/>
                  </a:lnTo>
                  <a:lnTo>
                    <a:pt x="13818" y="4642"/>
                  </a:lnTo>
                  <a:lnTo>
                    <a:pt x="13819" y="4680"/>
                  </a:lnTo>
                  <a:lnTo>
                    <a:pt x="13820" y="4717"/>
                  </a:lnTo>
                  <a:lnTo>
                    <a:pt x="13820" y="4756"/>
                  </a:lnTo>
                  <a:lnTo>
                    <a:pt x="13819" y="4793"/>
                  </a:lnTo>
                  <a:lnTo>
                    <a:pt x="13817" y="4831"/>
                  </a:lnTo>
                  <a:lnTo>
                    <a:pt x="13814" y="4868"/>
                  </a:lnTo>
                  <a:lnTo>
                    <a:pt x="13811" y="4905"/>
                  </a:lnTo>
                  <a:lnTo>
                    <a:pt x="13806" y="4942"/>
                  </a:lnTo>
                  <a:lnTo>
                    <a:pt x="13802" y="4979"/>
                  </a:lnTo>
                  <a:lnTo>
                    <a:pt x="13796" y="5016"/>
                  </a:lnTo>
                  <a:lnTo>
                    <a:pt x="13790" y="5053"/>
                  </a:lnTo>
                  <a:lnTo>
                    <a:pt x="13783" y="5089"/>
                  </a:lnTo>
                  <a:lnTo>
                    <a:pt x="13775" y="5125"/>
                  </a:lnTo>
                  <a:lnTo>
                    <a:pt x="13766" y="5162"/>
                  </a:lnTo>
                  <a:lnTo>
                    <a:pt x="13757" y="5197"/>
                  </a:lnTo>
                  <a:lnTo>
                    <a:pt x="13747" y="5233"/>
                  </a:lnTo>
                  <a:lnTo>
                    <a:pt x="13737" y="5268"/>
                  </a:lnTo>
                  <a:lnTo>
                    <a:pt x="13724" y="5304"/>
                  </a:lnTo>
                  <a:lnTo>
                    <a:pt x="13713" y="5338"/>
                  </a:lnTo>
                  <a:lnTo>
                    <a:pt x="13700" y="5373"/>
                  </a:lnTo>
                  <a:lnTo>
                    <a:pt x="13686" y="5406"/>
                  </a:lnTo>
                  <a:lnTo>
                    <a:pt x="13672" y="5440"/>
                  </a:lnTo>
                  <a:lnTo>
                    <a:pt x="13657" y="5474"/>
                  </a:lnTo>
                  <a:lnTo>
                    <a:pt x="13641" y="5507"/>
                  </a:lnTo>
                  <a:lnTo>
                    <a:pt x="13625" y="5540"/>
                  </a:lnTo>
                  <a:lnTo>
                    <a:pt x="13607" y="5573"/>
                  </a:lnTo>
                  <a:lnTo>
                    <a:pt x="13591" y="5604"/>
                  </a:lnTo>
                  <a:lnTo>
                    <a:pt x="13572" y="5635"/>
                  </a:lnTo>
                  <a:lnTo>
                    <a:pt x="13552" y="5667"/>
                  </a:lnTo>
                  <a:lnTo>
                    <a:pt x="13533" y="5697"/>
                  </a:lnTo>
                  <a:lnTo>
                    <a:pt x="13512" y="5728"/>
                  </a:lnTo>
                  <a:lnTo>
                    <a:pt x="13468" y="5789"/>
                  </a:lnTo>
                  <a:lnTo>
                    <a:pt x="13420" y="5849"/>
                  </a:lnTo>
                  <a:lnTo>
                    <a:pt x="13370" y="5906"/>
                  </a:lnTo>
                  <a:lnTo>
                    <a:pt x="13318" y="5962"/>
                  </a:lnTo>
                  <a:lnTo>
                    <a:pt x="13262" y="6016"/>
                  </a:lnTo>
                  <a:lnTo>
                    <a:pt x="13204" y="6068"/>
                  </a:lnTo>
                  <a:lnTo>
                    <a:pt x="13144" y="6119"/>
                  </a:lnTo>
                  <a:lnTo>
                    <a:pt x="13082" y="6167"/>
                  </a:lnTo>
                  <a:lnTo>
                    <a:pt x="13016" y="6213"/>
                  </a:lnTo>
                  <a:lnTo>
                    <a:pt x="12950" y="6258"/>
                  </a:lnTo>
                  <a:lnTo>
                    <a:pt x="12880" y="6300"/>
                  </a:lnTo>
                  <a:lnTo>
                    <a:pt x="12808" y="6340"/>
                  </a:lnTo>
                  <a:lnTo>
                    <a:pt x="12735" y="6378"/>
                  </a:lnTo>
                  <a:lnTo>
                    <a:pt x="12659" y="6414"/>
                  </a:lnTo>
                  <a:lnTo>
                    <a:pt x="12581" y="6449"/>
                  </a:lnTo>
                  <a:lnTo>
                    <a:pt x="12502" y="6480"/>
                  </a:lnTo>
                  <a:lnTo>
                    <a:pt x="12421" y="6511"/>
                  </a:lnTo>
                  <a:lnTo>
                    <a:pt x="12336" y="6538"/>
                  </a:lnTo>
                  <a:lnTo>
                    <a:pt x="12252" y="6564"/>
                  </a:lnTo>
                  <a:lnTo>
                    <a:pt x="12164" y="6586"/>
                  </a:lnTo>
                  <a:lnTo>
                    <a:pt x="12077" y="6607"/>
                  </a:lnTo>
                  <a:lnTo>
                    <a:pt x="11986" y="6625"/>
                  </a:lnTo>
                  <a:lnTo>
                    <a:pt x="11895" y="6642"/>
                  </a:lnTo>
                  <a:lnTo>
                    <a:pt x="11801" y="6657"/>
                  </a:lnTo>
                  <a:lnTo>
                    <a:pt x="11707" y="6668"/>
                  </a:lnTo>
                  <a:lnTo>
                    <a:pt x="11610" y="6677"/>
                  </a:lnTo>
                  <a:lnTo>
                    <a:pt x="11514" y="6685"/>
                  </a:lnTo>
                  <a:lnTo>
                    <a:pt x="11415" y="6689"/>
                  </a:lnTo>
                  <a:lnTo>
                    <a:pt x="11315" y="6692"/>
                  </a:lnTo>
                  <a:lnTo>
                    <a:pt x="11214" y="6692"/>
                  </a:lnTo>
                  <a:lnTo>
                    <a:pt x="11111" y="6689"/>
                  </a:lnTo>
                  <a:lnTo>
                    <a:pt x="11009" y="6684"/>
                  </a:lnTo>
                  <a:lnTo>
                    <a:pt x="10993" y="6682"/>
                  </a:lnTo>
                  <a:lnTo>
                    <a:pt x="10954" y="6677"/>
                  </a:lnTo>
                  <a:lnTo>
                    <a:pt x="10897" y="6669"/>
                  </a:lnTo>
                  <a:lnTo>
                    <a:pt x="10833" y="6661"/>
                  </a:lnTo>
                  <a:lnTo>
                    <a:pt x="10769" y="6653"/>
                  </a:lnTo>
                  <a:lnTo>
                    <a:pt x="10711" y="6646"/>
                  </a:lnTo>
                  <a:lnTo>
                    <a:pt x="10672" y="6641"/>
                  </a:lnTo>
                  <a:lnTo>
                    <a:pt x="10657" y="6639"/>
                  </a:lnTo>
                  <a:lnTo>
                    <a:pt x="10586" y="6628"/>
                  </a:lnTo>
                  <a:lnTo>
                    <a:pt x="10515" y="6616"/>
                  </a:lnTo>
                  <a:lnTo>
                    <a:pt x="10443" y="6606"/>
                  </a:lnTo>
                  <a:lnTo>
                    <a:pt x="10371" y="6597"/>
                  </a:lnTo>
                  <a:lnTo>
                    <a:pt x="10299" y="6591"/>
                  </a:lnTo>
                  <a:lnTo>
                    <a:pt x="10226" y="6586"/>
                  </a:lnTo>
                  <a:lnTo>
                    <a:pt x="10189" y="6584"/>
                  </a:lnTo>
                  <a:lnTo>
                    <a:pt x="10152" y="6584"/>
                  </a:lnTo>
                  <a:lnTo>
                    <a:pt x="10116" y="6584"/>
                  </a:lnTo>
                  <a:lnTo>
                    <a:pt x="10079" y="6584"/>
                  </a:lnTo>
                  <a:lnTo>
                    <a:pt x="10049" y="6586"/>
                  </a:lnTo>
                  <a:lnTo>
                    <a:pt x="10020" y="6587"/>
                  </a:lnTo>
                  <a:lnTo>
                    <a:pt x="9993" y="6591"/>
                  </a:lnTo>
                  <a:lnTo>
                    <a:pt x="9967" y="6594"/>
                  </a:lnTo>
                  <a:lnTo>
                    <a:pt x="9944" y="6598"/>
                  </a:lnTo>
                  <a:lnTo>
                    <a:pt x="9920" y="6604"/>
                  </a:lnTo>
                  <a:lnTo>
                    <a:pt x="9898" y="6610"/>
                  </a:lnTo>
                  <a:lnTo>
                    <a:pt x="9876" y="6615"/>
                  </a:lnTo>
                  <a:lnTo>
                    <a:pt x="9856" y="6622"/>
                  </a:lnTo>
                  <a:lnTo>
                    <a:pt x="9836" y="6630"/>
                  </a:lnTo>
                  <a:lnTo>
                    <a:pt x="9818" y="6638"/>
                  </a:lnTo>
                  <a:lnTo>
                    <a:pt x="9800" y="6647"/>
                  </a:lnTo>
                  <a:lnTo>
                    <a:pt x="9783" y="6656"/>
                  </a:lnTo>
                  <a:lnTo>
                    <a:pt x="9767" y="6666"/>
                  </a:lnTo>
                  <a:lnTo>
                    <a:pt x="9753" y="6676"/>
                  </a:lnTo>
                  <a:lnTo>
                    <a:pt x="9738" y="6686"/>
                  </a:lnTo>
                  <a:lnTo>
                    <a:pt x="9724" y="6697"/>
                  </a:lnTo>
                  <a:lnTo>
                    <a:pt x="9712" y="6709"/>
                  </a:lnTo>
                  <a:lnTo>
                    <a:pt x="9700" y="6721"/>
                  </a:lnTo>
                  <a:lnTo>
                    <a:pt x="9687" y="6733"/>
                  </a:lnTo>
                  <a:lnTo>
                    <a:pt x="9676" y="6746"/>
                  </a:lnTo>
                  <a:lnTo>
                    <a:pt x="9666" y="6758"/>
                  </a:lnTo>
                  <a:lnTo>
                    <a:pt x="9656" y="6771"/>
                  </a:lnTo>
                  <a:lnTo>
                    <a:pt x="9646" y="6785"/>
                  </a:lnTo>
                  <a:lnTo>
                    <a:pt x="9628" y="6813"/>
                  </a:lnTo>
                  <a:lnTo>
                    <a:pt x="9611" y="6841"/>
                  </a:lnTo>
                  <a:lnTo>
                    <a:pt x="9595" y="6870"/>
                  </a:lnTo>
                  <a:lnTo>
                    <a:pt x="9581" y="6901"/>
                  </a:lnTo>
                  <a:lnTo>
                    <a:pt x="9530" y="6993"/>
                  </a:lnTo>
                  <a:lnTo>
                    <a:pt x="9478" y="7070"/>
                  </a:lnTo>
                  <a:lnTo>
                    <a:pt x="9424" y="7143"/>
                  </a:lnTo>
                  <a:lnTo>
                    <a:pt x="9368" y="7210"/>
                  </a:lnTo>
                  <a:lnTo>
                    <a:pt x="9309" y="7273"/>
                  </a:lnTo>
                  <a:lnTo>
                    <a:pt x="9248" y="7330"/>
                  </a:lnTo>
                  <a:lnTo>
                    <a:pt x="9185" y="7382"/>
                  </a:lnTo>
                  <a:lnTo>
                    <a:pt x="9120" y="7430"/>
                  </a:lnTo>
                  <a:lnTo>
                    <a:pt x="9054" y="7474"/>
                  </a:lnTo>
                  <a:lnTo>
                    <a:pt x="8986" y="7514"/>
                  </a:lnTo>
                  <a:lnTo>
                    <a:pt x="8916" y="7550"/>
                  </a:lnTo>
                  <a:lnTo>
                    <a:pt x="8847" y="7582"/>
                  </a:lnTo>
                  <a:lnTo>
                    <a:pt x="8775" y="7610"/>
                  </a:lnTo>
                  <a:lnTo>
                    <a:pt x="8703" y="7634"/>
                  </a:lnTo>
                  <a:lnTo>
                    <a:pt x="8631" y="7656"/>
                  </a:lnTo>
                  <a:lnTo>
                    <a:pt x="8558" y="7674"/>
                  </a:lnTo>
                  <a:lnTo>
                    <a:pt x="8485" y="7688"/>
                  </a:lnTo>
                  <a:lnTo>
                    <a:pt x="8412" y="7701"/>
                  </a:lnTo>
                  <a:lnTo>
                    <a:pt x="8339" y="7711"/>
                  </a:lnTo>
                  <a:lnTo>
                    <a:pt x="8267" y="7718"/>
                  </a:lnTo>
                  <a:lnTo>
                    <a:pt x="8194" y="7722"/>
                  </a:lnTo>
                  <a:lnTo>
                    <a:pt x="8122" y="7724"/>
                  </a:lnTo>
                  <a:lnTo>
                    <a:pt x="8051" y="7725"/>
                  </a:lnTo>
                  <a:lnTo>
                    <a:pt x="7981" y="7723"/>
                  </a:lnTo>
                  <a:lnTo>
                    <a:pt x="7913" y="7720"/>
                  </a:lnTo>
                  <a:lnTo>
                    <a:pt x="7845" y="7715"/>
                  </a:lnTo>
                  <a:lnTo>
                    <a:pt x="7780" y="7710"/>
                  </a:lnTo>
                  <a:lnTo>
                    <a:pt x="7715" y="7702"/>
                  </a:lnTo>
                  <a:lnTo>
                    <a:pt x="7653" y="7693"/>
                  </a:lnTo>
                  <a:lnTo>
                    <a:pt x="7592" y="7684"/>
                  </a:lnTo>
                  <a:lnTo>
                    <a:pt x="7534" y="7674"/>
                  </a:lnTo>
                  <a:lnTo>
                    <a:pt x="7478" y="7662"/>
                  </a:lnTo>
                  <a:lnTo>
                    <a:pt x="7425" y="7651"/>
                  </a:lnTo>
                  <a:lnTo>
                    <a:pt x="7397" y="7645"/>
                  </a:lnTo>
                  <a:lnTo>
                    <a:pt x="7368" y="7638"/>
                  </a:lnTo>
                  <a:lnTo>
                    <a:pt x="7335" y="7629"/>
                  </a:lnTo>
                  <a:lnTo>
                    <a:pt x="7300" y="7619"/>
                  </a:lnTo>
                  <a:lnTo>
                    <a:pt x="7263" y="7607"/>
                  </a:lnTo>
                  <a:lnTo>
                    <a:pt x="7224" y="7595"/>
                  </a:lnTo>
                  <a:lnTo>
                    <a:pt x="7185" y="7582"/>
                  </a:lnTo>
                  <a:lnTo>
                    <a:pt x="7143" y="7567"/>
                  </a:lnTo>
                  <a:lnTo>
                    <a:pt x="7100" y="7551"/>
                  </a:lnTo>
                  <a:lnTo>
                    <a:pt x="7056" y="7534"/>
                  </a:lnTo>
                  <a:lnTo>
                    <a:pt x="7011" y="7516"/>
                  </a:lnTo>
                  <a:lnTo>
                    <a:pt x="6968" y="7497"/>
                  </a:lnTo>
                  <a:lnTo>
                    <a:pt x="6923" y="7477"/>
                  </a:lnTo>
                  <a:lnTo>
                    <a:pt x="6878" y="7457"/>
                  </a:lnTo>
                  <a:lnTo>
                    <a:pt x="6833" y="7434"/>
                  </a:lnTo>
                  <a:lnTo>
                    <a:pt x="6789" y="7412"/>
                  </a:lnTo>
                  <a:lnTo>
                    <a:pt x="6745" y="7388"/>
                  </a:lnTo>
                  <a:lnTo>
                    <a:pt x="6702" y="7364"/>
                  </a:lnTo>
                  <a:lnTo>
                    <a:pt x="6661" y="7338"/>
                  </a:lnTo>
                  <a:lnTo>
                    <a:pt x="6620" y="7312"/>
                  </a:lnTo>
                  <a:lnTo>
                    <a:pt x="6581" y="7285"/>
                  </a:lnTo>
                  <a:lnTo>
                    <a:pt x="6545" y="7257"/>
                  </a:lnTo>
                  <a:lnTo>
                    <a:pt x="6510" y="7229"/>
                  </a:lnTo>
                  <a:lnTo>
                    <a:pt x="6478" y="7198"/>
                  </a:lnTo>
                  <a:lnTo>
                    <a:pt x="6447" y="7169"/>
                  </a:lnTo>
                  <a:lnTo>
                    <a:pt x="6419" y="7138"/>
                  </a:lnTo>
                  <a:lnTo>
                    <a:pt x="6394" y="7106"/>
                  </a:lnTo>
                  <a:lnTo>
                    <a:pt x="6373" y="7075"/>
                  </a:lnTo>
                  <a:lnTo>
                    <a:pt x="6355" y="7042"/>
                  </a:lnTo>
                  <a:lnTo>
                    <a:pt x="6340" y="7009"/>
                  </a:lnTo>
                  <a:lnTo>
                    <a:pt x="6330" y="6975"/>
                  </a:lnTo>
                  <a:lnTo>
                    <a:pt x="6324" y="6940"/>
                  </a:lnTo>
                  <a:lnTo>
                    <a:pt x="6265" y="6497"/>
                  </a:lnTo>
                  <a:lnTo>
                    <a:pt x="5904" y="6761"/>
                  </a:lnTo>
                  <a:lnTo>
                    <a:pt x="5827" y="6818"/>
                  </a:lnTo>
                  <a:lnTo>
                    <a:pt x="5747" y="6873"/>
                  </a:lnTo>
                  <a:lnTo>
                    <a:pt x="5667" y="6924"/>
                  </a:lnTo>
                  <a:lnTo>
                    <a:pt x="5586" y="6975"/>
                  </a:lnTo>
                  <a:lnTo>
                    <a:pt x="5505" y="7023"/>
                  </a:lnTo>
                  <a:lnTo>
                    <a:pt x="5423" y="7069"/>
                  </a:lnTo>
                  <a:lnTo>
                    <a:pt x="5341" y="7113"/>
                  </a:lnTo>
                  <a:lnTo>
                    <a:pt x="5258" y="7156"/>
                  </a:lnTo>
                  <a:lnTo>
                    <a:pt x="5174" y="7195"/>
                  </a:lnTo>
                  <a:lnTo>
                    <a:pt x="5091" y="7233"/>
                  </a:lnTo>
                  <a:lnTo>
                    <a:pt x="5006" y="7269"/>
                  </a:lnTo>
                  <a:lnTo>
                    <a:pt x="4921" y="7304"/>
                  </a:lnTo>
                  <a:lnTo>
                    <a:pt x="4837" y="7336"/>
                  </a:lnTo>
                  <a:lnTo>
                    <a:pt x="4751" y="7365"/>
                  </a:lnTo>
                  <a:lnTo>
                    <a:pt x="4666" y="7393"/>
                  </a:lnTo>
                  <a:lnTo>
                    <a:pt x="4581" y="7419"/>
                  </a:lnTo>
                  <a:lnTo>
                    <a:pt x="4495" y="7441"/>
                  </a:lnTo>
                  <a:lnTo>
                    <a:pt x="4409" y="7462"/>
                  </a:lnTo>
                  <a:lnTo>
                    <a:pt x="4323" y="7482"/>
                  </a:lnTo>
                  <a:lnTo>
                    <a:pt x="4238" y="7498"/>
                  </a:lnTo>
                  <a:lnTo>
                    <a:pt x="4151" y="7513"/>
                  </a:lnTo>
                  <a:lnTo>
                    <a:pt x="4066" y="7525"/>
                  </a:lnTo>
                  <a:lnTo>
                    <a:pt x="3980" y="7536"/>
                  </a:lnTo>
                  <a:lnTo>
                    <a:pt x="3895" y="7543"/>
                  </a:lnTo>
                  <a:lnTo>
                    <a:pt x="3811" y="7549"/>
                  </a:lnTo>
                  <a:lnTo>
                    <a:pt x="3725" y="7552"/>
                  </a:lnTo>
                  <a:lnTo>
                    <a:pt x="3641" y="7554"/>
                  </a:lnTo>
                  <a:lnTo>
                    <a:pt x="3558" y="7552"/>
                  </a:lnTo>
                  <a:lnTo>
                    <a:pt x="3473" y="7549"/>
                  </a:lnTo>
                  <a:lnTo>
                    <a:pt x="3391" y="7543"/>
                  </a:lnTo>
                  <a:lnTo>
                    <a:pt x="3308" y="7536"/>
                  </a:lnTo>
                  <a:lnTo>
                    <a:pt x="3226" y="7525"/>
                  </a:lnTo>
                  <a:lnTo>
                    <a:pt x="3153" y="7513"/>
                  </a:lnTo>
                  <a:lnTo>
                    <a:pt x="3076" y="7498"/>
                  </a:lnTo>
                  <a:lnTo>
                    <a:pt x="2995" y="7480"/>
                  </a:lnTo>
                  <a:lnTo>
                    <a:pt x="2913" y="7459"/>
                  </a:lnTo>
                  <a:lnTo>
                    <a:pt x="2827" y="7434"/>
                  </a:lnTo>
                  <a:lnTo>
                    <a:pt x="2741" y="7407"/>
                  </a:lnTo>
                  <a:lnTo>
                    <a:pt x="2652" y="7378"/>
                  </a:lnTo>
                  <a:lnTo>
                    <a:pt x="2563" y="7346"/>
                  </a:lnTo>
                  <a:lnTo>
                    <a:pt x="2472" y="7311"/>
                  </a:lnTo>
                  <a:lnTo>
                    <a:pt x="2382" y="7273"/>
                  </a:lnTo>
                  <a:lnTo>
                    <a:pt x="2292" y="7233"/>
                  </a:lnTo>
                  <a:lnTo>
                    <a:pt x="2202" y="7192"/>
                  </a:lnTo>
                  <a:lnTo>
                    <a:pt x="2114" y="7147"/>
                  </a:lnTo>
                  <a:lnTo>
                    <a:pt x="2027" y="7101"/>
                  </a:lnTo>
                  <a:lnTo>
                    <a:pt x="1941" y="7052"/>
                  </a:lnTo>
                  <a:lnTo>
                    <a:pt x="1857" y="7002"/>
                  </a:lnTo>
                  <a:lnTo>
                    <a:pt x="1776" y="6950"/>
                  </a:lnTo>
                  <a:lnTo>
                    <a:pt x="1699" y="6896"/>
                  </a:lnTo>
                  <a:lnTo>
                    <a:pt x="1624" y="6841"/>
                  </a:lnTo>
                  <a:lnTo>
                    <a:pt x="1553" y="6784"/>
                  </a:lnTo>
                  <a:lnTo>
                    <a:pt x="1485" y="6725"/>
                  </a:lnTo>
                  <a:lnTo>
                    <a:pt x="1422" y="6666"/>
                  </a:lnTo>
                  <a:lnTo>
                    <a:pt x="1365" y="6605"/>
                  </a:lnTo>
                  <a:lnTo>
                    <a:pt x="1312" y="6542"/>
                  </a:lnTo>
                  <a:lnTo>
                    <a:pt x="1266" y="6479"/>
                  </a:lnTo>
                  <a:lnTo>
                    <a:pt x="1226" y="6415"/>
                  </a:lnTo>
                  <a:lnTo>
                    <a:pt x="1191" y="6350"/>
                  </a:lnTo>
                  <a:lnTo>
                    <a:pt x="1164" y="6284"/>
                  </a:lnTo>
                  <a:lnTo>
                    <a:pt x="1143" y="6218"/>
                  </a:lnTo>
                  <a:lnTo>
                    <a:pt x="1130" y="6150"/>
                  </a:lnTo>
                  <a:lnTo>
                    <a:pt x="1126" y="6083"/>
                  </a:lnTo>
                  <a:lnTo>
                    <a:pt x="1130" y="6015"/>
                  </a:lnTo>
                  <a:lnTo>
                    <a:pt x="1173" y="5649"/>
                  </a:lnTo>
                  <a:lnTo>
                    <a:pt x="812" y="5724"/>
                  </a:lnTo>
                  <a:lnTo>
                    <a:pt x="791" y="5729"/>
                  </a:lnTo>
                  <a:lnTo>
                    <a:pt x="769" y="5732"/>
                  </a:lnTo>
                  <a:lnTo>
                    <a:pt x="748" y="5734"/>
                  </a:lnTo>
                  <a:lnTo>
                    <a:pt x="727" y="5737"/>
                  </a:lnTo>
                  <a:lnTo>
                    <a:pt x="705" y="5738"/>
                  </a:lnTo>
                  <a:lnTo>
                    <a:pt x="684" y="5738"/>
                  </a:lnTo>
                  <a:lnTo>
                    <a:pt x="662" y="5737"/>
                  </a:lnTo>
                  <a:lnTo>
                    <a:pt x="640" y="5735"/>
                  </a:lnTo>
                  <a:lnTo>
                    <a:pt x="618" y="5734"/>
                  </a:lnTo>
                  <a:lnTo>
                    <a:pt x="596" y="5731"/>
                  </a:lnTo>
                  <a:lnTo>
                    <a:pt x="575" y="5728"/>
                  </a:lnTo>
                  <a:lnTo>
                    <a:pt x="553" y="5723"/>
                  </a:lnTo>
                  <a:lnTo>
                    <a:pt x="531" y="5719"/>
                  </a:lnTo>
                  <a:lnTo>
                    <a:pt x="510" y="5713"/>
                  </a:lnTo>
                  <a:lnTo>
                    <a:pt x="488" y="5707"/>
                  </a:lnTo>
                  <a:lnTo>
                    <a:pt x="467" y="5700"/>
                  </a:lnTo>
                  <a:lnTo>
                    <a:pt x="447" y="5693"/>
                  </a:lnTo>
                  <a:lnTo>
                    <a:pt x="426" y="5685"/>
                  </a:lnTo>
                  <a:lnTo>
                    <a:pt x="405" y="5676"/>
                  </a:lnTo>
                  <a:lnTo>
                    <a:pt x="385" y="5666"/>
                  </a:lnTo>
                  <a:lnTo>
                    <a:pt x="365" y="5656"/>
                  </a:lnTo>
                  <a:lnTo>
                    <a:pt x="345" y="5646"/>
                  </a:lnTo>
                  <a:lnTo>
                    <a:pt x="326" y="5634"/>
                  </a:lnTo>
                  <a:lnTo>
                    <a:pt x="306" y="5622"/>
                  </a:lnTo>
                  <a:lnTo>
                    <a:pt x="288" y="5610"/>
                  </a:lnTo>
                  <a:lnTo>
                    <a:pt x="270" y="5596"/>
                  </a:lnTo>
                  <a:lnTo>
                    <a:pt x="252" y="5583"/>
                  </a:lnTo>
                  <a:lnTo>
                    <a:pt x="234" y="5569"/>
                  </a:lnTo>
                  <a:lnTo>
                    <a:pt x="218" y="5553"/>
                  </a:lnTo>
                  <a:lnTo>
                    <a:pt x="202" y="5539"/>
                  </a:lnTo>
                  <a:lnTo>
                    <a:pt x="186" y="5523"/>
                  </a:lnTo>
                  <a:lnTo>
                    <a:pt x="170" y="5506"/>
                  </a:lnTo>
                  <a:lnTo>
                    <a:pt x="155" y="5487"/>
                  </a:lnTo>
                  <a:lnTo>
                    <a:pt x="139" y="5468"/>
                  </a:lnTo>
                  <a:lnTo>
                    <a:pt x="124" y="5449"/>
                  </a:lnTo>
                  <a:lnTo>
                    <a:pt x="111" y="5429"/>
                  </a:lnTo>
                  <a:lnTo>
                    <a:pt x="97" y="5407"/>
                  </a:lnTo>
                  <a:lnTo>
                    <a:pt x="85" y="5387"/>
                  </a:lnTo>
                  <a:lnTo>
                    <a:pt x="74" y="5366"/>
                  </a:lnTo>
                  <a:lnTo>
                    <a:pt x="64" y="5343"/>
                  </a:lnTo>
                  <a:lnTo>
                    <a:pt x="54" y="5321"/>
                  </a:lnTo>
                  <a:lnTo>
                    <a:pt x="45" y="5298"/>
                  </a:lnTo>
                  <a:lnTo>
                    <a:pt x="37" y="5275"/>
                  </a:lnTo>
                  <a:lnTo>
                    <a:pt x="29" y="5251"/>
                  </a:lnTo>
                  <a:lnTo>
                    <a:pt x="22" y="5228"/>
                  </a:lnTo>
                  <a:lnTo>
                    <a:pt x="16" y="5204"/>
                  </a:lnTo>
                  <a:lnTo>
                    <a:pt x="12" y="5179"/>
                  </a:lnTo>
                  <a:lnTo>
                    <a:pt x="7" y="5153"/>
                  </a:lnTo>
                  <a:lnTo>
                    <a:pt x="4" y="5129"/>
                  </a:lnTo>
                  <a:lnTo>
                    <a:pt x="2" y="5103"/>
                  </a:lnTo>
                  <a:lnTo>
                    <a:pt x="1" y="5077"/>
                  </a:lnTo>
                  <a:lnTo>
                    <a:pt x="0" y="5051"/>
                  </a:lnTo>
                  <a:lnTo>
                    <a:pt x="0" y="5024"/>
                  </a:lnTo>
                  <a:lnTo>
                    <a:pt x="1" y="4997"/>
                  </a:lnTo>
                  <a:lnTo>
                    <a:pt x="2" y="4970"/>
                  </a:lnTo>
                  <a:lnTo>
                    <a:pt x="5" y="4943"/>
                  </a:lnTo>
                  <a:lnTo>
                    <a:pt x="7" y="4915"/>
                  </a:lnTo>
                  <a:lnTo>
                    <a:pt x="12" y="4887"/>
                  </a:lnTo>
                  <a:lnTo>
                    <a:pt x="16" y="4859"/>
                  </a:lnTo>
                  <a:lnTo>
                    <a:pt x="23" y="4831"/>
                  </a:lnTo>
                  <a:lnTo>
                    <a:pt x="30" y="4802"/>
                  </a:lnTo>
                  <a:lnTo>
                    <a:pt x="37" y="4774"/>
                  </a:lnTo>
                  <a:lnTo>
                    <a:pt x="46" y="4744"/>
                  </a:lnTo>
                  <a:lnTo>
                    <a:pt x="55" y="4715"/>
                  </a:lnTo>
                  <a:lnTo>
                    <a:pt x="77" y="4651"/>
                  </a:lnTo>
                  <a:lnTo>
                    <a:pt x="102" y="4593"/>
                  </a:lnTo>
                  <a:lnTo>
                    <a:pt x="130" y="4537"/>
                  </a:lnTo>
                  <a:lnTo>
                    <a:pt x="159" y="4485"/>
                  </a:lnTo>
                  <a:lnTo>
                    <a:pt x="191" y="4437"/>
                  </a:lnTo>
                  <a:lnTo>
                    <a:pt x="224" y="4392"/>
                  </a:lnTo>
                  <a:lnTo>
                    <a:pt x="259" y="4350"/>
                  </a:lnTo>
                  <a:lnTo>
                    <a:pt x="295" y="4312"/>
                  </a:lnTo>
                  <a:lnTo>
                    <a:pt x="333" y="4276"/>
                  </a:lnTo>
                  <a:lnTo>
                    <a:pt x="373" y="4244"/>
                  </a:lnTo>
                  <a:lnTo>
                    <a:pt x="413" y="4214"/>
                  </a:lnTo>
                  <a:lnTo>
                    <a:pt x="455" y="4187"/>
                  </a:lnTo>
                  <a:lnTo>
                    <a:pt x="496" y="4164"/>
                  </a:lnTo>
                  <a:lnTo>
                    <a:pt x="539" y="4141"/>
                  </a:lnTo>
                  <a:lnTo>
                    <a:pt x="583" y="4122"/>
                  </a:lnTo>
                  <a:lnTo>
                    <a:pt x="626" y="4105"/>
                  </a:lnTo>
                  <a:lnTo>
                    <a:pt x="669" y="4089"/>
                  </a:lnTo>
                  <a:lnTo>
                    <a:pt x="713" y="4077"/>
                  </a:lnTo>
                  <a:lnTo>
                    <a:pt x="757" y="4066"/>
                  </a:lnTo>
                  <a:lnTo>
                    <a:pt x="800" y="4056"/>
                  </a:lnTo>
                  <a:lnTo>
                    <a:pt x="843" y="4048"/>
                  </a:lnTo>
                  <a:lnTo>
                    <a:pt x="884" y="4042"/>
                  </a:lnTo>
                  <a:lnTo>
                    <a:pt x="926" y="4037"/>
                  </a:lnTo>
                  <a:lnTo>
                    <a:pt x="966" y="4033"/>
                  </a:lnTo>
                  <a:lnTo>
                    <a:pt x="1005" y="4031"/>
                  </a:lnTo>
                  <a:lnTo>
                    <a:pt x="1044" y="4030"/>
                  </a:lnTo>
                  <a:lnTo>
                    <a:pt x="1081" y="4030"/>
                  </a:lnTo>
                  <a:lnTo>
                    <a:pt x="1116" y="4030"/>
                  </a:lnTo>
                  <a:lnTo>
                    <a:pt x="1149" y="4031"/>
                  </a:lnTo>
                  <a:lnTo>
                    <a:pt x="1181" y="4032"/>
                  </a:lnTo>
                  <a:lnTo>
                    <a:pt x="1210" y="4034"/>
                  </a:lnTo>
                  <a:lnTo>
                    <a:pt x="1237" y="4037"/>
                  </a:lnTo>
                  <a:lnTo>
                    <a:pt x="1714" y="4084"/>
                  </a:lnTo>
                  <a:lnTo>
                    <a:pt x="1501" y="3656"/>
                  </a:lnTo>
                  <a:lnTo>
                    <a:pt x="1469" y="3589"/>
                  </a:lnTo>
                  <a:lnTo>
                    <a:pt x="1438" y="3523"/>
                  </a:lnTo>
                  <a:lnTo>
                    <a:pt x="1411" y="3457"/>
                  </a:lnTo>
                  <a:lnTo>
                    <a:pt x="1386" y="3392"/>
                  </a:lnTo>
                  <a:lnTo>
                    <a:pt x="1364" y="3328"/>
                  </a:lnTo>
                  <a:lnTo>
                    <a:pt x="1344" y="3264"/>
                  </a:lnTo>
                  <a:lnTo>
                    <a:pt x="1326" y="3199"/>
                  </a:lnTo>
                  <a:lnTo>
                    <a:pt x="1310" y="3137"/>
                  </a:lnTo>
                  <a:lnTo>
                    <a:pt x="1298" y="3075"/>
                  </a:lnTo>
                  <a:lnTo>
                    <a:pt x="1286" y="3014"/>
                  </a:lnTo>
                  <a:lnTo>
                    <a:pt x="1279" y="2953"/>
                  </a:lnTo>
                  <a:lnTo>
                    <a:pt x="1273" y="2894"/>
                  </a:lnTo>
                  <a:lnTo>
                    <a:pt x="1268" y="2834"/>
                  </a:lnTo>
                  <a:lnTo>
                    <a:pt x="1267" y="2777"/>
                  </a:lnTo>
                  <a:lnTo>
                    <a:pt x="1270" y="2720"/>
                  </a:lnTo>
                  <a:lnTo>
                    <a:pt x="1273" y="2663"/>
                  </a:lnTo>
                  <a:lnTo>
                    <a:pt x="1279" y="2608"/>
                  </a:lnTo>
                  <a:lnTo>
                    <a:pt x="1288" y="2553"/>
                  </a:lnTo>
                  <a:lnTo>
                    <a:pt x="1298" y="2501"/>
                  </a:lnTo>
                  <a:lnTo>
                    <a:pt x="1311" y="2449"/>
                  </a:lnTo>
                  <a:lnTo>
                    <a:pt x="1327" y="2397"/>
                  </a:lnTo>
                  <a:lnTo>
                    <a:pt x="1344" y="2347"/>
                  </a:lnTo>
                  <a:lnTo>
                    <a:pt x="1364" y="2298"/>
                  </a:lnTo>
                  <a:lnTo>
                    <a:pt x="1386" y="2250"/>
                  </a:lnTo>
                  <a:lnTo>
                    <a:pt x="1412" y="2204"/>
                  </a:lnTo>
                  <a:lnTo>
                    <a:pt x="1439" y="2158"/>
                  </a:lnTo>
                  <a:lnTo>
                    <a:pt x="1469" y="2114"/>
                  </a:lnTo>
                  <a:lnTo>
                    <a:pt x="1500" y="2071"/>
                  </a:lnTo>
                  <a:lnTo>
                    <a:pt x="1535" y="2030"/>
                  </a:lnTo>
                  <a:lnTo>
                    <a:pt x="1571" y="1989"/>
                  </a:lnTo>
                  <a:lnTo>
                    <a:pt x="1610" y="1950"/>
                  </a:lnTo>
                  <a:lnTo>
                    <a:pt x="1652" y="1913"/>
                  </a:lnTo>
                  <a:lnTo>
                    <a:pt x="1712" y="1862"/>
                  </a:lnTo>
                  <a:lnTo>
                    <a:pt x="1775" y="1816"/>
                  </a:lnTo>
                  <a:lnTo>
                    <a:pt x="1841" y="1774"/>
                  </a:lnTo>
                  <a:lnTo>
                    <a:pt x="1907" y="1735"/>
                  </a:lnTo>
                  <a:lnTo>
                    <a:pt x="1974" y="1701"/>
                  </a:lnTo>
                  <a:lnTo>
                    <a:pt x="2043" y="1670"/>
                  </a:lnTo>
                  <a:lnTo>
                    <a:pt x="2114" y="1642"/>
                  </a:lnTo>
                  <a:lnTo>
                    <a:pt x="2184" y="1619"/>
                  </a:lnTo>
                  <a:lnTo>
                    <a:pt x="2255" y="1598"/>
                  </a:lnTo>
                  <a:lnTo>
                    <a:pt x="2327" y="1580"/>
                  </a:lnTo>
                  <a:lnTo>
                    <a:pt x="2400" y="1566"/>
                  </a:lnTo>
                  <a:lnTo>
                    <a:pt x="2473" y="1554"/>
                  </a:lnTo>
                  <a:lnTo>
                    <a:pt x="2546" y="1547"/>
                  </a:lnTo>
                  <a:lnTo>
                    <a:pt x="2619" y="1541"/>
                  </a:lnTo>
                  <a:lnTo>
                    <a:pt x="2691" y="1539"/>
                  </a:lnTo>
                  <a:lnTo>
                    <a:pt x="2764" y="1539"/>
                  </a:lnTo>
                  <a:lnTo>
                    <a:pt x="2836" y="1542"/>
                  </a:lnTo>
                  <a:lnTo>
                    <a:pt x="2907" y="1547"/>
                  </a:lnTo>
                  <a:lnTo>
                    <a:pt x="2977" y="1554"/>
                  </a:lnTo>
                  <a:lnTo>
                    <a:pt x="3046" y="1565"/>
                  </a:lnTo>
                  <a:lnTo>
                    <a:pt x="3115" y="1577"/>
                  </a:lnTo>
                  <a:lnTo>
                    <a:pt x="3181" y="1590"/>
                  </a:lnTo>
                  <a:lnTo>
                    <a:pt x="3246" y="1606"/>
                  </a:lnTo>
                  <a:lnTo>
                    <a:pt x="3311" y="1624"/>
                  </a:lnTo>
                  <a:lnTo>
                    <a:pt x="3372" y="1644"/>
                  </a:lnTo>
                  <a:lnTo>
                    <a:pt x="3433" y="1666"/>
                  </a:lnTo>
                  <a:lnTo>
                    <a:pt x="3490" y="1689"/>
                  </a:lnTo>
                  <a:lnTo>
                    <a:pt x="3547" y="1714"/>
                  </a:lnTo>
                  <a:lnTo>
                    <a:pt x="3599" y="1740"/>
                  </a:lnTo>
                  <a:lnTo>
                    <a:pt x="3650" y="1767"/>
                  </a:lnTo>
                  <a:lnTo>
                    <a:pt x="3698" y="1796"/>
                  </a:lnTo>
                  <a:lnTo>
                    <a:pt x="3743" y="1825"/>
                  </a:lnTo>
                  <a:lnTo>
                    <a:pt x="4080" y="2059"/>
                  </a:lnTo>
                  <a:lnTo>
                    <a:pt x="4155" y="1656"/>
                  </a:lnTo>
                  <a:lnTo>
                    <a:pt x="4159" y="1630"/>
                  </a:lnTo>
                  <a:lnTo>
                    <a:pt x="4165" y="1604"/>
                  </a:lnTo>
                  <a:lnTo>
                    <a:pt x="4171" y="1578"/>
                  </a:lnTo>
                  <a:lnTo>
                    <a:pt x="4178" y="1552"/>
                  </a:lnTo>
                  <a:lnTo>
                    <a:pt x="4185" y="1526"/>
                  </a:lnTo>
                  <a:lnTo>
                    <a:pt x="4193" y="1501"/>
                  </a:lnTo>
                  <a:lnTo>
                    <a:pt x="4201" y="1476"/>
                  </a:lnTo>
                  <a:lnTo>
                    <a:pt x="4210" y="1451"/>
                  </a:lnTo>
                  <a:lnTo>
                    <a:pt x="4220" y="1426"/>
                  </a:lnTo>
                  <a:lnTo>
                    <a:pt x="4229" y="1403"/>
                  </a:lnTo>
                  <a:lnTo>
                    <a:pt x="4240" y="1379"/>
                  </a:lnTo>
                  <a:lnTo>
                    <a:pt x="4251" y="1356"/>
                  </a:lnTo>
                  <a:lnTo>
                    <a:pt x="4262" y="1333"/>
                  </a:lnTo>
                  <a:lnTo>
                    <a:pt x="4274" y="1311"/>
                  </a:lnTo>
                  <a:lnTo>
                    <a:pt x="4287" y="1289"/>
                  </a:lnTo>
                  <a:lnTo>
                    <a:pt x="4300" y="1268"/>
                  </a:lnTo>
                  <a:lnTo>
                    <a:pt x="4314" y="1248"/>
                  </a:lnTo>
                  <a:lnTo>
                    <a:pt x="4328" y="1227"/>
                  </a:lnTo>
                  <a:lnTo>
                    <a:pt x="4342" y="1208"/>
                  </a:lnTo>
                  <a:lnTo>
                    <a:pt x="4358" y="1190"/>
                  </a:lnTo>
                  <a:lnTo>
                    <a:pt x="4374" y="1172"/>
                  </a:lnTo>
                  <a:lnTo>
                    <a:pt x="4389" y="1156"/>
                  </a:lnTo>
                  <a:lnTo>
                    <a:pt x="4406" y="1139"/>
                  </a:lnTo>
                  <a:lnTo>
                    <a:pt x="4424" y="1124"/>
                  </a:lnTo>
                  <a:lnTo>
                    <a:pt x="4442" y="1110"/>
                  </a:lnTo>
                  <a:lnTo>
                    <a:pt x="4460" y="1095"/>
                  </a:lnTo>
                  <a:lnTo>
                    <a:pt x="4479" y="1083"/>
                  </a:lnTo>
                  <a:lnTo>
                    <a:pt x="4500" y="1071"/>
                  </a:lnTo>
                  <a:lnTo>
                    <a:pt x="4520" y="1060"/>
                  </a:lnTo>
                  <a:lnTo>
                    <a:pt x="4540" y="1050"/>
                  </a:lnTo>
                  <a:lnTo>
                    <a:pt x="4561" y="1042"/>
                  </a:lnTo>
                  <a:lnTo>
                    <a:pt x="4583" y="1034"/>
                  </a:lnTo>
                  <a:lnTo>
                    <a:pt x="4623" y="1022"/>
                  </a:lnTo>
                  <a:lnTo>
                    <a:pt x="4664" y="1013"/>
                  </a:lnTo>
                  <a:lnTo>
                    <a:pt x="4704" y="1005"/>
                  </a:lnTo>
                  <a:lnTo>
                    <a:pt x="4745" y="999"/>
                  </a:lnTo>
                  <a:lnTo>
                    <a:pt x="4785" y="996"/>
                  </a:lnTo>
                  <a:lnTo>
                    <a:pt x="4827" y="995"/>
                  </a:lnTo>
                  <a:lnTo>
                    <a:pt x="4867" y="995"/>
                  </a:lnTo>
                  <a:lnTo>
                    <a:pt x="4909" y="997"/>
                  </a:lnTo>
                  <a:lnTo>
                    <a:pt x="4949" y="1002"/>
                  </a:lnTo>
                  <a:lnTo>
                    <a:pt x="4991" y="1008"/>
                  </a:lnTo>
                  <a:lnTo>
                    <a:pt x="5031" y="1016"/>
                  </a:lnTo>
                  <a:lnTo>
                    <a:pt x="5072" y="1026"/>
                  </a:lnTo>
                  <a:lnTo>
                    <a:pt x="5111" y="1038"/>
                  </a:lnTo>
                  <a:lnTo>
                    <a:pt x="5151" y="1051"/>
                  </a:lnTo>
                  <a:lnTo>
                    <a:pt x="5191" y="1067"/>
                  </a:lnTo>
                  <a:lnTo>
                    <a:pt x="5230" y="1084"/>
                  </a:lnTo>
                  <a:lnTo>
                    <a:pt x="5268" y="1102"/>
                  </a:lnTo>
                  <a:lnTo>
                    <a:pt x="5307" y="1122"/>
                  </a:lnTo>
                  <a:lnTo>
                    <a:pt x="5344" y="1144"/>
                  </a:lnTo>
                  <a:lnTo>
                    <a:pt x="5381" y="1168"/>
                  </a:lnTo>
                  <a:lnTo>
                    <a:pt x="5417" y="1193"/>
                  </a:lnTo>
                  <a:lnTo>
                    <a:pt x="5452" y="1220"/>
                  </a:lnTo>
                  <a:lnTo>
                    <a:pt x="5486" y="1248"/>
                  </a:lnTo>
                  <a:lnTo>
                    <a:pt x="5520" y="1277"/>
                  </a:lnTo>
                  <a:lnTo>
                    <a:pt x="5553" y="1308"/>
                  </a:lnTo>
                  <a:lnTo>
                    <a:pt x="5584" y="1341"/>
                  </a:lnTo>
                  <a:lnTo>
                    <a:pt x="5614" y="1375"/>
                  </a:lnTo>
                  <a:lnTo>
                    <a:pt x="5645" y="1411"/>
                  </a:lnTo>
                  <a:lnTo>
                    <a:pt x="5673" y="1448"/>
                  </a:lnTo>
                  <a:lnTo>
                    <a:pt x="5700" y="1485"/>
                  </a:lnTo>
                  <a:lnTo>
                    <a:pt x="5727" y="1524"/>
                  </a:lnTo>
                  <a:lnTo>
                    <a:pt x="5752" y="1565"/>
                  </a:lnTo>
                  <a:lnTo>
                    <a:pt x="5745" y="1513"/>
                  </a:lnTo>
                  <a:lnTo>
                    <a:pt x="5740" y="1461"/>
                  </a:lnTo>
                  <a:lnTo>
                    <a:pt x="5738" y="1411"/>
                  </a:lnTo>
                  <a:lnTo>
                    <a:pt x="5737" y="1360"/>
                  </a:lnTo>
                  <a:lnTo>
                    <a:pt x="5738" y="1312"/>
                  </a:lnTo>
                  <a:lnTo>
                    <a:pt x="5740" y="1263"/>
                  </a:lnTo>
                  <a:lnTo>
                    <a:pt x="5745" y="1215"/>
                  </a:lnTo>
                  <a:lnTo>
                    <a:pt x="5750" y="1169"/>
                  </a:lnTo>
                  <a:lnTo>
                    <a:pt x="5757" y="1123"/>
                  </a:lnTo>
                  <a:lnTo>
                    <a:pt x="5766" y="1078"/>
                  </a:lnTo>
                  <a:lnTo>
                    <a:pt x="5776" y="1034"/>
                  </a:lnTo>
                  <a:lnTo>
                    <a:pt x="5788" y="990"/>
                  </a:lnTo>
                  <a:lnTo>
                    <a:pt x="5800" y="949"/>
                  </a:lnTo>
                  <a:lnTo>
                    <a:pt x="5813" y="907"/>
                  </a:lnTo>
                  <a:lnTo>
                    <a:pt x="5829" y="868"/>
                  </a:lnTo>
                  <a:lnTo>
                    <a:pt x="5845" y="829"/>
                  </a:lnTo>
                  <a:lnTo>
                    <a:pt x="5863" y="790"/>
                  </a:lnTo>
                  <a:lnTo>
                    <a:pt x="5881" y="753"/>
                  </a:lnTo>
                  <a:lnTo>
                    <a:pt x="5900" y="716"/>
                  </a:lnTo>
                  <a:lnTo>
                    <a:pt x="5920" y="681"/>
                  </a:lnTo>
                  <a:lnTo>
                    <a:pt x="5942" y="648"/>
                  </a:lnTo>
                  <a:lnTo>
                    <a:pt x="5964" y="615"/>
                  </a:lnTo>
                  <a:lnTo>
                    <a:pt x="5988" y="583"/>
                  </a:lnTo>
                  <a:lnTo>
                    <a:pt x="6011" y="552"/>
                  </a:lnTo>
                  <a:lnTo>
                    <a:pt x="6036" y="523"/>
                  </a:lnTo>
                  <a:lnTo>
                    <a:pt x="6061" y="495"/>
                  </a:lnTo>
                  <a:lnTo>
                    <a:pt x="6087" y="468"/>
                  </a:lnTo>
                  <a:lnTo>
                    <a:pt x="6113" y="442"/>
                  </a:lnTo>
                  <a:lnTo>
                    <a:pt x="6140" y="417"/>
                  </a:lnTo>
                  <a:lnTo>
                    <a:pt x="6169" y="394"/>
                  </a:lnTo>
                  <a:lnTo>
                    <a:pt x="6197" y="372"/>
                  </a:lnTo>
                  <a:lnTo>
                    <a:pt x="6225" y="351"/>
                  </a:lnTo>
                  <a:lnTo>
                    <a:pt x="6289" y="308"/>
                  </a:lnTo>
                  <a:lnTo>
                    <a:pt x="6357" y="269"/>
                  </a:lnTo>
                  <a:lnTo>
                    <a:pt x="6428" y="232"/>
                  </a:lnTo>
                  <a:lnTo>
                    <a:pt x="6503" y="198"/>
                  </a:lnTo>
                  <a:lnTo>
                    <a:pt x="6581" y="167"/>
                  </a:lnTo>
                  <a:lnTo>
                    <a:pt x="6661" y="138"/>
                  </a:lnTo>
                  <a:lnTo>
                    <a:pt x="6744" y="112"/>
                  </a:lnTo>
                  <a:lnTo>
                    <a:pt x="6829" y="88"/>
                  </a:lnTo>
                  <a:lnTo>
                    <a:pt x="6917" y="68"/>
                  </a:lnTo>
                  <a:lnTo>
                    <a:pt x="7007" y="50"/>
                  </a:lnTo>
                  <a:lnTo>
                    <a:pt x="7099" y="35"/>
                  </a:lnTo>
                  <a:lnTo>
                    <a:pt x="7192" y="23"/>
                  </a:lnTo>
                  <a:lnTo>
                    <a:pt x="7287" y="13"/>
                  </a:lnTo>
                  <a:lnTo>
                    <a:pt x="7382" y="6"/>
                  </a:lnTo>
                  <a:lnTo>
                    <a:pt x="7479" y="3"/>
                  </a:lnTo>
                  <a:lnTo>
                    <a:pt x="7578" y="0"/>
                  </a:lnTo>
                  <a:lnTo>
                    <a:pt x="7676" y="3"/>
                  </a:lnTo>
                  <a:lnTo>
                    <a:pt x="7775" y="6"/>
                  </a:lnTo>
                  <a:lnTo>
                    <a:pt x="7873" y="14"/>
                  </a:lnTo>
                  <a:lnTo>
                    <a:pt x="7973" y="23"/>
                  </a:lnTo>
                  <a:lnTo>
                    <a:pt x="8072" y="35"/>
                  </a:lnTo>
                  <a:lnTo>
                    <a:pt x="8170" y="51"/>
                  </a:lnTo>
                  <a:lnTo>
                    <a:pt x="8269" y="69"/>
                  </a:lnTo>
                  <a:lnTo>
                    <a:pt x="8367" y="89"/>
                  </a:lnTo>
                  <a:lnTo>
                    <a:pt x="8462" y="113"/>
                  </a:lnTo>
                  <a:lnTo>
                    <a:pt x="8558" y="139"/>
                  </a:lnTo>
                  <a:lnTo>
                    <a:pt x="8652" y="168"/>
                  </a:lnTo>
                  <a:lnTo>
                    <a:pt x="8746" y="199"/>
                  </a:lnTo>
                  <a:lnTo>
                    <a:pt x="8836" y="233"/>
                  </a:lnTo>
                  <a:lnTo>
                    <a:pt x="8925" y="270"/>
                  </a:lnTo>
                  <a:lnTo>
                    <a:pt x="9012" y="311"/>
                  </a:lnTo>
                  <a:lnTo>
                    <a:pt x="9096" y="3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14" name="Freeform 40"/>
            <p:cNvSpPr>
              <a:spLocks/>
            </p:cNvSpPr>
            <p:nvPr/>
          </p:nvSpPr>
          <p:spPr bwMode="auto">
            <a:xfrm>
              <a:off x="4620641" y="661232"/>
              <a:ext cx="2545924" cy="1104376"/>
            </a:xfrm>
            <a:custGeom>
              <a:avLst/>
              <a:gdLst/>
              <a:ahLst/>
              <a:cxnLst>
                <a:cxn ang="0">
                  <a:pos x="455" y="2455"/>
                </a:cxn>
                <a:cxn ang="0">
                  <a:pos x="1005" y="2299"/>
                </a:cxn>
                <a:cxn ang="0">
                  <a:pos x="1386" y="1660"/>
                </a:cxn>
                <a:cxn ang="0">
                  <a:pos x="1279" y="876"/>
                </a:cxn>
                <a:cxn ang="0">
                  <a:pos x="1571" y="257"/>
                </a:cxn>
                <a:cxn ang="0">
                  <a:pos x="1862" y="103"/>
                </a:cxn>
                <a:cxn ang="0">
                  <a:pos x="1709" y="582"/>
                </a:cxn>
                <a:cxn ang="0">
                  <a:pos x="1665" y="1027"/>
                </a:cxn>
                <a:cxn ang="0">
                  <a:pos x="1803" y="1665"/>
                </a:cxn>
                <a:cxn ang="0">
                  <a:pos x="2248" y="2385"/>
                </a:cxn>
                <a:cxn ang="0">
                  <a:pos x="2479" y="2551"/>
                </a:cxn>
                <a:cxn ang="0">
                  <a:pos x="2042" y="2971"/>
                </a:cxn>
                <a:cxn ang="0">
                  <a:pos x="1939" y="3572"/>
                </a:cxn>
                <a:cxn ang="0">
                  <a:pos x="2182" y="4106"/>
                </a:cxn>
                <a:cxn ang="0">
                  <a:pos x="2646" y="4456"/>
                </a:cxn>
                <a:cxn ang="0">
                  <a:pos x="3263" y="4406"/>
                </a:cxn>
                <a:cxn ang="0">
                  <a:pos x="3808" y="4024"/>
                </a:cxn>
                <a:cxn ang="0">
                  <a:pos x="3916" y="3480"/>
                </a:cxn>
                <a:cxn ang="0">
                  <a:pos x="4301" y="3980"/>
                </a:cxn>
                <a:cxn ang="0">
                  <a:pos x="4860" y="4354"/>
                </a:cxn>
                <a:cxn ang="0">
                  <a:pos x="5500" y="4526"/>
                </a:cxn>
                <a:cxn ang="0">
                  <a:pos x="6317" y="4441"/>
                </a:cxn>
                <a:cxn ang="0">
                  <a:pos x="6884" y="4184"/>
                </a:cxn>
                <a:cxn ang="0">
                  <a:pos x="7229" y="4570"/>
                </a:cxn>
                <a:cxn ang="0">
                  <a:pos x="7704" y="4714"/>
                </a:cxn>
                <a:cxn ang="0">
                  <a:pos x="8227" y="4628"/>
                </a:cxn>
                <a:cxn ang="0">
                  <a:pos x="8628" y="4311"/>
                </a:cxn>
                <a:cxn ang="0">
                  <a:pos x="8883" y="4065"/>
                </a:cxn>
                <a:cxn ang="0">
                  <a:pos x="9682" y="4197"/>
                </a:cxn>
                <a:cxn ang="0">
                  <a:pos x="10279" y="3707"/>
                </a:cxn>
                <a:cxn ang="0">
                  <a:pos x="10625" y="4253"/>
                </a:cxn>
                <a:cxn ang="0">
                  <a:pos x="11619" y="4544"/>
                </a:cxn>
                <a:cxn ang="0">
                  <a:pos x="12561" y="4229"/>
                </a:cxn>
                <a:cxn ang="0">
                  <a:pos x="13120" y="3635"/>
                </a:cxn>
                <a:cxn ang="0">
                  <a:pos x="13387" y="2855"/>
                </a:cxn>
                <a:cxn ang="0">
                  <a:pos x="13351" y="1993"/>
                </a:cxn>
                <a:cxn ang="0">
                  <a:pos x="13187" y="1471"/>
                </a:cxn>
                <a:cxn ang="0">
                  <a:pos x="13572" y="1942"/>
                </a:cxn>
                <a:cxn ang="0">
                  <a:pos x="13774" y="2534"/>
                </a:cxn>
                <a:cxn ang="0">
                  <a:pos x="13819" y="3061"/>
                </a:cxn>
                <a:cxn ang="0">
                  <a:pos x="13737" y="3536"/>
                </a:cxn>
                <a:cxn ang="0">
                  <a:pos x="13533" y="3965"/>
                </a:cxn>
                <a:cxn ang="0">
                  <a:pos x="12808" y="4608"/>
                </a:cxn>
                <a:cxn ang="0">
                  <a:pos x="11707" y="4936"/>
                </a:cxn>
                <a:cxn ang="0">
                  <a:pos x="10711" y="4914"/>
                </a:cxn>
                <a:cxn ang="0">
                  <a:pos x="10049" y="4854"/>
                </a:cxn>
                <a:cxn ang="0">
                  <a:pos x="9767" y="4934"/>
                </a:cxn>
                <a:cxn ang="0">
                  <a:pos x="9595" y="5138"/>
                </a:cxn>
                <a:cxn ang="0">
                  <a:pos x="8847" y="5850"/>
                </a:cxn>
                <a:cxn ang="0">
                  <a:pos x="7913" y="5988"/>
                </a:cxn>
                <a:cxn ang="0">
                  <a:pos x="7263" y="5875"/>
                </a:cxn>
                <a:cxn ang="0">
                  <a:pos x="6702" y="5632"/>
                </a:cxn>
                <a:cxn ang="0">
                  <a:pos x="6330" y="5243"/>
                </a:cxn>
                <a:cxn ang="0">
                  <a:pos x="5091" y="5501"/>
                </a:cxn>
                <a:cxn ang="0">
                  <a:pos x="3980" y="5804"/>
                </a:cxn>
                <a:cxn ang="0">
                  <a:pos x="2913" y="5727"/>
                </a:cxn>
                <a:cxn ang="0">
                  <a:pos x="1776" y="5218"/>
                </a:cxn>
                <a:cxn ang="0">
                  <a:pos x="1130" y="4418"/>
                </a:cxn>
                <a:cxn ang="0">
                  <a:pos x="618" y="4002"/>
                </a:cxn>
                <a:cxn ang="0">
                  <a:pos x="345" y="3914"/>
                </a:cxn>
                <a:cxn ang="0">
                  <a:pos x="124" y="3717"/>
                </a:cxn>
                <a:cxn ang="0">
                  <a:pos x="7" y="3421"/>
                </a:cxn>
                <a:cxn ang="0">
                  <a:pos x="30" y="3070"/>
                </a:cxn>
              </a:cxnLst>
              <a:rect l="0" t="0" r="r" b="b"/>
              <a:pathLst>
                <a:path w="13820" h="5993">
                  <a:moveTo>
                    <a:pt x="55" y="2983"/>
                  </a:moveTo>
                  <a:lnTo>
                    <a:pt x="77" y="2919"/>
                  </a:lnTo>
                  <a:lnTo>
                    <a:pt x="102" y="2861"/>
                  </a:lnTo>
                  <a:lnTo>
                    <a:pt x="130" y="2805"/>
                  </a:lnTo>
                  <a:lnTo>
                    <a:pt x="159" y="2753"/>
                  </a:lnTo>
                  <a:lnTo>
                    <a:pt x="191" y="2705"/>
                  </a:lnTo>
                  <a:lnTo>
                    <a:pt x="224" y="2660"/>
                  </a:lnTo>
                  <a:lnTo>
                    <a:pt x="259" y="2618"/>
                  </a:lnTo>
                  <a:lnTo>
                    <a:pt x="295" y="2580"/>
                  </a:lnTo>
                  <a:lnTo>
                    <a:pt x="333" y="2544"/>
                  </a:lnTo>
                  <a:lnTo>
                    <a:pt x="373" y="2512"/>
                  </a:lnTo>
                  <a:lnTo>
                    <a:pt x="413" y="2482"/>
                  </a:lnTo>
                  <a:lnTo>
                    <a:pt x="455" y="2455"/>
                  </a:lnTo>
                  <a:lnTo>
                    <a:pt x="496" y="2432"/>
                  </a:lnTo>
                  <a:lnTo>
                    <a:pt x="539" y="2409"/>
                  </a:lnTo>
                  <a:lnTo>
                    <a:pt x="583" y="2390"/>
                  </a:lnTo>
                  <a:lnTo>
                    <a:pt x="626" y="2373"/>
                  </a:lnTo>
                  <a:lnTo>
                    <a:pt x="669" y="2357"/>
                  </a:lnTo>
                  <a:lnTo>
                    <a:pt x="713" y="2345"/>
                  </a:lnTo>
                  <a:lnTo>
                    <a:pt x="757" y="2334"/>
                  </a:lnTo>
                  <a:lnTo>
                    <a:pt x="800" y="2324"/>
                  </a:lnTo>
                  <a:lnTo>
                    <a:pt x="843" y="2316"/>
                  </a:lnTo>
                  <a:lnTo>
                    <a:pt x="884" y="2310"/>
                  </a:lnTo>
                  <a:lnTo>
                    <a:pt x="926" y="2305"/>
                  </a:lnTo>
                  <a:lnTo>
                    <a:pt x="966" y="2301"/>
                  </a:lnTo>
                  <a:lnTo>
                    <a:pt x="1005" y="2299"/>
                  </a:lnTo>
                  <a:lnTo>
                    <a:pt x="1044" y="2298"/>
                  </a:lnTo>
                  <a:lnTo>
                    <a:pt x="1081" y="2298"/>
                  </a:lnTo>
                  <a:lnTo>
                    <a:pt x="1116" y="2298"/>
                  </a:lnTo>
                  <a:lnTo>
                    <a:pt x="1149" y="2299"/>
                  </a:lnTo>
                  <a:lnTo>
                    <a:pt x="1181" y="2300"/>
                  </a:lnTo>
                  <a:lnTo>
                    <a:pt x="1210" y="2302"/>
                  </a:lnTo>
                  <a:lnTo>
                    <a:pt x="1237" y="2305"/>
                  </a:lnTo>
                  <a:lnTo>
                    <a:pt x="1714" y="2352"/>
                  </a:lnTo>
                  <a:lnTo>
                    <a:pt x="1501" y="1924"/>
                  </a:lnTo>
                  <a:lnTo>
                    <a:pt x="1469" y="1857"/>
                  </a:lnTo>
                  <a:lnTo>
                    <a:pt x="1438" y="1791"/>
                  </a:lnTo>
                  <a:lnTo>
                    <a:pt x="1411" y="1725"/>
                  </a:lnTo>
                  <a:lnTo>
                    <a:pt x="1386" y="1660"/>
                  </a:lnTo>
                  <a:lnTo>
                    <a:pt x="1364" y="1596"/>
                  </a:lnTo>
                  <a:lnTo>
                    <a:pt x="1344" y="1532"/>
                  </a:lnTo>
                  <a:lnTo>
                    <a:pt x="1326" y="1467"/>
                  </a:lnTo>
                  <a:lnTo>
                    <a:pt x="1310" y="1405"/>
                  </a:lnTo>
                  <a:lnTo>
                    <a:pt x="1298" y="1343"/>
                  </a:lnTo>
                  <a:lnTo>
                    <a:pt x="1286" y="1282"/>
                  </a:lnTo>
                  <a:lnTo>
                    <a:pt x="1279" y="1221"/>
                  </a:lnTo>
                  <a:lnTo>
                    <a:pt x="1273" y="1162"/>
                  </a:lnTo>
                  <a:lnTo>
                    <a:pt x="1268" y="1102"/>
                  </a:lnTo>
                  <a:lnTo>
                    <a:pt x="1267" y="1045"/>
                  </a:lnTo>
                  <a:lnTo>
                    <a:pt x="1270" y="988"/>
                  </a:lnTo>
                  <a:lnTo>
                    <a:pt x="1273" y="931"/>
                  </a:lnTo>
                  <a:lnTo>
                    <a:pt x="1279" y="876"/>
                  </a:lnTo>
                  <a:lnTo>
                    <a:pt x="1288" y="821"/>
                  </a:lnTo>
                  <a:lnTo>
                    <a:pt x="1298" y="769"/>
                  </a:lnTo>
                  <a:lnTo>
                    <a:pt x="1311" y="717"/>
                  </a:lnTo>
                  <a:lnTo>
                    <a:pt x="1327" y="665"/>
                  </a:lnTo>
                  <a:lnTo>
                    <a:pt x="1344" y="615"/>
                  </a:lnTo>
                  <a:lnTo>
                    <a:pt x="1364" y="566"/>
                  </a:lnTo>
                  <a:lnTo>
                    <a:pt x="1386" y="518"/>
                  </a:lnTo>
                  <a:lnTo>
                    <a:pt x="1412" y="472"/>
                  </a:lnTo>
                  <a:lnTo>
                    <a:pt x="1439" y="426"/>
                  </a:lnTo>
                  <a:lnTo>
                    <a:pt x="1469" y="382"/>
                  </a:lnTo>
                  <a:lnTo>
                    <a:pt x="1500" y="339"/>
                  </a:lnTo>
                  <a:lnTo>
                    <a:pt x="1535" y="298"/>
                  </a:lnTo>
                  <a:lnTo>
                    <a:pt x="1571" y="257"/>
                  </a:lnTo>
                  <a:lnTo>
                    <a:pt x="1610" y="218"/>
                  </a:lnTo>
                  <a:lnTo>
                    <a:pt x="1652" y="181"/>
                  </a:lnTo>
                  <a:lnTo>
                    <a:pt x="1682" y="155"/>
                  </a:lnTo>
                  <a:lnTo>
                    <a:pt x="1715" y="129"/>
                  </a:lnTo>
                  <a:lnTo>
                    <a:pt x="1746" y="106"/>
                  </a:lnTo>
                  <a:lnTo>
                    <a:pt x="1779" y="82"/>
                  </a:lnTo>
                  <a:lnTo>
                    <a:pt x="1811" y="61"/>
                  </a:lnTo>
                  <a:lnTo>
                    <a:pt x="1845" y="39"/>
                  </a:lnTo>
                  <a:lnTo>
                    <a:pt x="1879" y="19"/>
                  </a:lnTo>
                  <a:lnTo>
                    <a:pt x="1914" y="0"/>
                  </a:lnTo>
                  <a:lnTo>
                    <a:pt x="1896" y="34"/>
                  </a:lnTo>
                  <a:lnTo>
                    <a:pt x="1879" y="69"/>
                  </a:lnTo>
                  <a:lnTo>
                    <a:pt x="1862" y="103"/>
                  </a:lnTo>
                  <a:lnTo>
                    <a:pt x="1846" y="138"/>
                  </a:lnTo>
                  <a:lnTo>
                    <a:pt x="1832" y="174"/>
                  </a:lnTo>
                  <a:lnTo>
                    <a:pt x="1817" y="211"/>
                  </a:lnTo>
                  <a:lnTo>
                    <a:pt x="1803" y="247"/>
                  </a:lnTo>
                  <a:lnTo>
                    <a:pt x="1790" y="284"/>
                  </a:lnTo>
                  <a:lnTo>
                    <a:pt x="1778" y="321"/>
                  </a:lnTo>
                  <a:lnTo>
                    <a:pt x="1765" y="358"/>
                  </a:lnTo>
                  <a:lnTo>
                    <a:pt x="1754" y="396"/>
                  </a:lnTo>
                  <a:lnTo>
                    <a:pt x="1744" y="433"/>
                  </a:lnTo>
                  <a:lnTo>
                    <a:pt x="1734" y="471"/>
                  </a:lnTo>
                  <a:lnTo>
                    <a:pt x="1725" y="508"/>
                  </a:lnTo>
                  <a:lnTo>
                    <a:pt x="1717" y="545"/>
                  </a:lnTo>
                  <a:lnTo>
                    <a:pt x="1709" y="582"/>
                  </a:lnTo>
                  <a:lnTo>
                    <a:pt x="1701" y="619"/>
                  </a:lnTo>
                  <a:lnTo>
                    <a:pt x="1694" y="656"/>
                  </a:lnTo>
                  <a:lnTo>
                    <a:pt x="1689" y="692"/>
                  </a:lnTo>
                  <a:lnTo>
                    <a:pt x="1683" y="728"/>
                  </a:lnTo>
                  <a:lnTo>
                    <a:pt x="1679" y="764"/>
                  </a:lnTo>
                  <a:lnTo>
                    <a:pt x="1674" y="799"/>
                  </a:lnTo>
                  <a:lnTo>
                    <a:pt x="1672" y="834"/>
                  </a:lnTo>
                  <a:lnTo>
                    <a:pt x="1669" y="867"/>
                  </a:lnTo>
                  <a:lnTo>
                    <a:pt x="1666" y="900"/>
                  </a:lnTo>
                  <a:lnTo>
                    <a:pt x="1665" y="933"/>
                  </a:lnTo>
                  <a:lnTo>
                    <a:pt x="1664" y="965"/>
                  </a:lnTo>
                  <a:lnTo>
                    <a:pt x="1664" y="997"/>
                  </a:lnTo>
                  <a:lnTo>
                    <a:pt x="1665" y="1027"/>
                  </a:lnTo>
                  <a:lnTo>
                    <a:pt x="1665" y="1056"/>
                  </a:lnTo>
                  <a:lnTo>
                    <a:pt x="1667" y="1084"/>
                  </a:lnTo>
                  <a:lnTo>
                    <a:pt x="1670" y="1111"/>
                  </a:lnTo>
                  <a:lnTo>
                    <a:pt x="1674" y="1151"/>
                  </a:lnTo>
                  <a:lnTo>
                    <a:pt x="1681" y="1196"/>
                  </a:lnTo>
                  <a:lnTo>
                    <a:pt x="1690" y="1244"/>
                  </a:lnTo>
                  <a:lnTo>
                    <a:pt x="1700" y="1297"/>
                  </a:lnTo>
                  <a:lnTo>
                    <a:pt x="1712" y="1353"/>
                  </a:lnTo>
                  <a:lnTo>
                    <a:pt x="1727" y="1411"/>
                  </a:lnTo>
                  <a:lnTo>
                    <a:pt x="1743" y="1472"/>
                  </a:lnTo>
                  <a:lnTo>
                    <a:pt x="1761" y="1535"/>
                  </a:lnTo>
                  <a:lnTo>
                    <a:pt x="1781" y="1599"/>
                  </a:lnTo>
                  <a:lnTo>
                    <a:pt x="1803" y="1665"/>
                  </a:lnTo>
                  <a:lnTo>
                    <a:pt x="1827" y="1730"/>
                  </a:lnTo>
                  <a:lnTo>
                    <a:pt x="1852" y="1797"/>
                  </a:lnTo>
                  <a:lnTo>
                    <a:pt x="1879" y="1862"/>
                  </a:lnTo>
                  <a:lnTo>
                    <a:pt x="1908" y="1926"/>
                  </a:lnTo>
                  <a:lnTo>
                    <a:pt x="1939" y="1989"/>
                  </a:lnTo>
                  <a:lnTo>
                    <a:pt x="1972" y="2051"/>
                  </a:lnTo>
                  <a:lnTo>
                    <a:pt x="2007" y="2109"/>
                  </a:lnTo>
                  <a:lnTo>
                    <a:pt x="2043" y="2165"/>
                  </a:lnTo>
                  <a:lnTo>
                    <a:pt x="2080" y="2218"/>
                  </a:lnTo>
                  <a:lnTo>
                    <a:pt x="2120" y="2266"/>
                  </a:lnTo>
                  <a:lnTo>
                    <a:pt x="2161" y="2311"/>
                  </a:lnTo>
                  <a:lnTo>
                    <a:pt x="2205" y="2352"/>
                  </a:lnTo>
                  <a:lnTo>
                    <a:pt x="2248" y="2385"/>
                  </a:lnTo>
                  <a:lnTo>
                    <a:pt x="2296" y="2415"/>
                  </a:lnTo>
                  <a:lnTo>
                    <a:pt x="2343" y="2438"/>
                  </a:lnTo>
                  <a:lnTo>
                    <a:pt x="2392" y="2454"/>
                  </a:lnTo>
                  <a:lnTo>
                    <a:pt x="2444" y="2463"/>
                  </a:lnTo>
                  <a:lnTo>
                    <a:pt x="2497" y="2464"/>
                  </a:lnTo>
                  <a:lnTo>
                    <a:pt x="2551" y="2457"/>
                  </a:lnTo>
                  <a:lnTo>
                    <a:pt x="2607" y="2443"/>
                  </a:lnTo>
                  <a:lnTo>
                    <a:pt x="2664" y="2418"/>
                  </a:lnTo>
                  <a:lnTo>
                    <a:pt x="2724" y="2384"/>
                  </a:lnTo>
                  <a:lnTo>
                    <a:pt x="2642" y="2439"/>
                  </a:lnTo>
                  <a:lnTo>
                    <a:pt x="2560" y="2494"/>
                  </a:lnTo>
                  <a:lnTo>
                    <a:pt x="2518" y="2523"/>
                  </a:lnTo>
                  <a:lnTo>
                    <a:pt x="2479" y="2551"/>
                  </a:lnTo>
                  <a:lnTo>
                    <a:pt x="2438" y="2580"/>
                  </a:lnTo>
                  <a:lnTo>
                    <a:pt x="2399" y="2608"/>
                  </a:lnTo>
                  <a:lnTo>
                    <a:pt x="2361" y="2638"/>
                  </a:lnTo>
                  <a:lnTo>
                    <a:pt x="2324" y="2667"/>
                  </a:lnTo>
                  <a:lnTo>
                    <a:pt x="2287" y="2699"/>
                  </a:lnTo>
                  <a:lnTo>
                    <a:pt x="2252" y="2730"/>
                  </a:lnTo>
                  <a:lnTo>
                    <a:pt x="2217" y="2762"/>
                  </a:lnTo>
                  <a:lnTo>
                    <a:pt x="2184" y="2794"/>
                  </a:lnTo>
                  <a:lnTo>
                    <a:pt x="2152" y="2828"/>
                  </a:lnTo>
                  <a:lnTo>
                    <a:pt x="2123" y="2862"/>
                  </a:lnTo>
                  <a:lnTo>
                    <a:pt x="2093" y="2898"/>
                  </a:lnTo>
                  <a:lnTo>
                    <a:pt x="2066" y="2934"/>
                  </a:lnTo>
                  <a:lnTo>
                    <a:pt x="2042" y="2971"/>
                  </a:lnTo>
                  <a:lnTo>
                    <a:pt x="2019" y="3009"/>
                  </a:lnTo>
                  <a:lnTo>
                    <a:pt x="1998" y="3050"/>
                  </a:lnTo>
                  <a:lnTo>
                    <a:pt x="1980" y="3090"/>
                  </a:lnTo>
                  <a:lnTo>
                    <a:pt x="1963" y="3132"/>
                  </a:lnTo>
                  <a:lnTo>
                    <a:pt x="1950" y="3174"/>
                  </a:lnTo>
                  <a:lnTo>
                    <a:pt x="1938" y="3219"/>
                  </a:lnTo>
                  <a:lnTo>
                    <a:pt x="1929" y="3265"/>
                  </a:lnTo>
                  <a:lnTo>
                    <a:pt x="1924" y="3312"/>
                  </a:lnTo>
                  <a:lnTo>
                    <a:pt x="1920" y="3361"/>
                  </a:lnTo>
                  <a:lnTo>
                    <a:pt x="1920" y="3411"/>
                  </a:lnTo>
                  <a:lnTo>
                    <a:pt x="1923" y="3463"/>
                  </a:lnTo>
                  <a:lnTo>
                    <a:pt x="1929" y="3517"/>
                  </a:lnTo>
                  <a:lnTo>
                    <a:pt x="1939" y="3572"/>
                  </a:lnTo>
                  <a:lnTo>
                    <a:pt x="1948" y="3614"/>
                  </a:lnTo>
                  <a:lnTo>
                    <a:pt x="1959" y="3655"/>
                  </a:lnTo>
                  <a:lnTo>
                    <a:pt x="1971" y="3698"/>
                  </a:lnTo>
                  <a:lnTo>
                    <a:pt x="1985" y="3741"/>
                  </a:lnTo>
                  <a:lnTo>
                    <a:pt x="2001" y="3782"/>
                  </a:lnTo>
                  <a:lnTo>
                    <a:pt x="2019" y="3825"/>
                  </a:lnTo>
                  <a:lnTo>
                    <a:pt x="2037" y="3866"/>
                  </a:lnTo>
                  <a:lnTo>
                    <a:pt x="2059" y="3908"/>
                  </a:lnTo>
                  <a:lnTo>
                    <a:pt x="2080" y="3948"/>
                  </a:lnTo>
                  <a:lnTo>
                    <a:pt x="2103" y="3989"/>
                  </a:lnTo>
                  <a:lnTo>
                    <a:pt x="2128" y="4029"/>
                  </a:lnTo>
                  <a:lnTo>
                    <a:pt x="2154" y="4068"/>
                  </a:lnTo>
                  <a:lnTo>
                    <a:pt x="2182" y="4106"/>
                  </a:lnTo>
                  <a:lnTo>
                    <a:pt x="2210" y="4142"/>
                  </a:lnTo>
                  <a:lnTo>
                    <a:pt x="2241" y="4178"/>
                  </a:lnTo>
                  <a:lnTo>
                    <a:pt x="2272" y="4211"/>
                  </a:lnTo>
                  <a:lnTo>
                    <a:pt x="2305" y="4245"/>
                  </a:lnTo>
                  <a:lnTo>
                    <a:pt x="2338" y="4275"/>
                  </a:lnTo>
                  <a:lnTo>
                    <a:pt x="2373" y="4306"/>
                  </a:lnTo>
                  <a:lnTo>
                    <a:pt x="2409" y="4333"/>
                  </a:lnTo>
                  <a:lnTo>
                    <a:pt x="2446" y="4359"/>
                  </a:lnTo>
                  <a:lnTo>
                    <a:pt x="2484" y="4383"/>
                  </a:lnTo>
                  <a:lnTo>
                    <a:pt x="2524" y="4405"/>
                  </a:lnTo>
                  <a:lnTo>
                    <a:pt x="2564" y="4424"/>
                  </a:lnTo>
                  <a:lnTo>
                    <a:pt x="2605" y="4442"/>
                  </a:lnTo>
                  <a:lnTo>
                    <a:pt x="2646" y="4456"/>
                  </a:lnTo>
                  <a:lnTo>
                    <a:pt x="2689" y="4468"/>
                  </a:lnTo>
                  <a:lnTo>
                    <a:pt x="2733" y="4478"/>
                  </a:lnTo>
                  <a:lnTo>
                    <a:pt x="2778" y="4483"/>
                  </a:lnTo>
                  <a:lnTo>
                    <a:pt x="2823" y="4488"/>
                  </a:lnTo>
                  <a:lnTo>
                    <a:pt x="2869" y="4488"/>
                  </a:lnTo>
                  <a:lnTo>
                    <a:pt x="2916" y="4486"/>
                  </a:lnTo>
                  <a:lnTo>
                    <a:pt x="2964" y="4480"/>
                  </a:lnTo>
                  <a:lnTo>
                    <a:pt x="3014" y="4472"/>
                  </a:lnTo>
                  <a:lnTo>
                    <a:pt x="3063" y="4463"/>
                  </a:lnTo>
                  <a:lnTo>
                    <a:pt x="3114" y="4452"/>
                  </a:lnTo>
                  <a:lnTo>
                    <a:pt x="3163" y="4438"/>
                  </a:lnTo>
                  <a:lnTo>
                    <a:pt x="3214" y="4423"/>
                  </a:lnTo>
                  <a:lnTo>
                    <a:pt x="3263" y="4406"/>
                  </a:lnTo>
                  <a:lnTo>
                    <a:pt x="3313" y="4387"/>
                  </a:lnTo>
                  <a:lnTo>
                    <a:pt x="3362" y="4366"/>
                  </a:lnTo>
                  <a:lnTo>
                    <a:pt x="3411" y="4344"/>
                  </a:lnTo>
                  <a:lnTo>
                    <a:pt x="3458" y="4319"/>
                  </a:lnTo>
                  <a:lnTo>
                    <a:pt x="3504" y="4293"/>
                  </a:lnTo>
                  <a:lnTo>
                    <a:pt x="3548" y="4265"/>
                  </a:lnTo>
                  <a:lnTo>
                    <a:pt x="3592" y="4235"/>
                  </a:lnTo>
                  <a:lnTo>
                    <a:pt x="3632" y="4203"/>
                  </a:lnTo>
                  <a:lnTo>
                    <a:pt x="3672" y="4171"/>
                  </a:lnTo>
                  <a:lnTo>
                    <a:pt x="3710" y="4136"/>
                  </a:lnTo>
                  <a:lnTo>
                    <a:pt x="3744" y="4100"/>
                  </a:lnTo>
                  <a:lnTo>
                    <a:pt x="3778" y="4063"/>
                  </a:lnTo>
                  <a:lnTo>
                    <a:pt x="3808" y="4024"/>
                  </a:lnTo>
                  <a:lnTo>
                    <a:pt x="3835" y="3982"/>
                  </a:lnTo>
                  <a:lnTo>
                    <a:pt x="3860" y="3941"/>
                  </a:lnTo>
                  <a:lnTo>
                    <a:pt x="3881" y="3897"/>
                  </a:lnTo>
                  <a:lnTo>
                    <a:pt x="3899" y="3851"/>
                  </a:lnTo>
                  <a:lnTo>
                    <a:pt x="3914" y="3805"/>
                  </a:lnTo>
                  <a:lnTo>
                    <a:pt x="3925" y="3756"/>
                  </a:lnTo>
                  <a:lnTo>
                    <a:pt x="3932" y="3707"/>
                  </a:lnTo>
                  <a:lnTo>
                    <a:pt x="3934" y="3655"/>
                  </a:lnTo>
                  <a:lnTo>
                    <a:pt x="3933" y="3603"/>
                  </a:lnTo>
                  <a:lnTo>
                    <a:pt x="3928" y="3550"/>
                  </a:lnTo>
                  <a:lnTo>
                    <a:pt x="3917" y="3496"/>
                  </a:lnTo>
                  <a:lnTo>
                    <a:pt x="3903" y="3439"/>
                  </a:lnTo>
                  <a:lnTo>
                    <a:pt x="3916" y="3480"/>
                  </a:lnTo>
                  <a:lnTo>
                    <a:pt x="3933" y="3519"/>
                  </a:lnTo>
                  <a:lnTo>
                    <a:pt x="3952" y="3560"/>
                  </a:lnTo>
                  <a:lnTo>
                    <a:pt x="3974" y="3600"/>
                  </a:lnTo>
                  <a:lnTo>
                    <a:pt x="3998" y="3639"/>
                  </a:lnTo>
                  <a:lnTo>
                    <a:pt x="4024" y="3679"/>
                  </a:lnTo>
                  <a:lnTo>
                    <a:pt x="4053" y="3718"/>
                  </a:lnTo>
                  <a:lnTo>
                    <a:pt x="4084" y="3757"/>
                  </a:lnTo>
                  <a:lnTo>
                    <a:pt x="4115" y="3796"/>
                  </a:lnTo>
                  <a:lnTo>
                    <a:pt x="4150" y="3834"/>
                  </a:lnTo>
                  <a:lnTo>
                    <a:pt x="4185" y="3871"/>
                  </a:lnTo>
                  <a:lnTo>
                    <a:pt x="4222" y="3908"/>
                  </a:lnTo>
                  <a:lnTo>
                    <a:pt x="4260" y="3944"/>
                  </a:lnTo>
                  <a:lnTo>
                    <a:pt x="4301" y="3980"/>
                  </a:lnTo>
                  <a:lnTo>
                    <a:pt x="4341" y="4015"/>
                  </a:lnTo>
                  <a:lnTo>
                    <a:pt x="4383" y="4048"/>
                  </a:lnTo>
                  <a:lnTo>
                    <a:pt x="4424" y="4081"/>
                  </a:lnTo>
                  <a:lnTo>
                    <a:pt x="4467" y="4114"/>
                  </a:lnTo>
                  <a:lnTo>
                    <a:pt x="4511" y="4145"/>
                  </a:lnTo>
                  <a:lnTo>
                    <a:pt x="4555" y="4175"/>
                  </a:lnTo>
                  <a:lnTo>
                    <a:pt x="4598" y="4205"/>
                  </a:lnTo>
                  <a:lnTo>
                    <a:pt x="4643" y="4233"/>
                  </a:lnTo>
                  <a:lnTo>
                    <a:pt x="4687" y="4260"/>
                  </a:lnTo>
                  <a:lnTo>
                    <a:pt x="4731" y="4286"/>
                  </a:lnTo>
                  <a:lnTo>
                    <a:pt x="4775" y="4309"/>
                  </a:lnTo>
                  <a:lnTo>
                    <a:pt x="4818" y="4333"/>
                  </a:lnTo>
                  <a:lnTo>
                    <a:pt x="4860" y="4354"/>
                  </a:lnTo>
                  <a:lnTo>
                    <a:pt x="4903" y="4374"/>
                  </a:lnTo>
                  <a:lnTo>
                    <a:pt x="4945" y="4393"/>
                  </a:lnTo>
                  <a:lnTo>
                    <a:pt x="4984" y="4410"/>
                  </a:lnTo>
                  <a:lnTo>
                    <a:pt x="5023" y="4426"/>
                  </a:lnTo>
                  <a:lnTo>
                    <a:pt x="5062" y="4441"/>
                  </a:lnTo>
                  <a:lnTo>
                    <a:pt x="5109" y="4456"/>
                  </a:lnTo>
                  <a:lnTo>
                    <a:pt x="5159" y="4470"/>
                  </a:lnTo>
                  <a:lnTo>
                    <a:pt x="5211" y="4483"/>
                  </a:lnTo>
                  <a:lnTo>
                    <a:pt x="5266" y="4495"/>
                  </a:lnTo>
                  <a:lnTo>
                    <a:pt x="5322" y="4505"/>
                  </a:lnTo>
                  <a:lnTo>
                    <a:pt x="5380" y="4514"/>
                  </a:lnTo>
                  <a:lnTo>
                    <a:pt x="5439" y="4520"/>
                  </a:lnTo>
                  <a:lnTo>
                    <a:pt x="5500" y="4526"/>
                  </a:lnTo>
                  <a:lnTo>
                    <a:pt x="5562" y="4529"/>
                  </a:lnTo>
                  <a:lnTo>
                    <a:pt x="5625" y="4532"/>
                  </a:lnTo>
                  <a:lnTo>
                    <a:pt x="5688" y="4533"/>
                  </a:lnTo>
                  <a:lnTo>
                    <a:pt x="5752" y="4532"/>
                  </a:lnTo>
                  <a:lnTo>
                    <a:pt x="5816" y="4529"/>
                  </a:lnTo>
                  <a:lnTo>
                    <a:pt x="5880" y="4525"/>
                  </a:lnTo>
                  <a:lnTo>
                    <a:pt x="5944" y="4518"/>
                  </a:lnTo>
                  <a:lnTo>
                    <a:pt x="6008" y="4510"/>
                  </a:lnTo>
                  <a:lnTo>
                    <a:pt x="6072" y="4500"/>
                  </a:lnTo>
                  <a:lnTo>
                    <a:pt x="6135" y="4488"/>
                  </a:lnTo>
                  <a:lnTo>
                    <a:pt x="6197" y="4474"/>
                  </a:lnTo>
                  <a:lnTo>
                    <a:pt x="6257" y="4459"/>
                  </a:lnTo>
                  <a:lnTo>
                    <a:pt x="6317" y="4441"/>
                  </a:lnTo>
                  <a:lnTo>
                    <a:pt x="6375" y="4420"/>
                  </a:lnTo>
                  <a:lnTo>
                    <a:pt x="6432" y="4399"/>
                  </a:lnTo>
                  <a:lnTo>
                    <a:pt x="6487" y="4374"/>
                  </a:lnTo>
                  <a:lnTo>
                    <a:pt x="6539" y="4348"/>
                  </a:lnTo>
                  <a:lnTo>
                    <a:pt x="6590" y="4320"/>
                  </a:lnTo>
                  <a:lnTo>
                    <a:pt x="6638" y="4289"/>
                  </a:lnTo>
                  <a:lnTo>
                    <a:pt x="6683" y="4256"/>
                  </a:lnTo>
                  <a:lnTo>
                    <a:pt x="6726" y="4221"/>
                  </a:lnTo>
                  <a:lnTo>
                    <a:pt x="6766" y="4184"/>
                  </a:lnTo>
                  <a:lnTo>
                    <a:pt x="6802" y="4144"/>
                  </a:lnTo>
                  <a:lnTo>
                    <a:pt x="6836" y="4102"/>
                  </a:lnTo>
                  <a:lnTo>
                    <a:pt x="6860" y="4144"/>
                  </a:lnTo>
                  <a:lnTo>
                    <a:pt x="6884" y="4184"/>
                  </a:lnTo>
                  <a:lnTo>
                    <a:pt x="6909" y="4223"/>
                  </a:lnTo>
                  <a:lnTo>
                    <a:pt x="6934" y="4260"/>
                  </a:lnTo>
                  <a:lnTo>
                    <a:pt x="6959" y="4296"/>
                  </a:lnTo>
                  <a:lnTo>
                    <a:pt x="6984" y="4329"/>
                  </a:lnTo>
                  <a:lnTo>
                    <a:pt x="7009" y="4362"/>
                  </a:lnTo>
                  <a:lnTo>
                    <a:pt x="7035" y="4393"/>
                  </a:lnTo>
                  <a:lnTo>
                    <a:pt x="7061" y="4424"/>
                  </a:lnTo>
                  <a:lnTo>
                    <a:pt x="7088" y="4452"/>
                  </a:lnTo>
                  <a:lnTo>
                    <a:pt x="7115" y="4478"/>
                  </a:lnTo>
                  <a:lnTo>
                    <a:pt x="7142" y="4503"/>
                  </a:lnTo>
                  <a:lnTo>
                    <a:pt x="7171" y="4527"/>
                  </a:lnTo>
                  <a:lnTo>
                    <a:pt x="7199" y="4550"/>
                  </a:lnTo>
                  <a:lnTo>
                    <a:pt x="7229" y="4570"/>
                  </a:lnTo>
                  <a:lnTo>
                    <a:pt x="7260" y="4590"/>
                  </a:lnTo>
                  <a:lnTo>
                    <a:pt x="7290" y="4608"/>
                  </a:lnTo>
                  <a:lnTo>
                    <a:pt x="7323" y="4625"/>
                  </a:lnTo>
                  <a:lnTo>
                    <a:pt x="7355" y="4639"/>
                  </a:lnTo>
                  <a:lnTo>
                    <a:pt x="7389" y="4653"/>
                  </a:lnTo>
                  <a:lnTo>
                    <a:pt x="7425" y="4665"/>
                  </a:lnTo>
                  <a:lnTo>
                    <a:pt x="7461" y="4677"/>
                  </a:lnTo>
                  <a:lnTo>
                    <a:pt x="7498" y="4687"/>
                  </a:lnTo>
                  <a:lnTo>
                    <a:pt x="7536" y="4695"/>
                  </a:lnTo>
                  <a:lnTo>
                    <a:pt x="7576" y="4701"/>
                  </a:lnTo>
                  <a:lnTo>
                    <a:pt x="7617" y="4707"/>
                  </a:lnTo>
                  <a:lnTo>
                    <a:pt x="7660" y="4711"/>
                  </a:lnTo>
                  <a:lnTo>
                    <a:pt x="7704" y="4714"/>
                  </a:lnTo>
                  <a:lnTo>
                    <a:pt x="7749" y="4715"/>
                  </a:lnTo>
                  <a:lnTo>
                    <a:pt x="7796" y="4716"/>
                  </a:lnTo>
                  <a:lnTo>
                    <a:pt x="7844" y="4714"/>
                  </a:lnTo>
                  <a:lnTo>
                    <a:pt x="7894" y="4711"/>
                  </a:lnTo>
                  <a:lnTo>
                    <a:pt x="7930" y="4709"/>
                  </a:lnTo>
                  <a:lnTo>
                    <a:pt x="7967" y="4703"/>
                  </a:lnTo>
                  <a:lnTo>
                    <a:pt x="8004" y="4698"/>
                  </a:lnTo>
                  <a:lnTo>
                    <a:pt x="8041" y="4690"/>
                  </a:lnTo>
                  <a:lnTo>
                    <a:pt x="8079" y="4681"/>
                  </a:lnTo>
                  <a:lnTo>
                    <a:pt x="8116" y="4670"/>
                  </a:lnTo>
                  <a:lnTo>
                    <a:pt x="8153" y="4657"/>
                  </a:lnTo>
                  <a:lnTo>
                    <a:pt x="8190" y="4644"/>
                  </a:lnTo>
                  <a:lnTo>
                    <a:pt x="8227" y="4628"/>
                  </a:lnTo>
                  <a:lnTo>
                    <a:pt x="8263" y="4611"/>
                  </a:lnTo>
                  <a:lnTo>
                    <a:pt x="8299" y="4593"/>
                  </a:lnTo>
                  <a:lnTo>
                    <a:pt x="8335" y="4574"/>
                  </a:lnTo>
                  <a:lnTo>
                    <a:pt x="8369" y="4553"/>
                  </a:lnTo>
                  <a:lnTo>
                    <a:pt x="8403" y="4532"/>
                  </a:lnTo>
                  <a:lnTo>
                    <a:pt x="8435" y="4508"/>
                  </a:lnTo>
                  <a:lnTo>
                    <a:pt x="8467" y="4483"/>
                  </a:lnTo>
                  <a:lnTo>
                    <a:pt x="8497" y="4457"/>
                  </a:lnTo>
                  <a:lnTo>
                    <a:pt x="8526" y="4430"/>
                  </a:lnTo>
                  <a:lnTo>
                    <a:pt x="8555" y="4402"/>
                  </a:lnTo>
                  <a:lnTo>
                    <a:pt x="8580" y="4373"/>
                  </a:lnTo>
                  <a:lnTo>
                    <a:pt x="8605" y="4343"/>
                  </a:lnTo>
                  <a:lnTo>
                    <a:pt x="8628" y="4311"/>
                  </a:lnTo>
                  <a:lnTo>
                    <a:pt x="8649" y="4279"/>
                  </a:lnTo>
                  <a:lnTo>
                    <a:pt x="8668" y="4246"/>
                  </a:lnTo>
                  <a:lnTo>
                    <a:pt x="8685" y="4211"/>
                  </a:lnTo>
                  <a:lnTo>
                    <a:pt x="8700" y="4175"/>
                  </a:lnTo>
                  <a:lnTo>
                    <a:pt x="8712" y="4139"/>
                  </a:lnTo>
                  <a:lnTo>
                    <a:pt x="8722" y="4102"/>
                  </a:lnTo>
                  <a:lnTo>
                    <a:pt x="8730" y="4064"/>
                  </a:lnTo>
                  <a:lnTo>
                    <a:pt x="8735" y="4025"/>
                  </a:lnTo>
                  <a:lnTo>
                    <a:pt x="8738" y="3984"/>
                  </a:lnTo>
                  <a:lnTo>
                    <a:pt x="8738" y="3944"/>
                  </a:lnTo>
                  <a:lnTo>
                    <a:pt x="8783" y="3988"/>
                  </a:lnTo>
                  <a:lnTo>
                    <a:pt x="8832" y="4028"/>
                  </a:lnTo>
                  <a:lnTo>
                    <a:pt x="8883" y="4065"/>
                  </a:lnTo>
                  <a:lnTo>
                    <a:pt x="8937" y="4098"/>
                  </a:lnTo>
                  <a:lnTo>
                    <a:pt x="8993" y="4127"/>
                  </a:lnTo>
                  <a:lnTo>
                    <a:pt x="9051" y="4152"/>
                  </a:lnTo>
                  <a:lnTo>
                    <a:pt x="9112" y="4173"/>
                  </a:lnTo>
                  <a:lnTo>
                    <a:pt x="9173" y="4191"/>
                  </a:lnTo>
                  <a:lnTo>
                    <a:pt x="9236" y="4205"/>
                  </a:lnTo>
                  <a:lnTo>
                    <a:pt x="9300" y="4215"/>
                  </a:lnTo>
                  <a:lnTo>
                    <a:pt x="9363" y="4221"/>
                  </a:lnTo>
                  <a:lnTo>
                    <a:pt x="9428" y="4224"/>
                  </a:lnTo>
                  <a:lnTo>
                    <a:pt x="9492" y="4223"/>
                  </a:lnTo>
                  <a:lnTo>
                    <a:pt x="9556" y="4218"/>
                  </a:lnTo>
                  <a:lnTo>
                    <a:pt x="9619" y="4209"/>
                  </a:lnTo>
                  <a:lnTo>
                    <a:pt x="9682" y="4197"/>
                  </a:lnTo>
                  <a:lnTo>
                    <a:pt x="9742" y="4181"/>
                  </a:lnTo>
                  <a:lnTo>
                    <a:pt x="9803" y="4161"/>
                  </a:lnTo>
                  <a:lnTo>
                    <a:pt x="9860" y="4138"/>
                  </a:lnTo>
                  <a:lnTo>
                    <a:pt x="9917" y="4111"/>
                  </a:lnTo>
                  <a:lnTo>
                    <a:pt x="9971" y="4081"/>
                  </a:lnTo>
                  <a:lnTo>
                    <a:pt x="10021" y="4046"/>
                  </a:lnTo>
                  <a:lnTo>
                    <a:pt x="10070" y="4009"/>
                  </a:lnTo>
                  <a:lnTo>
                    <a:pt x="10113" y="3968"/>
                  </a:lnTo>
                  <a:lnTo>
                    <a:pt x="10155" y="3923"/>
                  </a:lnTo>
                  <a:lnTo>
                    <a:pt x="10192" y="3874"/>
                  </a:lnTo>
                  <a:lnTo>
                    <a:pt x="10226" y="3823"/>
                  </a:lnTo>
                  <a:lnTo>
                    <a:pt x="10255" y="3766"/>
                  </a:lnTo>
                  <a:lnTo>
                    <a:pt x="10279" y="3707"/>
                  </a:lnTo>
                  <a:lnTo>
                    <a:pt x="10299" y="3645"/>
                  </a:lnTo>
                  <a:lnTo>
                    <a:pt x="10312" y="3579"/>
                  </a:lnTo>
                  <a:lnTo>
                    <a:pt x="10320" y="3509"/>
                  </a:lnTo>
                  <a:lnTo>
                    <a:pt x="10321" y="3606"/>
                  </a:lnTo>
                  <a:lnTo>
                    <a:pt x="10330" y="3698"/>
                  </a:lnTo>
                  <a:lnTo>
                    <a:pt x="10345" y="3784"/>
                  </a:lnTo>
                  <a:lnTo>
                    <a:pt x="10367" y="3866"/>
                  </a:lnTo>
                  <a:lnTo>
                    <a:pt x="10397" y="3943"/>
                  </a:lnTo>
                  <a:lnTo>
                    <a:pt x="10431" y="4015"/>
                  </a:lnTo>
                  <a:lnTo>
                    <a:pt x="10472" y="4081"/>
                  </a:lnTo>
                  <a:lnTo>
                    <a:pt x="10518" y="4143"/>
                  </a:lnTo>
                  <a:lnTo>
                    <a:pt x="10570" y="4200"/>
                  </a:lnTo>
                  <a:lnTo>
                    <a:pt x="10625" y="4253"/>
                  </a:lnTo>
                  <a:lnTo>
                    <a:pt x="10685" y="4301"/>
                  </a:lnTo>
                  <a:lnTo>
                    <a:pt x="10749" y="4345"/>
                  </a:lnTo>
                  <a:lnTo>
                    <a:pt x="10817" y="4384"/>
                  </a:lnTo>
                  <a:lnTo>
                    <a:pt x="10888" y="4419"/>
                  </a:lnTo>
                  <a:lnTo>
                    <a:pt x="10962" y="4450"/>
                  </a:lnTo>
                  <a:lnTo>
                    <a:pt x="11039" y="4475"/>
                  </a:lnTo>
                  <a:lnTo>
                    <a:pt x="11118" y="4497"/>
                  </a:lnTo>
                  <a:lnTo>
                    <a:pt x="11199" y="4515"/>
                  </a:lnTo>
                  <a:lnTo>
                    <a:pt x="11281" y="4528"/>
                  </a:lnTo>
                  <a:lnTo>
                    <a:pt x="11364" y="4538"/>
                  </a:lnTo>
                  <a:lnTo>
                    <a:pt x="11449" y="4544"/>
                  </a:lnTo>
                  <a:lnTo>
                    <a:pt x="11534" y="4545"/>
                  </a:lnTo>
                  <a:lnTo>
                    <a:pt x="11619" y="4544"/>
                  </a:lnTo>
                  <a:lnTo>
                    <a:pt x="11704" y="4537"/>
                  </a:lnTo>
                  <a:lnTo>
                    <a:pt x="11788" y="4528"/>
                  </a:lnTo>
                  <a:lnTo>
                    <a:pt x="11872" y="4515"/>
                  </a:lnTo>
                  <a:lnTo>
                    <a:pt x="11954" y="4499"/>
                  </a:lnTo>
                  <a:lnTo>
                    <a:pt x="12035" y="4479"/>
                  </a:lnTo>
                  <a:lnTo>
                    <a:pt x="12113" y="4455"/>
                  </a:lnTo>
                  <a:lnTo>
                    <a:pt x="12189" y="4428"/>
                  </a:lnTo>
                  <a:lnTo>
                    <a:pt x="12263" y="4398"/>
                  </a:lnTo>
                  <a:lnTo>
                    <a:pt x="12334" y="4364"/>
                  </a:lnTo>
                  <a:lnTo>
                    <a:pt x="12394" y="4333"/>
                  </a:lnTo>
                  <a:lnTo>
                    <a:pt x="12451" y="4300"/>
                  </a:lnTo>
                  <a:lnTo>
                    <a:pt x="12507" y="4265"/>
                  </a:lnTo>
                  <a:lnTo>
                    <a:pt x="12561" y="4229"/>
                  </a:lnTo>
                  <a:lnTo>
                    <a:pt x="12614" y="4192"/>
                  </a:lnTo>
                  <a:lnTo>
                    <a:pt x="12666" y="4153"/>
                  </a:lnTo>
                  <a:lnTo>
                    <a:pt x="12715" y="4112"/>
                  </a:lnTo>
                  <a:lnTo>
                    <a:pt x="12763" y="4071"/>
                  </a:lnTo>
                  <a:lnTo>
                    <a:pt x="12810" y="4027"/>
                  </a:lnTo>
                  <a:lnTo>
                    <a:pt x="12854" y="3983"/>
                  </a:lnTo>
                  <a:lnTo>
                    <a:pt x="12897" y="3937"/>
                  </a:lnTo>
                  <a:lnTo>
                    <a:pt x="12939" y="3890"/>
                  </a:lnTo>
                  <a:lnTo>
                    <a:pt x="12978" y="3842"/>
                  </a:lnTo>
                  <a:lnTo>
                    <a:pt x="13016" y="3791"/>
                  </a:lnTo>
                  <a:lnTo>
                    <a:pt x="13052" y="3741"/>
                  </a:lnTo>
                  <a:lnTo>
                    <a:pt x="13087" y="3689"/>
                  </a:lnTo>
                  <a:lnTo>
                    <a:pt x="13120" y="3635"/>
                  </a:lnTo>
                  <a:lnTo>
                    <a:pt x="13151" y="3581"/>
                  </a:lnTo>
                  <a:lnTo>
                    <a:pt x="13180" y="3526"/>
                  </a:lnTo>
                  <a:lnTo>
                    <a:pt x="13208" y="3470"/>
                  </a:lnTo>
                  <a:lnTo>
                    <a:pt x="13234" y="3411"/>
                  </a:lnTo>
                  <a:lnTo>
                    <a:pt x="13258" y="3353"/>
                  </a:lnTo>
                  <a:lnTo>
                    <a:pt x="13280" y="3294"/>
                  </a:lnTo>
                  <a:lnTo>
                    <a:pt x="13302" y="3234"/>
                  </a:lnTo>
                  <a:lnTo>
                    <a:pt x="13321" y="3173"/>
                  </a:lnTo>
                  <a:lnTo>
                    <a:pt x="13338" y="3110"/>
                  </a:lnTo>
                  <a:lnTo>
                    <a:pt x="13352" y="3048"/>
                  </a:lnTo>
                  <a:lnTo>
                    <a:pt x="13366" y="2984"/>
                  </a:lnTo>
                  <a:lnTo>
                    <a:pt x="13378" y="2920"/>
                  </a:lnTo>
                  <a:lnTo>
                    <a:pt x="13387" y="2855"/>
                  </a:lnTo>
                  <a:lnTo>
                    <a:pt x="13396" y="2789"/>
                  </a:lnTo>
                  <a:lnTo>
                    <a:pt x="13402" y="2723"/>
                  </a:lnTo>
                  <a:lnTo>
                    <a:pt x="13406" y="2656"/>
                  </a:lnTo>
                  <a:lnTo>
                    <a:pt x="13407" y="2587"/>
                  </a:lnTo>
                  <a:lnTo>
                    <a:pt x="13407" y="2515"/>
                  </a:lnTo>
                  <a:lnTo>
                    <a:pt x="13405" y="2438"/>
                  </a:lnTo>
                  <a:lnTo>
                    <a:pt x="13401" y="2361"/>
                  </a:lnTo>
                  <a:lnTo>
                    <a:pt x="13394" y="2281"/>
                  </a:lnTo>
                  <a:lnTo>
                    <a:pt x="13385" y="2200"/>
                  </a:lnTo>
                  <a:lnTo>
                    <a:pt x="13374" y="2117"/>
                  </a:lnTo>
                  <a:lnTo>
                    <a:pt x="13367" y="2075"/>
                  </a:lnTo>
                  <a:lnTo>
                    <a:pt x="13359" y="2035"/>
                  </a:lnTo>
                  <a:lnTo>
                    <a:pt x="13351" y="1993"/>
                  </a:lnTo>
                  <a:lnTo>
                    <a:pt x="13342" y="1951"/>
                  </a:lnTo>
                  <a:lnTo>
                    <a:pt x="13333" y="1910"/>
                  </a:lnTo>
                  <a:lnTo>
                    <a:pt x="13323" y="1869"/>
                  </a:lnTo>
                  <a:lnTo>
                    <a:pt x="13313" y="1827"/>
                  </a:lnTo>
                  <a:lnTo>
                    <a:pt x="13302" y="1785"/>
                  </a:lnTo>
                  <a:lnTo>
                    <a:pt x="13289" y="1745"/>
                  </a:lnTo>
                  <a:lnTo>
                    <a:pt x="13277" y="1705"/>
                  </a:lnTo>
                  <a:lnTo>
                    <a:pt x="13265" y="1664"/>
                  </a:lnTo>
                  <a:lnTo>
                    <a:pt x="13250" y="1625"/>
                  </a:lnTo>
                  <a:lnTo>
                    <a:pt x="13235" y="1585"/>
                  </a:lnTo>
                  <a:lnTo>
                    <a:pt x="13220" y="1547"/>
                  </a:lnTo>
                  <a:lnTo>
                    <a:pt x="13204" y="1509"/>
                  </a:lnTo>
                  <a:lnTo>
                    <a:pt x="13187" y="1471"/>
                  </a:lnTo>
                  <a:lnTo>
                    <a:pt x="13201" y="1482"/>
                  </a:lnTo>
                  <a:lnTo>
                    <a:pt x="13215" y="1493"/>
                  </a:lnTo>
                  <a:lnTo>
                    <a:pt x="13256" y="1529"/>
                  </a:lnTo>
                  <a:lnTo>
                    <a:pt x="13295" y="1566"/>
                  </a:lnTo>
                  <a:lnTo>
                    <a:pt x="13332" y="1605"/>
                  </a:lnTo>
                  <a:lnTo>
                    <a:pt x="13368" y="1644"/>
                  </a:lnTo>
                  <a:lnTo>
                    <a:pt x="13402" y="1684"/>
                  </a:lnTo>
                  <a:lnTo>
                    <a:pt x="13434" y="1726"/>
                  </a:lnTo>
                  <a:lnTo>
                    <a:pt x="13465" y="1767"/>
                  </a:lnTo>
                  <a:lnTo>
                    <a:pt x="13494" y="1810"/>
                  </a:lnTo>
                  <a:lnTo>
                    <a:pt x="13521" y="1853"/>
                  </a:lnTo>
                  <a:lnTo>
                    <a:pt x="13547" y="1897"/>
                  </a:lnTo>
                  <a:lnTo>
                    <a:pt x="13572" y="1942"/>
                  </a:lnTo>
                  <a:lnTo>
                    <a:pt x="13595" y="1985"/>
                  </a:lnTo>
                  <a:lnTo>
                    <a:pt x="13616" y="2032"/>
                  </a:lnTo>
                  <a:lnTo>
                    <a:pt x="13637" y="2076"/>
                  </a:lnTo>
                  <a:lnTo>
                    <a:pt x="13656" y="2123"/>
                  </a:lnTo>
                  <a:lnTo>
                    <a:pt x="13674" y="2167"/>
                  </a:lnTo>
                  <a:lnTo>
                    <a:pt x="13690" y="2214"/>
                  </a:lnTo>
                  <a:lnTo>
                    <a:pt x="13705" y="2260"/>
                  </a:lnTo>
                  <a:lnTo>
                    <a:pt x="13719" y="2306"/>
                  </a:lnTo>
                  <a:lnTo>
                    <a:pt x="13732" y="2352"/>
                  </a:lnTo>
                  <a:lnTo>
                    <a:pt x="13743" y="2398"/>
                  </a:lnTo>
                  <a:lnTo>
                    <a:pt x="13755" y="2443"/>
                  </a:lnTo>
                  <a:lnTo>
                    <a:pt x="13765" y="2489"/>
                  </a:lnTo>
                  <a:lnTo>
                    <a:pt x="13774" y="2534"/>
                  </a:lnTo>
                  <a:lnTo>
                    <a:pt x="13782" y="2578"/>
                  </a:lnTo>
                  <a:lnTo>
                    <a:pt x="13788" y="2623"/>
                  </a:lnTo>
                  <a:lnTo>
                    <a:pt x="13795" y="2665"/>
                  </a:lnTo>
                  <a:lnTo>
                    <a:pt x="13801" y="2708"/>
                  </a:lnTo>
                  <a:lnTo>
                    <a:pt x="13805" y="2751"/>
                  </a:lnTo>
                  <a:lnTo>
                    <a:pt x="13810" y="2792"/>
                  </a:lnTo>
                  <a:lnTo>
                    <a:pt x="13813" y="2833"/>
                  </a:lnTo>
                  <a:lnTo>
                    <a:pt x="13817" y="2872"/>
                  </a:lnTo>
                  <a:lnTo>
                    <a:pt x="13818" y="2910"/>
                  </a:lnTo>
                  <a:lnTo>
                    <a:pt x="13819" y="2948"/>
                  </a:lnTo>
                  <a:lnTo>
                    <a:pt x="13820" y="2985"/>
                  </a:lnTo>
                  <a:lnTo>
                    <a:pt x="13820" y="3024"/>
                  </a:lnTo>
                  <a:lnTo>
                    <a:pt x="13819" y="3061"/>
                  </a:lnTo>
                  <a:lnTo>
                    <a:pt x="13817" y="3099"/>
                  </a:lnTo>
                  <a:lnTo>
                    <a:pt x="13814" y="3136"/>
                  </a:lnTo>
                  <a:lnTo>
                    <a:pt x="13811" y="3173"/>
                  </a:lnTo>
                  <a:lnTo>
                    <a:pt x="13806" y="3210"/>
                  </a:lnTo>
                  <a:lnTo>
                    <a:pt x="13802" y="3247"/>
                  </a:lnTo>
                  <a:lnTo>
                    <a:pt x="13796" y="3284"/>
                  </a:lnTo>
                  <a:lnTo>
                    <a:pt x="13790" y="3321"/>
                  </a:lnTo>
                  <a:lnTo>
                    <a:pt x="13783" y="3357"/>
                  </a:lnTo>
                  <a:lnTo>
                    <a:pt x="13775" y="3393"/>
                  </a:lnTo>
                  <a:lnTo>
                    <a:pt x="13766" y="3430"/>
                  </a:lnTo>
                  <a:lnTo>
                    <a:pt x="13757" y="3465"/>
                  </a:lnTo>
                  <a:lnTo>
                    <a:pt x="13747" y="3501"/>
                  </a:lnTo>
                  <a:lnTo>
                    <a:pt x="13737" y="3536"/>
                  </a:lnTo>
                  <a:lnTo>
                    <a:pt x="13724" y="3572"/>
                  </a:lnTo>
                  <a:lnTo>
                    <a:pt x="13713" y="3606"/>
                  </a:lnTo>
                  <a:lnTo>
                    <a:pt x="13700" y="3641"/>
                  </a:lnTo>
                  <a:lnTo>
                    <a:pt x="13686" y="3674"/>
                  </a:lnTo>
                  <a:lnTo>
                    <a:pt x="13672" y="3708"/>
                  </a:lnTo>
                  <a:lnTo>
                    <a:pt x="13657" y="3742"/>
                  </a:lnTo>
                  <a:lnTo>
                    <a:pt x="13641" y="3775"/>
                  </a:lnTo>
                  <a:lnTo>
                    <a:pt x="13625" y="3808"/>
                  </a:lnTo>
                  <a:lnTo>
                    <a:pt x="13607" y="3841"/>
                  </a:lnTo>
                  <a:lnTo>
                    <a:pt x="13591" y="3872"/>
                  </a:lnTo>
                  <a:lnTo>
                    <a:pt x="13572" y="3903"/>
                  </a:lnTo>
                  <a:lnTo>
                    <a:pt x="13552" y="3935"/>
                  </a:lnTo>
                  <a:lnTo>
                    <a:pt x="13533" y="3965"/>
                  </a:lnTo>
                  <a:lnTo>
                    <a:pt x="13512" y="3996"/>
                  </a:lnTo>
                  <a:lnTo>
                    <a:pt x="13468" y="4057"/>
                  </a:lnTo>
                  <a:lnTo>
                    <a:pt x="13420" y="4117"/>
                  </a:lnTo>
                  <a:lnTo>
                    <a:pt x="13370" y="4174"/>
                  </a:lnTo>
                  <a:lnTo>
                    <a:pt x="13318" y="4230"/>
                  </a:lnTo>
                  <a:lnTo>
                    <a:pt x="13262" y="4284"/>
                  </a:lnTo>
                  <a:lnTo>
                    <a:pt x="13204" y="4336"/>
                  </a:lnTo>
                  <a:lnTo>
                    <a:pt x="13144" y="4387"/>
                  </a:lnTo>
                  <a:lnTo>
                    <a:pt x="13082" y="4435"/>
                  </a:lnTo>
                  <a:lnTo>
                    <a:pt x="13016" y="4481"/>
                  </a:lnTo>
                  <a:lnTo>
                    <a:pt x="12950" y="4526"/>
                  </a:lnTo>
                  <a:lnTo>
                    <a:pt x="12880" y="4568"/>
                  </a:lnTo>
                  <a:lnTo>
                    <a:pt x="12808" y="4608"/>
                  </a:lnTo>
                  <a:lnTo>
                    <a:pt x="12735" y="4646"/>
                  </a:lnTo>
                  <a:lnTo>
                    <a:pt x="12659" y="4682"/>
                  </a:lnTo>
                  <a:lnTo>
                    <a:pt x="12581" y="4717"/>
                  </a:lnTo>
                  <a:lnTo>
                    <a:pt x="12502" y="4748"/>
                  </a:lnTo>
                  <a:lnTo>
                    <a:pt x="12421" y="4779"/>
                  </a:lnTo>
                  <a:lnTo>
                    <a:pt x="12336" y="4806"/>
                  </a:lnTo>
                  <a:lnTo>
                    <a:pt x="12252" y="4832"/>
                  </a:lnTo>
                  <a:lnTo>
                    <a:pt x="12164" y="4854"/>
                  </a:lnTo>
                  <a:lnTo>
                    <a:pt x="12077" y="4875"/>
                  </a:lnTo>
                  <a:lnTo>
                    <a:pt x="11986" y="4893"/>
                  </a:lnTo>
                  <a:lnTo>
                    <a:pt x="11895" y="4910"/>
                  </a:lnTo>
                  <a:lnTo>
                    <a:pt x="11801" y="4925"/>
                  </a:lnTo>
                  <a:lnTo>
                    <a:pt x="11707" y="4936"/>
                  </a:lnTo>
                  <a:lnTo>
                    <a:pt x="11610" y="4945"/>
                  </a:lnTo>
                  <a:lnTo>
                    <a:pt x="11514" y="4953"/>
                  </a:lnTo>
                  <a:lnTo>
                    <a:pt x="11415" y="4957"/>
                  </a:lnTo>
                  <a:lnTo>
                    <a:pt x="11315" y="4960"/>
                  </a:lnTo>
                  <a:lnTo>
                    <a:pt x="11214" y="4960"/>
                  </a:lnTo>
                  <a:lnTo>
                    <a:pt x="11111" y="4957"/>
                  </a:lnTo>
                  <a:lnTo>
                    <a:pt x="11009" y="4952"/>
                  </a:lnTo>
                  <a:lnTo>
                    <a:pt x="10993" y="4950"/>
                  </a:lnTo>
                  <a:lnTo>
                    <a:pt x="10954" y="4945"/>
                  </a:lnTo>
                  <a:lnTo>
                    <a:pt x="10897" y="4937"/>
                  </a:lnTo>
                  <a:lnTo>
                    <a:pt x="10833" y="4929"/>
                  </a:lnTo>
                  <a:lnTo>
                    <a:pt x="10769" y="4921"/>
                  </a:lnTo>
                  <a:lnTo>
                    <a:pt x="10711" y="4914"/>
                  </a:lnTo>
                  <a:lnTo>
                    <a:pt x="10672" y="4909"/>
                  </a:lnTo>
                  <a:lnTo>
                    <a:pt x="10657" y="4907"/>
                  </a:lnTo>
                  <a:lnTo>
                    <a:pt x="10586" y="4896"/>
                  </a:lnTo>
                  <a:lnTo>
                    <a:pt x="10515" y="4884"/>
                  </a:lnTo>
                  <a:lnTo>
                    <a:pt x="10443" y="4874"/>
                  </a:lnTo>
                  <a:lnTo>
                    <a:pt x="10371" y="4865"/>
                  </a:lnTo>
                  <a:lnTo>
                    <a:pt x="10299" y="4859"/>
                  </a:lnTo>
                  <a:lnTo>
                    <a:pt x="10226" y="4854"/>
                  </a:lnTo>
                  <a:lnTo>
                    <a:pt x="10189" y="4852"/>
                  </a:lnTo>
                  <a:lnTo>
                    <a:pt x="10152" y="4852"/>
                  </a:lnTo>
                  <a:lnTo>
                    <a:pt x="10116" y="4852"/>
                  </a:lnTo>
                  <a:lnTo>
                    <a:pt x="10079" y="4852"/>
                  </a:lnTo>
                  <a:lnTo>
                    <a:pt x="10049" y="4854"/>
                  </a:lnTo>
                  <a:lnTo>
                    <a:pt x="10020" y="4855"/>
                  </a:lnTo>
                  <a:lnTo>
                    <a:pt x="9993" y="4859"/>
                  </a:lnTo>
                  <a:lnTo>
                    <a:pt x="9967" y="4862"/>
                  </a:lnTo>
                  <a:lnTo>
                    <a:pt x="9944" y="4866"/>
                  </a:lnTo>
                  <a:lnTo>
                    <a:pt x="9920" y="4872"/>
                  </a:lnTo>
                  <a:lnTo>
                    <a:pt x="9898" y="4878"/>
                  </a:lnTo>
                  <a:lnTo>
                    <a:pt x="9876" y="4883"/>
                  </a:lnTo>
                  <a:lnTo>
                    <a:pt x="9856" y="4890"/>
                  </a:lnTo>
                  <a:lnTo>
                    <a:pt x="9836" y="4898"/>
                  </a:lnTo>
                  <a:lnTo>
                    <a:pt x="9818" y="4906"/>
                  </a:lnTo>
                  <a:lnTo>
                    <a:pt x="9800" y="4915"/>
                  </a:lnTo>
                  <a:lnTo>
                    <a:pt x="9783" y="4924"/>
                  </a:lnTo>
                  <a:lnTo>
                    <a:pt x="9767" y="4934"/>
                  </a:lnTo>
                  <a:lnTo>
                    <a:pt x="9753" y="4944"/>
                  </a:lnTo>
                  <a:lnTo>
                    <a:pt x="9738" y="4954"/>
                  </a:lnTo>
                  <a:lnTo>
                    <a:pt x="9724" y="4965"/>
                  </a:lnTo>
                  <a:lnTo>
                    <a:pt x="9712" y="4977"/>
                  </a:lnTo>
                  <a:lnTo>
                    <a:pt x="9700" y="4989"/>
                  </a:lnTo>
                  <a:lnTo>
                    <a:pt x="9687" y="5001"/>
                  </a:lnTo>
                  <a:lnTo>
                    <a:pt x="9676" y="5014"/>
                  </a:lnTo>
                  <a:lnTo>
                    <a:pt x="9666" y="5026"/>
                  </a:lnTo>
                  <a:lnTo>
                    <a:pt x="9656" y="5039"/>
                  </a:lnTo>
                  <a:lnTo>
                    <a:pt x="9646" y="5053"/>
                  </a:lnTo>
                  <a:lnTo>
                    <a:pt x="9628" y="5081"/>
                  </a:lnTo>
                  <a:lnTo>
                    <a:pt x="9611" y="5109"/>
                  </a:lnTo>
                  <a:lnTo>
                    <a:pt x="9595" y="5138"/>
                  </a:lnTo>
                  <a:lnTo>
                    <a:pt x="9581" y="5169"/>
                  </a:lnTo>
                  <a:lnTo>
                    <a:pt x="9530" y="5261"/>
                  </a:lnTo>
                  <a:lnTo>
                    <a:pt x="9478" y="5338"/>
                  </a:lnTo>
                  <a:lnTo>
                    <a:pt x="9424" y="5411"/>
                  </a:lnTo>
                  <a:lnTo>
                    <a:pt x="9368" y="5478"/>
                  </a:lnTo>
                  <a:lnTo>
                    <a:pt x="9309" y="5541"/>
                  </a:lnTo>
                  <a:lnTo>
                    <a:pt x="9248" y="5598"/>
                  </a:lnTo>
                  <a:lnTo>
                    <a:pt x="9185" y="5650"/>
                  </a:lnTo>
                  <a:lnTo>
                    <a:pt x="9120" y="5698"/>
                  </a:lnTo>
                  <a:lnTo>
                    <a:pt x="9054" y="5742"/>
                  </a:lnTo>
                  <a:lnTo>
                    <a:pt x="8986" y="5782"/>
                  </a:lnTo>
                  <a:lnTo>
                    <a:pt x="8916" y="5818"/>
                  </a:lnTo>
                  <a:lnTo>
                    <a:pt x="8847" y="5850"/>
                  </a:lnTo>
                  <a:lnTo>
                    <a:pt x="8775" y="5878"/>
                  </a:lnTo>
                  <a:lnTo>
                    <a:pt x="8703" y="5902"/>
                  </a:lnTo>
                  <a:lnTo>
                    <a:pt x="8631" y="5924"/>
                  </a:lnTo>
                  <a:lnTo>
                    <a:pt x="8558" y="5942"/>
                  </a:lnTo>
                  <a:lnTo>
                    <a:pt x="8485" y="5956"/>
                  </a:lnTo>
                  <a:lnTo>
                    <a:pt x="8412" y="5969"/>
                  </a:lnTo>
                  <a:lnTo>
                    <a:pt x="8339" y="5979"/>
                  </a:lnTo>
                  <a:lnTo>
                    <a:pt x="8267" y="5986"/>
                  </a:lnTo>
                  <a:lnTo>
                    <a:pt x="8194" y="5990"/>
                  </a:lnTo>
                  <a:lnTo>
                    <a:pt x="8122" y="5992"/>
                  </a:lnTo>
                  <a:lnTo>
                    <a:pt x="8051" y="5993"/>
                  </a:lnTo>
                  <a:lnTo>
                    <a:pt x="7981" y="5991"/>
                  </a:lnTo>
                  <a:lnTo>
                    <a:pt x="7913" y="5988"/>
                  </a:lnTo>
                  <a:lnTo>
                    <a:pt x="7845" y="5983"/>
                  </a:lnTo>
                  <a:lnTo>
                    <a:pt x="7780" y="5978"/>
                  </a:lnTo>
                  <a:lnTo>
                    <a:pt x="7715" y="5970"/>
                  </a:lnTo>
                  <a:lnTo>
                    <a:pt x="7653" y="5961"/>
                  </a:lnTo>
                  <a:lnTo>
                    <a:pt x="7592" y="5952"/>
                  </a:lnTo>
                  <a:lnTo>
                    <a:pt x="7534" y="5942"/>
                  </a:lnTo>
                  <a:lnTo>
                    <a:pt x="7478" y="5930"/>
                  </a:lnTo>
                  <a:lnTo>
                    <a:pt x="7425" y="5919"/>
                  </a:lnTo>
                  <a:lnTo>
                    <a:pt x="7397" y="5913"/>
                  </a:lnTo>
                  <a:lnTo>
                    <a:pt x="7368" y="5906"/>
                  </a:lnTo>
                  <a:lnTo>
                    <a:pt x="7335" y="5897"/>
                  </a:lnTo>
                  <a:lnTo>
                    <a:pt x="7300" y="5887"/>
                  </a:lnTo>
                  <a:lnTo>
                    <a:pt x="7263" y="5875"/>
                  </a:lnTo>
                  <a:lnTo>
                    <a:pt x="7224" y="5863"/>
                  </a:lnTo>
                  <a:lnTo>
                    <a:pt x="7185" y="5850"/>
                  </a:lnTo>
                  <a:lnTo>
                    <a:pt x="7143" y="5835"/>
                  </a:lnTo>
                  <a:lnTo>
                    <a:pt x="7100" y="5819"/>
                  </a:lnTo>
                  <a:lnTo>
                    <a:pt x="7056" y="5802"/>
                  </a:lnTo>
                  <a:lnTo>
                    <a:pt x="7011" y="5784"/>
                  </a:lnTo>
                  <a:lnTo>
                    <a:pt x="6968" y="5765"/>
                  </a:lnTo>
                  <a:lnTo>
                    <a:pt x="6923" y="5745"/>
                  </a:lnTo>
                  <a:lnTo>
                    <a:pt x="6878" y="5725"/>
                  </a:lnTo>
                  <a:lnTo>
                    <a:pt x="6833" y="5702"/>
                  </a:lnTo>
                  <a:lnTo>
                    <a:pt x="6789" y="5680"/>
                  </a:lnTo>
                  <a:lnTo>
                    <a:pt x="6745" y="5656"/>
                  </a:lnTo>
                  <a:lnTo>
                    <a:pt x="6702" y="5632"/>
                  </a:lnTo>
                  <a:lnTo>
                    <a:pt x="6661" y="5606"/>
                  </a:lnTo>
                  <a:lnTo>
                    <a:pt x="6620" y="5580"/>
                  </a:lnTo>
                  <a:lnTo>
                    <a:pt x="6581" y="5553"/>
                  </a:lnTo>
                  <a:lnTo>
                    <a:pt x="6545" y="5525"/>
                  </a:lnTo>
                  <a:lnTo>
                    <a:pt x="6510" y="5497"/>
                  </a:lnTo>
                  <a:lnTo>
                    <a:pt x="6478" y="5466"/>
                  </a:lnTo>
                  <a:lnTo>
                    <a:pt x="6447" y="5437"/>
                  </a:lnTo>
                  <a:lnTo>
                    <a:pt x="6419" y="5406"/>
                  </a:lnTo>
                  <a:lnTo>
                    <a:pt x="6394" y="5374"/>
                  </a:lnTo>
                  <a:lnTo>
                    <a:pt x="6373" y="5343"/>
                  </a:lnTo>
                  <a:lnTo>
                    <a:pt x="6355" y="5310"/>
                  </a:lnTo>
                  <a:lnTo>
                    <a:pt x="6340" y="5277"/>
                  </a:lnTo>
                  <a:lnTo>
                    <a:pt x="6330" y="5243"/>
                  </a:lnTo>
                  <a:lnTo>
                    <a:pt x="6324" y="5208"/>
                  </a:lnTo>
                  <a:lnTo>
                    <a:pt x="6265" y="4765"/>
                  </a:lnTo>
                  <a:lnTo>
                    <a:pt x="5904" y="5029"/>
                  </a:lnTo>
                  <a:lnTo>
                    <a:pt x="5827" y="5086"/>
                  </a:lnTo>
                  <a:lnTo>
                    <a:pt x="5747" y="5141"/>
                  </a:lnTo>
                  <a:lnTo>
                    <a:pt x="5667" y="5192"/>
                  </a:lnTo>
                  <a:lnTo>
                    <a:pt x="5586" y="5243"/>
                  </a:lnTo>
                  <a:lnTo>
                    <a:pt x="5505" y="5291"/>
                  </a:lnTo>
                  <a:lnTo>
                    <a:pt x="5423" y="5337"/>
                  </a:lnTo>
                  <a:lnTo>
                    <a:pt x="5341" y="5381"/>
                  </a:lnTo>
                  <a:lnTo>
                    <a:pt x="5258" y="5424"/>
                  </a:lnTo>
                  <a:lnTo>
                    <a:pt x="5174" y="5463"/>
                  </a:lnTo>
                  <a:lnTo>
                    <a:pt x="5091" y="5501"/>
                  </a:lnTo>
                  <a:lnTo>
                    <a:pt x="5006" y="5537"/>
                  </a:lnTo>
                  <a:lnTo>
                    <a:pt x="4921" y="5572"/>
                  </a:lnTo>
                  <a:lnTo>
                    <a:pt x="4837" y="5604"/>
                  </a:lnTo>
                  <a:lnTo>
                    <a:pt x="4751" y="5633"/>
                  </a:lnTo>
                  <a:lnTo>
                    <a:pt x="4666" y="5661"/>
                  </a:lnTo>
                  <a:lnTo>
                    <a:pt x="4581" y="5687"/>
                  </a:lnTo>
                  <a:lnTo>
                    <a:pt x="4495" y="5709"/>
                  </a:lnTo>
                  <a:lnTo>
                    <a:pt x="4409" y="5730"/>
                  </a:lnTo>
                  <a:lnTo>
                    <a:pt x="4323" y="5750"/>
                  </a:lnTo>
                  <a:lnTo>
                    <a:pt x="4238" y="5766"/>
                  </a:lnTo>
                  <a:lnTo>
                    <a:pt x="4151" y="5781"/>
                  </a:lnTo>
                  <a:lnTo>
                    <a:pt x="4066" y="5793"/>
                  </a:lnTo>
                  <a:lnTo>
                    <a:pt x="3980" y="5804"/>
                  </a:lnTo>
                  <a:lnTo>
                    <a:pt x="3895" y="5811"/>
                  </a:lnTo>
                  <a:lnTo>
                    <a:pt x="3811" y="5817"/>
                  </a:lnTo>
                  <a:lnTo>
                    <a:pt x="3725" y="5820"/>
                  </a:lnTo>
                  <a:lnTo>
                    <a:pt x="3641" y="5822"/>
                  </a:lnTo>
                  <a:lnTo>
                    <a:pt x="3558" y="5820"/>
                  </a:lnTo>
                  <a:lnTo>
                    <a:pt x="3473" y="5817"/>
                  </a:lnTo>
                  <a:lnTo>
                    <a:pt x="3391" y="5811"/>
                  </a:lnTo>
                  <a:lnTo>
                    <a:pt x="3308" y="5804"/>
                  </a:lnTo>
                  <a:lnTo>
                    <a:pt x="3226" y="5793"/>
                  </a:lnTo>
                  <a:lnTo>
                    <a:pt x="3153" y="5781"/>
                  </a:lnTo>
                  <a:lnTo>
                    <a:pt x="3076" y="5766"/>
                  </a:lnTo>
                  <a:lnTo>
                    <a:pt x="2995" y="5748"/>
                  </a:lnTo>
                  <a:lnTo>
                    <a:pt x="2913" y="5727"/>
                  </a:lnTo>
                  <a:lnTo>
                    <a:pt x="2827" y="5702"/>
                  </a:lnTo>
                  <a:lnTo>
                    <a:pt x="2741" y="5675"/>
                  </a:lnTo>
                  <a:lnTo>
                    <a:pt x="2652" y="5646"/>
                  </a:lnTo>
                  <a:lnTo>
                    <a:pt x="2563" y="5614"/>
                  </a:lnTo>
                  <a:lnTo>
                    <a:pt x="2472" y="5579"/>
                  </a:lnTo>
                  <a:lnTo>
                    <a:pt x="2382" y="5541"/>
                  </a:lnTo>
                  <a:lnTo>
                    <a:pt x="2292" y="5501"/>
                  </a:lnTo>
                  <a:lnTo>
                    <a:pt x="2202" y="5460"/>
                  </a:lnTo>
                  <a:lnTo>
                    <a:pt x="2114" y="5415"/>
                  </a:lnTo>
                  <a:lnTo>
                    <a:pt x="2027" y="5369"/>
                  </a:lnTo>
                  <a:lnTo>
                    <a:pt x="1941" y="5320"/>
                  </a:lnTo>
                  <a:lnTo>
                    <a:pt x="1857" y="5270"/>
                  </a:lnTo>
                  <a:lnTo>
                    <a:pt x="1776" y="5218"/>
                  </a:lnTo>
                  <a:lnTo>
                    <a:pt x="1699" y="5164"/>
                  </a:lnTo>
                  <a:lnTo>
                    <a:pt x="1624" y="5109"/>
                  </a:lnTo>
                  <a:lnTo>
                    <a:pt x="1553" y="5052"/>
                  </a:lnTo>
                  <a:lnTo>
                    <a:pt x="1485" y="4993"/>
                  </a:lnTo>
                  <a:lnTo>
                    <a:pt x="1422" y="4934"/>
                  </a:lnTo>
                  <a:lnTo>
                    <a:pt x="1365" y="4873"/>
                  </a:lnTo>
                  <a:lnTo>
                    <a:pt x="1312" y="4810"/>
                  </a:lnTo>
                  <a:lnTo>
                    <a:pt x="1266" y="4747"/>
                  </a:lnTo>
                  <a:lnTo>
                    <a:pt x="1226" y="4683"/>
                  </a:lnTo>
                  <a:lnTo>
                    <a:pt x="1191" y="4618"/>
                  </a:lnTo>
                  <a:lnTo>
                    <a:pt x="1164" y="4552"/>
                  </a:lnTo>
                  <a:lnTo>
                    <a:pt x="1143" y="4486"/>
                  </a:lnTo>
                  <a:lnTo>
                    <a:pt x="1130" y="4418"/>
                  </a:lnTo>
                  <a:lnTo>
                    <a:pt x="1126" y="4351"/>
                  </a:lnTo>
                  <a:lnTo>
                    <a:pt x="1130" y="4283"/>
                  </a:lnTo>
                  <a:lnTo>
                    <a:pt x="1173" y="3917"/>
                  </a:lnTo>
                  <a:lnTo>
                    <a:pt x="812" y="3992"/>
                  </a:lnTo>
                  <a:lnTo>
                    <a:pt x="791" y="3997"/>
                  </a:lnTo>
                  <a:lnTo>
                    <a:pt x="769" y="4000"/>
                  </a:lnTo>
                  <a:lnTo>
                    <a:pt x="748" y="4002"/>
                  </a:lnTo>
                  <a:lnTo>
                    <a:pt x="727" y="4005"/>
                  </a:lnTo>
                  <a:lnTo>
                    <a:pt x="705" y="4006"/>
                  </a:lnTo>
                  <a:lnTo>
                    <a:pt x="684" y="4006"/>
                  </a:lnTo>
                  <a:lnTo>
                    <a:pt x="662" y="4005"/>
                  </a:lnTo>
                  <a:lnTo>
                    <a:pt x="640" y="4003"/>
                  </a:lnTo>
                  <a:lnTo>
                    <a:pt x="618" y="4002"/>
                  </a:lnTo>
                  <a:lnTo>
                    <a:pt x="596" y="3999"/>
                  </a:lnTo>
                  <a:lnTo>
                    <a:pt x="575" y="3996"/>
                  </a:lnTo>
                  <a:lnTo>
                    <a:pt x="553" y="3991"/>
                  </a:lnTo>
                  <a:lnTo>
                    <a:pt x="531" y="3987"/>
                  </a:lnTo>
                  <a:lnTo>
                    <a:pt x="510" y="3981"/>
                  </a:lnTo>
                  <a:lnTo>
                    <a:pt x="488" y="3975"/>
                  </a:lnTo>
                  <a:lnTo>
                    <a:pt x="467" y="3968"/>
                  </a:lnTo>
                  <a:lnTo>
                    <a:pt x="447" y="3961"/>
                  </a:lnTo>
                  <a:lnTo>
                    <a:pt x="426" y="3953"/>
                  </a:lnTo>
                  <a:lnTo>
                    <a:pt x="405" y="3944"/>
                  </a:lnTo>
                  <a:lnTo>
                    <a:pt x="385" y="3934"/>
                  </a:lnTo>
                  <a:lnTo>
                    <a:pt x="365" y="3924"/>
                  </a:lnTo>
                  <a:lnTo>
                    <a:pt x="345" y="3914"/>
                  </a:lnTo>
                  <a:lnTo>
                    <a:pt x="326" y="3902"/>
                  </a:lnTo>
                  <a:lnTo>
                    <a:pt x="306" y="3890"/>
                  </a:lnTo>
                  <a:lnTo>
                    <a:pt x="288" y="3878"/>
                  </a:lnTo>
                  <a:lnTo>
                    <a:pt x="270" y="3864"/>
                  </a:lnTo>
                  <a:lnTo>
                    <a:pt x="252" y="3851"/>
                  </a:lnTo>
                  <a:lnTo>
                    <a:pt x="234" y="3837"/>
                  </a:lnTo>
                  <a:lnTo>
                    <a:pt x="218" y="3821"/>
                  </a:lnTo>
                  <a:lnTo>
                    <a:pt x="202" y="3807"/>
                  </a:lnTo>
                  <a:lnTo>
                    <a:pt x="186" y="3791"/>
                  </a:lnTo>
                  <a:lnTo>
                    <a:pt x="170" y="3774"/>
                  </a:lnTo>
                  <a:lnTo>
                    <a:pt x="155" y="3755"/>
                  </a:lnTo>
                  <a:lnTo>
                    <a:pt x="139" y="3736"/>
                  </a:lnTo>
                  <a:lnTo>
                    <a:pt x="124" y="3717"/>
                  </a:lnTo>
                  <a:lnTo>
                    <a:pt x="111" y="3697"/>
                  </a:lnTo>
                  <a:lnTo>
                    <a:pt x="97" y="3675"/>
                  </a:lnTo>
                  <a:lnTo>
                    <a:pt x="85" y="3655"/>
                  </a:lnTo>
                  <a:lnTo>
                    <a:pt x="74" y="3634"/>
                  </a:lnTo>
                  <a:lnTo>
                    <a:pt x="64" y="3611"/>
                  </a:lnTo>
                  <a:lnTo>
                    <a:pt x="54" y="3589"/>
                  </a:lnTo>
                  <a:lnTo>
                    <a:pt x="45" y="3566"/>
                  </a:lnTo>
                  <a:lnTo>
                    <a:pt x="37" y="3543"/>
                  </a:lnTo>
                  <a:lnTo>
                    <a:pt x="29" y="3519"/>
                  </a:lnTo>
                  <a:lnTo>
                    <a:pt x="22" y="3496"/>
                  </a:lnTo>
                  <a:lnTo>
                    <a:pt x="16" y="3472"/>
                  </a:lnTo>
                  <a:lnTo>
                    <a:pt x="12" y="3447"/>
                  </a:lnTo>
                  <a:lnTo>
                    <a:pt x="7" y="3421"/>
                  </a:lnTo>
                  <a:lnTo>
                    <a:pt x="4" y="3397"/>
                  </a:lnTo>
                  <a:lnTo>
                    <a:pt x="2" y="3371"/>
                  </a:lnTo>
                  <a:lnTo>
                    <a:pt x="1" y="3345"/>
                  </a:lnTo>
                  <a:lnTo>
                    <a:pt x="0" y="3319"/>
                  </a:lnTo>
                  <a:lnTo>
                    <a:pt x="0" y="3292"/>
                  </a:lnTo>
                  <a:lnTo>
                    <a:pt x="1" y="3265"/>
                  </a:lnTo>
                  <a:lnTo>
                    <a:pt x="2" y="3238"/>
                  </a:lnTo>
                  <a:lnTo>
                    <a:pt x="5" y="3211"/>
                  </a:lnTo>
                  <a:lnTo>
                    <a:pt x="7" y="3183"/>
                  </a:lnTo>
                  <a:lnTo>
                    <a:pt x="12" y="3155"/>
                  </a:lnTo>
                  <a:lnTo>
                    <a:pt x="16" y="3127"/>
                  </a:lnTo>
                  <a:lnTo>
                    <a:pt x="23" y="3099"/>
                  </a:lnTo>
                  <a:lnTo>
                    <a:pt x="30" y="3070"/>
                  </a:lnTo>
                  <a:lnTo>
                    <a:pt x="37" y="3042"/>
                  </a:lnTo>
                  <a:lnTo>
                    <a:pt x="46" y="3012"/>
                  </a:lnTo>
                  <a:lnTo>
                    <a:pt x="55" y="298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000364" y="2285992"/>
            <a:ext cx="866492" cy="571504"/>
            <a:chOff x="4572000" y="251099"/>
            <a:chExt cx="2643206" cy="1606265"/>
          </a:xfrm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171171" y="1251559"/>
              <a:ext cx="945186" cy="348227"/>
            </a:xfrm>
            <a:custGeom>
              <a:avLst/>
              <a:gdLst/>
              <a:ahLst/>
              <a:cxnLst>
                <a:cxn ang="0">
                  <a:pos x="4825" y="44"/>
                </a:cxn>
                <a:cxn ang="0">
                  <a:pos x="4652" y="155"/>
                </a:cxn>
                <a:cxn ang="0">
                  <a:pos x="4352" y="348"/>
                </a:cxn>
                <a:cxn ang="0">
                  <a:pos x="3972" y="592"/>
                </a:cxn>
                <a:cxn ang="0">
                  <a:pos x="3561" y="856"/>
                </a:cxn>
                <a:cxn ang="0">
                  <a:pos x="3165" y="1110"/>
                </a:cxn>
                <a:cxn ang="0">
                  <a:pos x="2835" y="1323"/>
                </a:cxn>
                <a:cxn ang="0">
                  <a:pos x="2616" y="1464"/>
                </a:cxn>
                <a:cxn ang="0">
                  <a:pos x="2509" y="1470"/>
                </a:cxn>
                <a:cxn ang="0">
                  <a:pos x="2286" y="1356"/>
                </a:cxn>
                <a:cxn ang="0">
                  <a:pos x="1954" y="1186"/>
                </a:cxn>
                <a:cxn ang="0">
                  <a:pos x="1557" y="981"/>
                </a:cxn>
                <a:cxn ang="0">
                  <a:pos x="1144" y="770"/>
                </a:cxn>
                <a:cxn ang="0">
                  <a:pos x="763" y="574"/>
                </a:cxn>
                <a:cxn ang="0">
                  <a:pos x="462" y="419"/>
                </a:cxn>
                <a:cxn ang="0">
                  <a:pos x="289" y="330"/>
                </a:cxn>
                <a:cxn ang="0">
                  <a:pos x="249" y="310"/>
                </a:cxn>
                <a:cxn ang="0">
                  <a:pos x="213" y="301"/>
                </a:cxn>
                <a:cxn ang="0">
                  <a:pos x="178" y="298"/>
                </a:cxn>
                <a:cxn ang="0">
                  <a:pos x="143" y="302"/>
                </a:cxn>
                <a:cxn ang="0">
                  <a:pos x="109" y="312"/>
                </a:cxn>
                <a:cxn ang="0">
                  <a:pos x="79" y="330"/>
                </a:cxn>
                <a:cxn ang="0">
                  <a:pos x="52" y="353"/>
                </a:cxn>
                <a:cxn ang="0">
                  <a:pos x="30" y="381"/>
                </a:cxn>
                <a:cxn ang="0">
                  <a:pos x="13" y="414"/>
                </a:cxn>
                <a:cxn ang="0">
                  <a:pos x="3" y="448"/>
                </a:cxn>
                <a:cxn ang="0">
                  <a:pos x="0" y="484"/>
                </a:cxn>
                <a:cxn ang="0">
                  <a:pos x="4" y="519"/>
                </a:cxn>
                <a:cxn ang="0">
                  <a:pos x="15" y="552"/>
                </a:cxn>
                <a:cxn ang="0">
                  <a:pos x="32" y="583"/>
                </a:cxn>
                <a:cxn ang="0">
                  <a:pos x="54" y="610"/>
                </a:cxn>
                <a:cxn ang="0">
                  <a:pos x="82" y="633"/>
                </a:cxn>
                <a:cxn ang="0">
                  <a:pos x="2490" y="1870"/>
                </a:cxn>
                <a:cxn ang="0">
                  <a:pos x="2512" y="1880"/>
                </a:cxn>
                <a:cxn ang="0">
                  <a:pos x="2535" y="1886"/>
                </a:cxn>
                <a:cxn ang="0">
                  <a:pos x="2558" y="1889"/>
                </a:cxn>
                <a:cxn ang="0">
                  <a:pos x="2582" y="1890"/>
                </a:cxn>
                <a:cxn ang="0">
                  <a:pos x="2605" y="1887"/>
                </a:cxn>
                <a:cxn ang="0">
                  <a:pos x="2628" y="1881"/>
                </a:cxn>
                <a:cxn ang="0">
                  <a:pos x="2650" y="1873"/>
                </a:cxn>
                <a:cxn ang="0">
                  <a:pos x="2672" y="1861"/>
                </a:cxn>
                <a:cxn ang="0">
                  <a:pos x="5061" y="325"/>
                </a:cxn>
                <a:cxn ang="0">
                  <a:pos x="5087" y="299"/>
                </a:cxn>
                <a:cxn ang="0">
                  <a:pos x="5107" y="270"/>
                </a:cxn>
                <a:cxn ang="0">
                  <a:pos x="5122" y="238"/>
                </a:cxn>
                <a:cxn ang="0">
                  <a:pos x="5129" y="203"/>
                </a:cxn>
                <a:cxn ang="0">
                  <a:pos x="5130" y="169"/>
                </a:cxn>
                <a:cxn ang="0">
                  <a:pos x="5124" y="134"/>
                </a:cxn>
                <a:cxn ang="0">
                  <a:pos x="5111" y="100"/>
                </a:cxn>
                <a:cxn ang="0">
                  <a:pos x="5090" y="69"/>
                </a:cxn>
                <a:cxn ang="0">
                  <a:pos x="5065" y="43"/>
                </a:cxn>
                <a:cxn ang="0">
                  <a:pos x="5035" y="23"/>
                </a:cxn>
                <a:cxn ang="0">
                  <a:pos x="5004" y="9"/>
                </a:cxn>
                <a:cxn ang="0">
                  <a:pos x="4969" y="1"/>
                </a:cxn>
                <a:cxn ang="0">
                  <a:pos x="4934" y="0"/>
                </a:cxn>
                <a:cxn ang="0">
                  <a:pos x="4899" y="7"/>
                </a:cxn>
                <a:cxn ang="0">
                  <a:pos x="4866" y="19"/>
                </a:cxn>
              </a:cxnLst>
              <a:rect l="0" t="0" r="r" b="b"/>
              <a:pathLst>
                <a:path w="5130" h="1890">
                  <a:moveTo>
                    <a:pt x="4850" y="29"/>
                  </a:moveTo>
                  <a:lnTo>
                    <a:pt x="4825" y="44"/>
                  </a:lnTo>
                  <a:lnTo>
                    <a:pt x="4758" y="88"/>
                  </a:lnTo>
                  <a:lnTo>
                    <a:pt x="4652" y="155"/>
                  </a:lnTo>
                  <a:lnTo>
                    <a:pt x="4515" y="244"/>
                  </a:lnTo>
                  <a:lnTo>
                    <a:pt x="4352" y="348"/>
                  </a:lnTo>
                  <a:lnTo>
                    <a:pt x="4169" y="466"/>
                  </a:lnTo>
                  <a:lnTo>
                    <a:pt x="3972" y="592"/>
                  </a:lnTo>
                  <a:lnTo>
                    <a:pt x="3768" y="724"/>
                  </a:lnTo>
                  <a:lnTo>
                    <a:pt x="3561" y="856"/>
                  </a:lnTo>
                  <a:lnTo>
                    <a:pt x="3358" y="987"/>
                  </a:lnTo>
                  <a:lnTo>
                    <a:pt x="3165" y="1110"/>
                  </a:lnTo>
                  <a:lnTo>
                    <a:pt x="2989" y="1224"/>
                  </a:lnTo>
                  <a:lnTo>
                    <a:pt x="2835" y="1323"/>
                  </a:lnTo>
                  <a:lnTo>
                    <a:pt x="2708" y="1405"/>
                  </a:lnTo>
                  <a:lnTo>
                    <a:pt x="2616" y="1464"/>
                  </a:lnTo>
                  <a:lnTo>
                    <a:pt x="2563" y="1498"/>
                  </a:lnTo>
                  <a:lnTo>
                    <a:pt x="2509" y="1470"/>
                  </a:lnTo>
                  <a:lnTo>
                    <a:pt x="2414" y="1421"/>
                  </a:lnTo>
                  <a:lnTo>
                    <a:pt x="2286" y="1356"/>
                  </a:lnTo>
                  <a:lnTo>
                    <a:pt x="2131" y="1277"/>
                  </a:lnTo>
                  <a:lnTo>
                    <a:pt x="1954" y="1186"/>
                  </a:lnTo>
                  <a:lnTo>
                    <a:pt x="1760" y="1086"/>
                  </a:lnTo>
                  <a:lnTo>
                    <a:pt x="1557" y="981"/>
                  </a:lnTo>
                  <a:lnTo>
                    <a:pt x="1349" y="874"/>
                  </a:lnTo>
                  <a:lnTo>
                    <a:pt x="1144" y="770"/>
                  </a:lnTo>
                  <a:lnTo>
                    <a:pt x="947" y="669"/>
                  </a:lnTo>
                  <a:lnTo>
                    <a:pt x="763" y="574"/>
                  </a:lnTo>
                  <a:lnTo>
                    <a:pt x="601" y="490"/>
                  </a:lnTo>
                  <a:lnTo>
                    <a:pt x="462" y="419"/>
                  </a:lnTo>
                  <a:lnTo>
                    <a:pt x="357" y="365"/>
                  </a:lnTo>
                  <a:lnTo>
                    <a:pt x="289" y="330"/>
                  </a:lnTo>
                  <a:lnTo>
                    <a:pt x="266" y="318"/>
                  </a:lnTo>
                  <a:lnTo>
                    <a:pt x="249" y="310"/>
                  </a:lnTo>
                  <a:lnTo>
                    <a:pt x="231" y="305"/>
                  </a:lnTo>
                  <a:lnTo>
                    <a:pt x="213" y="301"/>
                  </a:lnTo>
                  <a:lnTo>
                    <a:pt x="196" y="299"/>
                  </a:lnTo>
                  <a:lnTo>
                    <a:pt x="178" y="298"/>
                  </a:lnTo>
                  <a:lnTo>
                    <a:pt x="160" y="299"/>
                  </a:lnTo>
                  <a:lnTo>
                    <a:pt x="143" y="302"/>
                  </a:lnTo>
                  <a:lnTo>
                    <a:pt x="126" y="307"/>
                  </a:lnTo>
                  <a:lnTo>
                    <a:pt x="109" y="312"/>
                  </a:lnTo>
                  <a:lnTo>
                    <a:pt x="94" y="320"/>
                  </a:lnTo>
                  <a:lnTo>
                    <a:pt x="79" y="330"/>
                  </a:lnTo>
                  <a:lnTo>
                    <a:pt x="66" y="341"/>
                  </a:lnTo>
                  <a:lnTo>
                    <a:pt x="52" y="353"/>
                  </a:lnTo>
                  <a:lnTo>
                    <a:pt x="40" y="366"/>
                  </a:lnTo>
                  <a:lnTo>
                    <a:pt x="30" y="381"/>
                  </a:lnTo>
                  <a:lnTo>
                    <a:pt x="21" y="397"/>
                  </a:lnTo>
                  <a:lnTo>
                    <a:pt x="13" y="414"/>
                  </a:lnTo>
                  <a:lnTo>
                    <a:pt x="7" y="432"/>
                  </a:lnTo>
                  <a:lnTo>
                    <a:pt x="3" y="448"/>
                  </a:lnTo>
                  <a:lnTo>
                    <a:pt x="0" y="466"/>
                  </a:lnTo>
                  <a:lnTo>
                    <a:pt x="0" y="484"/>
                  </a:lnTo>
                  <a:lnTo>
                    <a:pt x="1" y="501"/>
                  </a:lnTo>
                  <a:lnTo>
                    <a:pt x="4" y="519"/>
                  </a:lnTo>
                  <a:lnTo>
                    <a:pt x="8" y="536"/>
                  </a:lnTo>
                  <a:lnTo>
                    <a:pt x="15" y="552"/>
                  </a:lnTo>
                  <a:lnTo>
                    <a:pt x="23" y="568"/>
                  </a:lnTo>
                  <a:lnTo>
                    <a:pt x="32" y="583"/>
                  </a:lnTo>
                  <a:lnTo>
                    <a:pt x="42" y="597"/>
                  </a:lnTo>
                  <a:lnTo>
                    <a:pt x="54" y="610"/>
                  </a:lnTo>
                  <a:lnTo>
                    <a:pt x="68" y="623"/>
                  </a:lnTo>
                  <a:lnTo>
                    <a:pt x="82" y="633"/>
                  </a:lnTo>
                  <a:lnTo>
                    <a:pt x="99" y="642"/>
                  </a:lnTo>
                  <a:lnTo>
                    <a:pt x="2490" y="1870"/>
                  </a:lnTo>
                  <a:lnTo>
                    <a:pt x="2501" y="1875"/>
                  </a:lnTo>
                  <a:lnTo>
                    <a:pt x="2512" y="1880"/>
                  </a:lnTo>
                  <a:lnTo>
                    <a:pt x="2523" y="1883"/>
                  </a:lnTo>
                  <a:lnTo>
                    <a:pt x="2535" y="1886"/>
                  </a:lnTo>
                  <a:lnTo>
                    <a:pt x="2546" y="1888"/>
                  </a:lnTo>
                  <a:lnTo>
                    <a:pt x="2558" y="1889"/>
                  </a:lnTo>
                  <a:lnTo>
                    <a:pt x="2570" y="1890"/>
                  </a:lnTo>
                  <a:lnTo>
                    <a:pt x="2582" y="1890"/>
                  </a:lnTo>
                  <a:lnTo>
                    <a:pt x="2593" y="1889"/>
                  </a:lnTo>
                  <a:lnTo>
                    <a:pt x="2605" y="1887"/>
                  </a:lnTo>
                  <a:lnTo>
                    <a:pt x="2617" y="1884"/>
                  </a:lnTo>
                  <a:lnTo>
                    <a:pt x="2628" y="1881"/>
                  </a:lnTo>
                  <a:lnTo>
                    <a:pt x="2639" y="1878"/>
                  </a:lnTo>
                  <a:lnTo>
                    <a:pt x="2650" y="1873"/>
                  </a:lnTo>
                  <a:lnTo>
                    <a:pt x="2661" y="1868"/>
                  </a:lnTo>
                  <a:lnTo>
                    <a:pt x="2672" y="1861"/>
                  </a:lnTo>
                  <a:lnTo>
                    <a:pt x="5047" y="336"/>
                  </a:lnTo>
                  <a:lnTo>
                    <a:pt x="5061" y="325"/>
                  </a:lnTo>
                  <a:lnTo>
                    <a:pt x="5075" y="312"/>
                  </a:lnTo>
                  <a:lnTo>
                    <a:pt x="5087" y="299"/>
                  </a:lnTo>
                  <a:lnTo>
                    <a:pt x="5098" y="285"/>
                  </a:lnTo>
                  <a:lnTo>
                    <a:pt x="5107" y="270"/>
                  </a:lnTo>
                  <a:lnTo>
                    <a:pt x="5115" y="254"/>
                  </a:lnTo>
                  <a:lnTo>
                    <a:pt x="5122" y="238"/>
                  </a:lnTo>
                  <a:lnTo>
                    <a:pt x="5126" y="220"/>
                  </a:lnTo>
                  <a:lnTo>
                    <a:pt x="5129" y="203"/>
                  </a:lnTo>
                  <a:lnTo>
                    <a:pt x="5130" y="187"/>
                  </a:lnTo>
                  <a:lnTo>
                    <a:pt x="5130" y="169"/>
                  </a:lnTo>
                  <a:lnTo>
                    <a:pt x="5127" y="151"/>
                  </a:lnTo>
                  <a:lnTo>
                    <a:pt x="5124" y="134"/>
                  </a:lnTo>
                  <a:lnTo>
                    <a:pt x="5118" y="117"/>
                  </a:lnTo>
                  <a:lnTo>
                    <a:pt x="5111" y="100"/>
                  </a:lnTo>
                  <a:lnTo>
                    <a:pt x="5102" y="83"/>
                  </a:lnTo>
                  <a:lnTo>
                    <a:pt x="5090" y="69"/>
                  </a:lnTo>
                  <a:lnTo>
                    <a:pt x="5078" y="55"/>
                  </a:lnTo>
                  <a:lnTo>
                    <a:pt x="5065" y="43"/>
                  </a:lnTo>
                  <a:lnTo>
                    <a:pt x="5051" y="32"/>
                  </a:lnTo>
                  <a:lnTo>
                    <a:pt x="5035" y="23"/>
                  </a:lnTo>
                  <a:lnTo>
                    <a:pt x="5020" y="15"/>
                  </a:lnTo>
                  <a:lnTo>
                    <a:pt x="5004" y="9"/>
                  </a:lnTo>
                  <a:lnTo>
                    <a:pt x="4987" y="5"/>
                  </a:lnTo>
                  <a:lnTo>
                    <a:pt x="4969" y="1"/>
                  </a:lnTo>
                  <a:lnTo>
                    <a:pt x="4952" y="0"/>
                  </a:lnTo>
                  <a:lnTo>
                    <a:pt x="4934" y="0"/>
                  </a:lnTo>
                  <a:lnTo>
                    <a:pt x="4917" y="2"/>
                  </a:lnTo>
                  <a:lnTo>
                    <a:pt x="4899" y="7"/>
                  </a:lnTo>
                  <a:lnTo>
                    <a:pt x="4882" y="12"/>
                  </a:lnTo>
                  <a:lnTo>
                    <a:pt x="4866" y="19"/>
                  </a:lnTo>
                  <a:lnTo>
                    <a:pt x="4850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447541" y="853586"/>
              <a:ext cx="355965" cy="164717"/>
            </a:xfrm>
            <a:custGeom>
              <a:avLst/>
              <a:gdLst/>
              <a:ahLst/>
              <a:cxnLst>
                <a:cxn ang="0">
                  <a:pos x="1624" y="46"/>
                </a:cxn>
                <a:cxn ang="0">
                  <a:pos x="1465" y="153"/>
                </a:cxn>
                <a:cxn ang="0">
                  <a:pos x="1232" y="308"/>
                </a:cxn>
                <a:cxn ang="0">
                  <a:pos x="1019" y="451"/>
                </a:cxn>
                <a:cxn ang="0">
                  <a:pos x="875" y="458"/>
                </a:cxn>
                <a:cxn ang="0">
                  <a:pos x="668" y="342"/>
                </a:cxn>
                <a:cxn ang="0">
                  <a:pos x="447" y="217"/>
                </a:cxn>
                <a:cxn ang="0">
                  <a:pos x="295" y="132"/>
                </a:cxn>
                <a:cxn ang="0">
                  <a:pos x="256" y="112"/>
                </a:cxn>
                <a:cxn ang="0">
                  <a:pos x="221" y="100"/>
                </a:cxn>
                <a:cxn ang="0">
                  <a:pos x="186" y="96"/>
                </a:cxn>
                <a:cxn ang="0">
                  <a:pos x="151" y="99"/>
                </a:cxn>
                <a:cxn ang="0">
                  <a:pos x="117" y="108"/>
                </a:cxn>
                <a:cxn ang="0">
                  <a:pos x="86" y="124"/>
                </a:cxn>
                <a:cxn ang="0">
                  <a:pos x="58" y="146"/>
                </a:cxn>
                <a:cxn ang="0">
                  <a:pos x="34" y="173"/>
                </a:cxn>
                <a:cxn ang="0">
                  <a:pos x="16" y="206"/>
                </a:cxn>
                <a:cxn ang="0">
                  <a:pos x="5" y="241"/>
                </a:cxn>
                <a:cxn ang="0">
                  <a:pos x="0" y="276"/>
                </a:cxn>
                <a:cxn ang="0">
                  <a:pos x="4" y="310"/>
                </a:cxn>
                <a:cxn ang="0">
                  <a:pos x="13" y="344"/>
                </a:cxn>
                <a:cxn ang="0">
                  <a:pos x="29" y="376"/>
                </a:cxn>
                <a:cxn ang="0">
                  <a:pos x="51" y="404"/>
                </a:cxn>
                <a:cxn ang="0">
                  <a:pos x="78" y="427"/>
                </a:cxn>
                <a:cxn ang="0">
                  <a:pos x="865" y="871"/>
                </a:cxn>
                <a:cxn ang="0">
                  <a:pos x="888" y="881"/>
                </a:cxn>
                <a:cxn ang="0">
                  <a:pos x="912" y="889"/>
                </a:cxn>
                <a:cxn ang="0">
                  <a:pos x="937" y="894"/>
                </a:cxn>
                <a:cxn ang="0">
                  <a:pos x="961" y="894"/>
                </a:cxn>
                <a:cxn ang="0">
                  <a:pos x="986" y="891"/>
                </a:cxn>
                <a:cxn ang="0">
                  <a:pos x="1010" y="886"/>
                </a:cxn>
                <a:cxn ang="0">
                  <a:pos x="1033" y="876"/>
                </a:cxn>
                <a:cxn ang="0">
                  <a:pos x="1056" y="863"/>
                </a:cxn>
                <a:cxn ang="0">
                  <a:pos x="1866" y="322"/>
                </a:cxn>
                <a:cxn ang="0">
                  <a:pos x="1892" y="297"/>
                </a:cxn>
                <a:cxn ang="0">
                  <a:pos x="1911" y="267"/>
                </a:cxn>
                <a:cxn ang="0">
                  <a:pos x="1925" y="235"/>
                </a:cxn>
                <a:cxn ang="0">
                  <a:pos x="1931" y="200"/>
                </a:cxn>
                <a:cxn ang="0">
                  <a:pos x="1931" y="166"/>
                </a:cxn>
                <a:cxn ang="0">
                  <a:pos x="1925" y="131"/>
                </a:cxn>
                <a:cxn ang="0">
                  <a:pos x="1911" y="97"/>
                </a:cxn>
                <a:cxn ang="0">
                  <a:pos x="1890" y="66"/>
                </a:cxn>
                <a:cxn ang="0">
                  <a:pos x="1865" y="41"/>
                </a:cxn>
                <a:cxn ang="0">
                  <a:pos x="1835" y="21"/>
                </a:cxn>
                <a:cxn ang="0">
                  <a:pos x="1802" y="7"/>
                </a:cxn>
                <a:cxn ang="0">
                  <a:pos x="1768" y="0"/>
                </a:cxn>
                <a:cxn ang="0">
                  <a:pos x="1733" y="0"/>
                </a:cxn>
                <a:cxn ang="0">
                  <a:pos x="1699" y="7"/>
                </a:cxn>
                <a:cxn ang="0">
                  <a:pos x="1665" y="21"/>
                </a:cxn>
              </a:cxnLst>
              <a:rect l="0" t="0" r="r" b="b"/>
              <a:pathLst>
                <a:path w="1932" h="895">
                  <a:moveTo>
                    <a:pt x="1649" y="31"/>
                  </a:moveTo>
                  <a:lnTo>
                    <a:pt x="1624" y="46"/>
                  </a:lnTo>
                  <a:lnTo>
                    <a:pt x="1559" y="90"/>
                  </a:lnTo>
                  <a:lnTo>
                    <a:pt x="1465" y="153"/>
                  </a:lnTo>
                  <a:lnTo>
                    <a:pt x="1351" y="228"/>
                  </a:lnTo>
                  <a:lnTo>
                    <a:pt x="1232" y="308"/>
                  </a:lnTo>
                  <a:lnTo>
                    <a:pt x="1118" y="385"/>
                  </a:lnTo>
                  <a:lnTo>
                    <a:pt x="1019" y="451"/>
                  </a:lnTo>
                  <a:lnTo>
                    <a:pt x="947" y="498"/>
                  </a:lnTo>
                  <a:lnTo>
                    <a:pt x="875" y="458"/>
                  </a:lnTo>
                  <a:lnTo>
                    <a:pt x="778" y="404"/>
                  </a:lnTo>
                  <a:lnTo>
                    <a:pt x="668" y="342"/>
                  </a:lnTo>
                  <a:lnTo>
                    <a:pt x="553" y="278"/>
                  </a:lnTo>
                  <a:lnTo>
                    <a:pt x="447" y="217"/>
                  </a:lnTo>
                  <a:lnTo>
                    <a:pt x="357" y="167"/>
                  </a:lnTo>
                  <a:lnTo>
                    <a:pt x="295" y="132"/>
                  </a:lnTo>
                  <a:lnTo>
                    <a:pt x="272" y="119"/>
                  </a:lnTo>
                  <a:lnTo>
                    <a:pt x="256" y="112"/>
                  </a:lnTo>
                  <a:lnTo>
                    <a:pt x="239" y="105"/>
                  </a:lnTo>
                  <a:lnTo>
                    <a:pt x="221" y="100"/>
                  </a:lnTo>
                  <a:lnTo>
                    <a:pt x="204" y="97"/>
                  </a:lnTo>
                  <a:lnTo>
                    <a:pt x="186" y="96"/>
                  </a:lnTo>
                  <a:lnTo>
                    <a:pt x="168" y="97"/>
                  </a:lnTo>
                  <a:lnTo>
                    <a:pt x="151" y="99"/>
                  </a:lnTo>
                  <a:lnTo>
                    <a:pt x="134" y="103"/>
                  </a:lnTo>
                  <a:lnTo>
                    <a:pt x="117" y="108"/>
                  </a:lnTo>
                  <a:lnTo>
                    <a:pt x="102" y="116"/>
                  </a:lnTo>
                  <a:lnTo>
                    <a:pt x="86" y="124"/>
                  </a:lnTo>
                  <a:lnTo>
                    <a:pt x="71" y="134"/>
                  </a:lnTo>
                  <a:lnTo>
                    <a:pt x="58" y="146"/>
                  </a:lnTo>
                  <a:lnTo>
                    <a:pt x="45" y="159"/>
                  </a:lnTo>
                  <a:lnTo>
                    <a:pt x="34" y="173"/>
                  </a:lnTo>
                  <a:lnTo>
                    <a:pt x="24" y="189"/>
                  </a:lnTo>
                  <a:lnTo>
                    <a:pt x="16" y="206"/>
                  </a:lnTo>
                  <a:lnTo>
                    <a:pt x="9" y="223"/>
                  </a:lnTo>
                  <a:lnTo>
                    <a:pt x="5" y="241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2" y="292"/>
                  </a:lnTo>
                  <a:lnTo>
                    <a:pt x="4" y="310"/>
                  </a:lnTo>
                  <a:lnTo>
                    <a:pt x="7" y="327"/>
                  </a:lnTo>
                  <a:lnTo>
                    <a:pt x="13" y="344"/>
                  </a:lnTo>
                  <a:lnTo>
                    <a:pt x="21" y="360"/>
                  </a:lnTo>
                  <a:lnTo>
                    <a:pt x="29" y="376"/>
                  </a:lnTo>
                  <a:lnTo>
                    <a:pt x="39" y="390"/>
                  </a:lnTo>
                  <a:lnTo>
                    <a:pt x="51" y="404"/>
                  </a:lnTo>
                  <a:lnTo>
                    <a:pt x="63" y="416"/>
                  </a:lnTo>
                  <a:lnTo>
                    <a:pt x="78" y="427"/>
                  </a:lnTo>
                  <a:lnTo>
                    <a:pt x="94" y="437"/>
                  </a:lnTo>
                  <a:lnTo>
                    <a:pt x="865" y="871"/>
                  </a:lnTo>
                  <a:lnTo>
                    <a:pt x="877" y="877"/>
                  </a:lnTo>
                  <a:lnTo>
                    <a:pt x="888" y="881"/>
                  </a:lnTo>
                  <a:lnTo>
                    <a:pt x="900" y="886"/>
                  </a:lnTo>
                  <a:lnTo>
                    <a:pt x="912" y="889"/>
                  </a:lnTo>
                  <a:lnTo>
                    <a:pt x="924" y="891"/>
                  </a:lnTo>
                  <a:lnTo>
                    <a:pt x="937" y="894"/>
                  </a:lnTo>
                  <a:lnTo>
                    <a:pt x="949" y="895"/>
                  </a:lnTo>
                  <a:lnTo>
                    <a:pt x="961" y="894"/>
                  </a:lnTo>
                  <a:lnTo>
                    <a:pt x="974" y="894"/>
                  </a:lnTo>
                  <a:lnTo>
                    <a:pt x="986" y="891"/>
                  </a:lnTo>
                  <a:lnTo>
                    <a:pt x="998" y="889"/>
                  </a:lnTo>
                  <a:lnTo>
                    <a:pt x="1010" y="886"/>
                  </a:lnTo>
                  <a:lnTo>
                    <a:pt x="1022" y="881"/>
                  </a:lnTo>
                  <a:lnTo>
                    <a:pt x="1033" y="876"/>
                  </a:lnTo>
                  <a:lnTo>
                    <a:pt x="1045" y="870"/>
                  </a:lnTo>
                  <a:lnTo>
                    <a:pt x="1056" y="863"/>
                  </a:lnTo>
                  <a:lnTo>
                    <a:pt x="1851" y="333"/>
                  </a:lnTo>
                  <a:lnTo>
                    <a:pt x="1866" y="322"/>
                  </a:lnTo>
                  <a:lnTo>
                    <a:pt x="1880" y="310"/>
                  </a:lnTo>
                  <a:lnTo>
                    <a:pt x="1892" y="297"/>
                  </a:lnTo>
                  <a:lnTo>
                    <a:pt x="1902" y="282"/>
                  </a:lnTo>
                  <a:lnTo>
                    <a:pt x="1911" y="267"/>
                  </a:lnTo>
                  <a:lnTo>
                    <a:pt x="1919" y="251"/>
                  </a:lnTo>
                  <a:lnTo>
                    <a:pt x="1925" y="235"/>
                  </a:lnTo>
                  <a:lnTo>
                    <a:pt x="1929" y="217"/>
                  </a:lnTo>
                  <a:lnTo>
                    <a:pt x="1931" y="200"/>
                  </a:lnTo>
                  <a:lnTo>
                    <a:pt x="1932" y="182"/>
                  </a:lnTo>
                  <a:lnTo>
                    <a:pt x="1931" y="166"/>
                  </a:lnTo>
                  <a:lnTo>
                    <a:pt x="1929" y="148"/>
                  </a:lnTo>
                  <a:lnTo>
                    <a:pt x="1925" y="131"/>
                  </a:lnTo>
                  <a:lnTo>
                    <a:pt x="1919" y="114"/>
                  </a:lnTo>
                  <a:lnTo>
                    <a:pt x="1911" y="97"/>
                  </a:lnTo>
                  <a:lnTo>
                    <a:pt x="1901" y="81"/>
                  </a:lnTo>
                  <a:lnTo>
                    <a:pt x="1890" y="66"/>
                  </a:lnTo>
                  <a:lnTo>
                    <a:pt x="1878" y="52"/>
                  </a:lnTo>
                  <a:lnTo>
                    <a:pt x="1865" y="41"/>
                  </a:lnTo>
                  <a:lnTo>
                    <a:pt x="1850" y="30"/>
                  </a:lnTo>
                  <a:lnTo>
                    <a:pt x="1835" y="21"/>
                  </a:lnTo>
                  <a:lnTo>
                    <a:pt x="1819" y="14"/>
                  </a:lnTo>
                  <a:lnTo>
                    <a:pt x="1802" y="7"/>
                  </a:lnTo>
                  <a:lnTo>
                    <a:pt x="1785" y="4"/>
                  </a:lnTo>
                  <a:lnTo>
                    <a:pt x="1768" y="0"/>
                  </a:lnTo>
                  <a:lnTo>
                    <a:pt x="1750" y="0"/>
                  </a:lnTo>
                  <a:lnTo>
                    <a:pt x="1733" y="0"/>
                  </a:lnTo>
                  <a:lnTo>
                    <a:pt x="1716" y="3"/>
                  </a:lnTo>
                  <a:lnTo>
                    <a:pt x="1699" y="7"/>
                  </a:lnTo>
                  <a:lnTo>
                    <a:pt x="1682" y="13"/>
                  </a:lnTo>
                  <a:lnTo>
                    <a:pt x="1665" y="21"/>
                  </a:lnTo>
                  <a:lnTo>
                    <a:pt x="1649" y="31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5314884" y="964134"/>
              <a:ext cx="599171" cy="226624"/>
            </a:xfrm>
            <a:custGeom>
              <a:avLst/>
              <a:gdLst/>
              <a:ahLst/>
              <a:cxnLst>
                <a:cxn ang="0">
                  <a:pos x="2962" y="37"/>
                </a:cxn>
                <a:cxn ang="0">
                  <a:pos x="2872" y="95"/>
                </a:cxn>
                <a:cxn ang="0">
                  <a:pos x="2716" y="197"/>
                </a:cxn>
                <a:cxn ang="0">
                  <a:pos x="2517" y="328"/>
                </a:cxn>
                <a:cxn ang="0">
                  <a:pos x="2299" y="470"/>
                </a:cxn>
                <a:cxn ang="0">
                  <a:pos x="2087" y="610"/>
                </a:cxn>
                <a:cxn ang="0">
                  <a:pos x="1903" y="730"/>
                </a:cxn>
                <a:cxn ang="0">
                  <a:pos x="1772" y="816"/>
                </a:cxn>
                <a:cxn ang="0">
                  <a:pos x="1690" y="821"/>
                </a:cxn>
                <a:cxn ang="0">
                  <a:pos x="1537" y="750"/>
                </a:cxn>
                <a:cxn ang="0">
                  <a:pos x="1319" y="650"/>
                </a:cxn>
                <a:cxn ang="0">
                  <a:pos x="1066" y="533"/>
                </a:cxn>
                <a:cxn ang="0">
                  <a:pos x="806" y="413"/>
                </a:cxn>
                <a:cxn ang="0">
                  <a:pos x="567" y="303"/>
                </a:cxn>
                <a:cxn ang="0">
                  <a:pos x="381" y="216"/>
                </a:cxn>
                <a:cxn ang="0">
                  <a:pos x="273" y="167"/>
                </a:cxn>
                <a:cxn ang="0">
                  <a:pos x="241" y="154"/>
                </a:cxn>
                <a:cxn ang="0">
                  <a:pos x="205" y="146"/>
                </a:cxn>
                <a:cxn ang="0">
                  <a:pos x="171" y="145"/>
                </a:cxn>
                <a:cxn ang="0">
                  <a:pos x="136" y="150"/>
                </a:cxn>
                <a:cxn ang="0">
                  <a:pos x="103" y="161"/>
                </a:cxn>
                <a:cxn ang="0">
                  <a:pos x="73" y="181"/>
                </a:cxn>
                <a:cxn ang="0">
                  <a:pos x="47" y="204"/>
                </a:cxn>
                <a:cxn ang="0">
                  <a:pos x="26" y="233"/>
                </a:cxn>
                <a:cxn ang="0">
                  <a:pos x="10" y="267"/>
                </a:cxn>
                <a:cxn ang="0">
                  <a:pos x="1" y="302"/>
                </a:cxn>
                <a:cxn ang="0">
                  <a:pos x="0" y="338"/>
                </a:cxn>
                <a:cxn ang="0">
                  <a:pos x="5" y="372"/>
                </a:cxn>
                <a:cxn ang="0">
                  <a:pos x="18" y="405"/>
                </a:cxn>
                <a:cxn ang="0">
                  <a:pos x="36" y="434"/>
                </a:cxn>
                <a:cxn ang="0">
                  <a:pos x="59" y="461"/>
                </a:cxn>
                <a:cxn ang="0">
                  <a:pos x="89" y="483"/>
                </a:cxn>
                <a:cxn ang="0">
                  <a:pos x="1672" y="1214"/>
                </a:cxn>
                <a:cxn ang="0">
                  <a:pos x="1695" y="1222"/>
                </a:cxn>
                <a:cxn ang="0">
                  <a:pos x="1717" y="1228"/>
                </a:cxn>
                <a:cxn ang="0">
                  <a:pos x="1740" y="1231"/>
                </a:cxn>
                <a:cxn ang="0">
                  <a:pos x="1762" y="1230"/>
                </a:cxn>
                <a:cxn ang="0">
                  <a:pos x="1785" y="1228"/>
                </a:cxn>
                <a:cxn ang="0">
                  <a:pos x="1807" y="1221"/>
                </a:cxn>
                <a:cxn ang="0">
                  <a:pos x="1828" y="1213"/>
                </a:cxn>
                <a:cxn ang="0">
                  <a:pos x="1849" y="1201"/>
                </a:cxn>
                <a:cxn ang="0">
                  <a:pos x="3189" y="323"/>
                </a:cxn>
                <a:cxn ang="0">
                  <a:pos x="3215" y="297"/>
                </a:cxn>
                <a:cxn ang="0">
                  <a:pos x="3234" y="268"/>
                </a:cxn>
                <a:cxn ang="0">
                  <a:pos x="3248" y="236"/>
                </a:cxn>
                <a:cxn ang="0">
                  <a:pos x="3256" y="201"/>
                </a:cxn>
                <a:cxn ang="0">
                  <a:pos x="3256" y="166"/>
                </a:cxn>
                <a:cxn ang="0">
                  <a:pos x="3250" y="131"/>
                </a:cxn>
                <a:cxn ang="0">
                  <a:pos x="3237" y="97"/>
                </a:cxn>
                <a:cxn ang="0">
                  <a:pos x="3216" y="66"/>
                </a:cxn>
                <a:cxn ang="0">
                  <a:pos x="3191" y="41"/>
                </a:cxn>
                <a:cxn ang="0">
                  <a:pos x="3161" y="21"/>
                </a:cxn>
                <a:cxn ang="0">
                  <a:pos x="3129" y="7"/>
                </a:cxn>
                <a:cxn ang="0">
                  <a:pos x="3094" y="1"/>
                </a:cxn>
                <a:cxn ang="0">
                  <a:pos x="3059" y="0"/>
                </a:cxn>
                <a:cxn ang="0">
                  <a:pos x="3024" y="6"/>
                </a:cxn>
                <a:cxn ang="0">
                  <a:pos x="2990" y="20"/>
                </a:cxn>
              </a:cxnLst>
              <a:rect l="0" t="0" r="r" b="b"/>
              <a:pathLst>
                <a:path w="3257" h="1231">
                  <a:moveTo>
                    <a:pt x="2975" y="29"/>
                  </a:moveTo>
                  <a:lnTo>
                    <a:pt x="2962" y="37"/>
                  </a:lnTo>
                  <a:lnTo>
                    <a:pt x="2928" y="60"/>
                  </a:lnTo>
                  <a:lnTo>
                    <a:pt x="2872" y="95"/>
                  </a:lnTo>
                  <a:lnTo>
                    <a:pt x="2802" y="142"/>
                  </a:lnTo>
                  <a:lnTo>
                    <a:pt x="2716" y="197"/>
                  </a:lnTo>
                  <a:lnTo>
                    <a:pt x="2621" y="260"/>
                  </a:lnTo>
                  <a:lnTo>
                    <a:pt x="2517" y="328"/>
                  </a:lnTo>
                  <a:lnTo>
                    <a:pt x="2409" y="399"/>
                  </a:lnTo>
                  <a:lnTo>
                    <a:pt x="2299" y="470"/>
                  </a:lnTo>
                  <a:lnTo>
                    <a:pt x="2191" y="541"/>
                  </a:lnTo>
                  <a:lnTo>
                    <a:pt x="2087" y="610"/>
                  </a:lnTo>
                  <a:lnTo>
                    <a:pt x="1990" y="674"/>
                  </a:lnTo>
                  <a:lnTo>
                    <a:pt x="1903" y="730"/>
                  </a:lnTo>
                  <a:lnTo>
                    <a:pt x="1829" y="778"/>
                  </a:lnTo>
                  <a:lnTo>
                    <a:pt x="1772" y="816"/>
                  </a:lnTo>
                  <a:lnTo>
                    <a:pt x="1734" y="841"/>
                  </a:lnTo>
                  <a:lnTo>
                    <a:pt x="1690" y="821"/>
                  </a:lnTo>
                  <a:lnTo>
                    <a:pt x="1624" y="791"/>
                  </a:lnTo>
                  <a:lnTo>
                    <a:pt x="1537" y="750"/>
                  </a:lnTo>
                  <a:lnTo>
                    <a:pt x="1435" y="703"/>
                  </a:lnTo>
                  <a:lnTo>
                    <a:pt x="1319" y="650"/>
                  </a:lnTo>
                  <a:lnTo>
                    <a:pt x="1196" y="593"/>
                  </a:lnTo>
                  <a:lnTo>
                    <a:pt x="1066" y="533"/>
                  </a:lnTo>
                  <a:lnTo>
                    <a:pt x="935" y="473"/>
                  </a:lnTo>
                  <a:lnTo>
                    <a:pt x="806" y="413"/>
                  </a:lnTo>
                  <a:lnTo>
                    <a:pt x="682" y="356"/>
                  </a:lnTo>
                  <a:lnTo>
                    <a:pt x="567" y="303"/>
                  </a:lnTo>
                  <a:lnTo>
                    <a:pt x="466" y="256"/>
                  </a:lnTo>
                  <a:lnTo>
                    <a:pt x="381" y="216"/>
                  </a:lnTo>
                  <a:lnTo>
                    <a:pt x="315" y="186"/>
                  </a:lnTo>
                  <a:lnTo>
                    <a:pt x="273" y="167"/>
                  </a:lnTo>
                  <a:lnTo>
                    <a:pt x="258" y="160"/>
                  </a:lnTo>
                  <a:lnTo>
                    <a:pt x="241" y="154"/>
                  </a:lnTo>
                  <a:lnTo>
                    <a:pt x="223" y="149"/>
                  </a:lnTo>
                  <a:lnTo>
                    <a:pt x="205" y="146"/>
                  </a:lnTo>
                  <a:lnTo>
                    <a:pt x="188" y="143"/>
                  </a:lnTo>
                  <a:lnTo>
                    <a:pt x="171" y="145"/>
                  </a:lnTo>
                  <a:lnTo>
                    <a:pt x="153" y="146"/>
                  </a:lnTo>
                  <a:lnTo>
                    <a:pt x="136" y="150"/>
                  </a:lnTo>
                  <a:lnTo>
                    <a:pt x="119" y="155"/>
                  </a:lnTo>
                  <a:lnTo>
                    <a:pt x="103" y="161"/>
                  </a:lnTo>
                  <a:lnTo>
                    <a:pt x="87" y="170"/>
                  </a:lnTo>
                  <a:lnTo>
                    <a:pt x="73" y="181"/>
                  </a:lnTo>
                  <a:lnTo>
                    <a:pt x="59" y="191"/>
                  </a:lnTo>
                  <a:lnTo>
                    <a:pt x="47" y="204"/>
                  </a:lnTo>
                  <a:lnTo>
                    <a:pt x="36" y="218"/>
                  </a:lnTo>
                  <a:lnTo>
                    <a:pt x="26" y="233"/>
                  </a:lnTo>
                  <a:lnTo>
                    <a:pt x="17" y="249"/>
                  </a:lnTo>
                  <a:lnTo>
                    <a:pt x="10" y="267"/>
                  </a:lnTo>
                  <a:lnTo>
                    <a:pt x="4" y="284"/>
                  </a:lnTo>
                  <a:lnTo>
                    <a:pt x="1" y="302"/>
                  </a:lnTo>
                  <a:lnTo>
                    <a:pt x="0" y="320"/>
                  </a:lnTo>
                  <a:lnTo>
                    <a:pt x="0" y="338"/>
                  </a:lnTo>
                  <a:lnTo>
                    <a:pt x="2" y="355"/>
                  </a:lnTo>
                  <a:lnTo>
                    <a:pt x="5" y="372"/>
                  </a:lnTo>
                  <a:lnTo>
                    <a:pt x="11" y="388"/>
                  </a:lnTo>
                  <a:lnTo>
                    <a:pt x="18" y="405"/>
                  </a:lnTo>
                  <a:lnTo>
                    <a:pt x="26" y="420"/>
                  </a:lnTo>
                  <a:lnTo>
                    <a:pt x="36" y="434"/>
                  </a:lnTo>
                  <a:lnTo>
                    <a:pt x="47" y="448"/>
                  </a:lnTo>
                  <a:lnTo>
                    <a:pt x="59" y="461"/>
                  </a:lnTo>
                  <a:lnTo>
                    <a:pt x="74" y="473"/>
                  </a:lnTo>
                  <a:lnTo>
                    <a:pt x="89" y="483"/>
                  </a:lnTo>
                  <a:lnTo>
                    <a:pt x="105" y="492"/>
                  </a:lnTo>
                  <a:lnTo>
                    <a:pt x="1672" y="1214"/>
                  </a:lnTo>
                  <a:lnTo>
                    <a:pt x="1683" y="1219"/>
                  </a:lnTo>
                  <a:lnTo>
                    <a:pt x="1695" y="1222"/>
                  </a:lnTo>
                  <a:lnTo>
                    <a:pt x="1706" y="1225"/>
                  </a:lnTo>
                  <a:lnTo>
                    <a:pt x="1717" y="1228"/>
                  </a:lnTo>
                  <a:lnTo>
                    <a:pt x="1728" y="1230"/>
                  </a:lnTo>
                  <a:lnTo>
                    <a:pt x="1740" y="1231"/>
                  </a:lnTo>
                  <a:lnTo>
                    <a:pt x="1751" y="1231"/>
                  </a:lnTo>
                  <a:lnTo>
                    <a:pt x="1762" y="1230"/>
                  </a:lnTo>
                  <a:lnTo>
                    <a:pt x="1773" y="1229"/>
                  </a:lnTo>
                  <a:lnTo>
                    <a:pt x="1785" y="1228"/>
                  </a:lnTo>
                  <a:lnTo>
                    <a:pt x="1796" y="1224"/>
                  </a:lnTo>
                  <a:lnTo>
                    <a:pt x="1807" y="1221"/>
                  </a:lnTo>
                  <a:lnTo>
                    <a:pt x="1818" y="1218"/>
                  </a:lnTo>
                  <a:lnTo>
                    <a:pt x="1828" y="1213"/>
                  </a:lnTo>
                  <a:lnTo>
                    <a:pt x="1838" y="1208"/>
                  </a:lnTo>
                  <a:lnTo>
                    <a:pt x="1849" y="1201"/>
                  </a:lnTo>
                  <a:lnTo>
                    <a:pt x="3175" y="333"/>
                  </a:lnTo>
                  <a:lnTo>
                    <a:pt x="3189" y="323"/>
                  </a:lnTo>
                  <a:lnTo>
                    <a:pt x="3203" y="311"/>
                  </a:lnTo>
                  <a:lnTo>
                    <a:pt x="3215" y="297"/>
                  </a:lnTo>
                  <a:lnTo>
                    <a:pt x="3225" y="283"/>
                  </a:lnTo>
                  <a:lnTo>
                    <a:pt x="3234" y="268"/>
                  </a:lnTo>
                  <a:lnTo>
                    <a:pt x="3242" y="252"/>
                  </a:lnTo>
                  <a:lnTo>
                    <a:pt x="3248" y="236"/>
                  </a:lnTo>
                  <a:lnTo>
                    <a:pt x="3252" y="219"/>
                  </a:lnTo>
                  <a:lnTo>
                    <a:pt x="3256" y="201"/>
                  </a:lnTo>
                  <a:lnTo>
                    <a:pt x="3257" y="184"/>
                  </a:lnTo>
                  <a:lnTo>
                    <a:pt x="3256" y="166"/>
                  </a:lnTo>
                  <a:lnTo>
                    <a:pt x="3253" y="149"/>
                  </a:lnTo>
                  <a:lnTo>
                    <a:pt x="3250" y="131"/>
                  </a:lnTo>
                  <a:lnTo>
                    <a:pt x="3244" y="114"/>
                  </a:lnTo>
                  <a:lnTo>
                    <a:pt x="3237" y="97"/>
                  </a:lnTo>
                  <a:lnTo>
                    <a:pt x="3226" y="82"/>
                  </a:lnTo>
                  <a:lnTo>
                    <a:pt x="3216" y="66"/>
                  </a:lnTo>
                  <a:lnTo>
                    <a:pt x="3204" y="52"/>
                  </a:lnTo>
                  <a:lnTo>
                    <a:pt x="3191" y="41"/>
                  </a:lnTo>
                  <a:lnTo>
                    <a:pt x="3176" y="30"/>
                  </a:lnTo>
                  <a:lnTo>
                    <a:pt x="3161" y="21"/>
                  </a:lnTo>
                  <a:lnTo>
                    <a:pt x="3146" y="13"/>
                  </a:lnTo>
                  <a:lnTo>
                    <a:pt x="3129" y="7"/>
                  </a:lnTo>
                  <a:lnTo>
                    <a:pt x="3112" y="3"/>
                  </a:lnTo>
                  <a:lnTo>
                    <a:pt x="3094" y="1"/>
                  </a:lnTo>
                  <a:lnTo>
                    <a:pt x="3077" y="0"/>
                  </a:lnTo>
                  <a:lnTo>
                    <a:pt x="3059" y="0"/>
                  </a:lnTo>
                  <a:lnTo>
                    <a:pt x="3042" y="2"/>
                  </a:lnTo>
                  <a:lnTo>
                    <a:pt x="3024" y="6"/>
                  </a:lnTo>
                  <a:lnTo>
                    <a:pt x="3007" y="12"/>
                  </a:lnTo>
                  <a:lnTo>
                    <a:pt x="2990" y="20"/>
                  </a:lnTo>
                  <a:lnTo>
                    <a:pt x="2975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394478" y="1221712"/>
              <a:ext cx="466513" cy="182405"/>
            </a:xfrm>
            <a:custGeom>
              <a:avLst/>
              <a:gdLst/>
              <a:ahLst/>
              <a:cxnLst>
                <a:cxn ang="0">
                  <a:pos x="2247" y="32"/>
                </a:cxn>
                <a:cxn ang="0">
                  <a:pos x="2181" y="72"/>
                </a:cxn>
                <a:cxn ang="0">
                  <a:pos x="2064" y="142"/>
                </a:cxn>
                <a:cxn ang="0">
                  <a:pos x="1915" y="233"/>
                </a:cxn>
                <a:cxn ang="0">
                  <a:pos x="1751" y="332"/>
                </a:cxn>
                <a:cxn ang="0">
                  <a:pos x="1588" y="431"/>
                </a:cxn>
                <a:cxn ang="0">
                  <a:pos x="1444" y="517"/>
                </a:cxn>
                <a:cxn ang="0">
                  <a:pos x="1338" y="581"/>
                </a:cxn>
                <a:cxn ang="0">
                  <a:pos x="1267" y="585"/>
                </a:cxn>
                <a:cxn ang="0">
                  <a:pos x="1152" y="531"/>
                </a:cxn>
                <a:cxn ang="0">
                  <a:pos x="995" y="458"/>
                </a:cxn>
                <a:cxn ang="0">
                  <a:pos x="817" y="375"/>
                </a:cxn>
                <a:cxn ang="0">
                  <a:pos x="636" y="289"/>
                </a:cxn>
                <a:cxn ang="0">
                  <a:pos x="472" y="213"/>
                </a:cxn>
                <a:cxn ang="0">
                  <a:pos x="342" y="152"/>
                </a:cxn>
                <a:cxn ang="0">
                  <a:pos x="269" y="118"/>
                </a:cxn>
                <a:cxn ang="0">
                  <a:pos x="242" y="106"/>
                </a:cxn>
                <a:cxn ang="0">
                  <a:pos x="206" y="98"/>
                </a:cxn>
                <a:cxn ang="0">
                  <a:pos x="172" y="97"/>
                </a:cxn>
                <a:cxn ang="0">
                  <a:pos x="137" y="103"/>
                </a:cxn>
                <a:cxn ang="0">
                  <a:pos x="104" y="114"/>
                </a:cxn>
                <a:cxn ang="0">
                  <a:pos x="74" y="132"/>
                </a:cxn>
                <a:cxn ang="0">
                  <a:pos x="48" y="155"/>
                </a:cxn>
                <a:cxn ang="0">
                  <a:pos x="27" y="185"/>
                </a:cxn>
                <a:cxn ang="0">
                  <a:pos x="10" y="218"/>
                </a:cxn>
                <a:cxn ang="0">
                  <a:pos x="2" y="253"/>
                </a:cxn>
                <a:cxn ang="0">
                  <a:pos x="1" y="289"/>
                </a:cxn>
                <a:cxn ang="0">
                  <a:pos x="5" y="324"/>
                </a:cxn>
                <a:cxn ang="0">
                  <a:pos x="18" y="357"/>
                </a:cxn>
                <a:cxn ang="0">
                  <a:pos x="36" y="387"/>
                </a:cxn>
                <a:cxn ang="0">
                  <a:pos x="59" y="413"/>
                </a:cxn>
                <a:cxn ang="0">
                  <a:pos x="88" y="434"/>
                </a:cxn>
                <a:cxn ang="0">
                  <a:pos x="1238" y="973"/>
                </a:cxn>
                <a:cxn ang="0">
                  <a:pos x="1258" y="981"/>
                </a:cxn>
                <a:cxn ang="0">
                  <a:pos x="1281" y="987"/>
                </a:cxn>
                <a:cxn ang="0">
                  <a:pos x="1302" y="990"/>
                </a:cxn>
                <a:cxn ang="0">
                  <a:pos x="1325" y="990"/>
                </a:cxn>
                <a:cxn ang="0">
                  <a:pos x="1346" y="988"/>
                </a:cxn>
                <a:cxn ang="0">
                  <a:pos x="1369" y="982"/>
                </a:cxn>
                <a:cxn ang="0">
                  <a:pos x="1389" y="975"/>
                </a:cxn>
                <a:cxn ang="0">
                  <a:pos x="1409" y="964"/>
                </a:cxn>
                <a:cxn ang="0">
                  <a:pos x="2461" y="327"/>
                </a:cxn>
                <a:cxn ang="0">
                  <a:pos x="2488" y="303"/>
                </a:cxn>
                <a:cxn ang="0">
                  <a:pos x="2508" y="275"/>
                </a:cxn>
                <a:cxn ang="0">
                  <a:pos x="2523" y="242"/>
                </a:cxn>
                <a:cxn ang="0">
                  <a:pos x="2532" y="208"/>
                </a:cxn>
                <a:cxn ang="0">
                  <a:pos x="2533" y="173"/>
                </a:cxn>
                <a:cxn ang="0">
                  <a:pos x="2528" y="139"/>
                </a:cxn>
                <a:cxn ang="0">
                  <a:pos x="2516" y="104"/>
                </a:cxn>
                <a:cxn ang="0">
                  <a:pos x="2497" y="72"/>
                </a:cxn>
                <a:cxn ang="0">
                  <a:pos x="2472" y="45"/>
                </a:cxn>
                <a:cxn ang="0">
                  <a:pos x="2443" y="25"/>
                </a:cxn>
                <a:cxn ang="0">
                  <a:pos x="2411" y="11"/>
                </a:cxn>
                <a:cxn ang="0">
                  <a:pos x="2378" y="2"/>
                </a:cxn>
                <a:cxn ang="0">
                  <a:pos x="2343" y="0"/>
                </a:cxn>
                <a:cxn ang="0">
                  <a:pos x="2307" y="5"/>
                </a:cxn>
                <a:cxn ang="0">
                  <a:pos x="2273" y="17"/>
                </a:cxn>
              </a:cxnLst>
              <a:rect l="0" t="0" r="r" b="b"/>
              <a:pathLst>
                <a:path w="2533" h="990">
                  <a:moveTo>
                    <a:pt x="2258" y="26"/>
                  </a:moveTo>
                  <a:lnTo>
                    <a:pt x="2247" y="32"/>
                  </a:lnTo>
                  <a:lnTo>
                    <a:pt x="2222" y="48"/>
                  </a:lnTo>
                  <a:lnTo>
                    <a:pt x="2181" y="72"/>
                  </a:lnTo>
                  <a:lnTo>
                    <a:pt x="2128" y="104"/>
                  </a:lnTo>
                  <a:lnTo>
                    <a:pt x="2064" y="142"/>
                  </a:lnTo>
                  <a:lnTo>
                    <a:pt x="1992" y="186"/>
                  </a:lnTo>
                  <a:lnTo>
                    <a:pt x="1915" y="233"/>
                  </a:lnTo>
                  <a:lnTo>
                    <a:pt x="1834" y="282"/>
                  </a:lnTo>
                  <a:lnTo>
                    <a:pt x="1751" y="332"/>
                  </a:lnTo>
                  <a:lnTo>
                    <a:pt x="1667" y="382"/>
                  </a:lnTo>
                  <a:lnTo>
                    <a:pt x="1588" y="431"/>
                  </a:lnTo>
                  <a:lnTo>
                    <a:pt x="1512" y="476"/>
                  </a:lnTo>
                  <a:lnTo>
                    <a:pt x="1444" y="517"/>
                  </a:lnTo>
                  <a:lnTo>
                    <a:pt x="1385" y="553"/>
                  </a:lnTo>
                  <a:lnTo>
                    <a:pt x="1338" y="581"/>
                  </a:lnTo>
                  <a:lnTo>
                    <a:pt x="1304" y="602"/>
                  </a:lnTo>
                  <a:lnTo>
                    <a:pt x="1267" y="585"/>
                  </a:lnTo>
                  <a:lnTo>
                    <a:pt x="1216" y="561"/>
                  </a:lnTo>
                  <a:lnTo>
                    <a:pt x="1152" y="531"/>
                  </a:lnTo>
                  <a:lnTo>
                    <a:pt x="1077" y="496"/>
                  </a:lnTo>
                  <a:lnTo>
                    <a:pt x="995" y="458"/>
                  </a:lnTo>
                  <a:lnTo>
                    <a:pt x="908" y="417"/>
                  </a:lnTo>
                  <a:lnTo>
                    <a:pt x="817" y="375"/>
                  </a:lnTo>
                  <a:lnTo>
                    <a:pt x="726" y="332"/>
                  </a:lnTo>
                  <a:lnTo>
                    <a:pt x="636" y="289"/>
                  </a:lnTo>
                  <a:lnTo>
                    <a:pt x="550" y="250"/>
                  </a:lnTo>
                  <a:lnTo>
                    <a:pt x="472" y="213"/>
                  </a:lnTo>
                  <a:lnTo>
                    <a:pt x="402" y="180"/>
                  </a:lnTo>
                  <a:lnTo>
                    <a:pt x="342" y="152"/>
                  </a:lnTo>
                  <a:lnTo>
                    <a:pt x="299" y="132"/>
                  </a:lnTo>
                  <a:lnTo>
                    <a:pt x="269" y="118"/>
                  </a:lnTo>
                  <a:lnTo>
                    <a:pt x="259" y="113"/>
                  </a:lnTo>
                  <a:lnTo>
                    <a:pt x="242" y="106"/>
                  </a:lnTo>
                  <a:lnTo>
                    <a:pt x="224" y="102"/>
                  </a:lnTo>
                  <a:lnTo>
                    <a:pt x="206" y="98"/>
                  </a:lnTo>
                  <a:lnTo>
                    <a:pt x="190" y="96"/>
                  </a:lnTo>
                  <a:lnTo>
                    <a:pt x="172" y="97"/>
                  </a:lnTo>
                  <a:lnTo>
                    <a:pt x="154" y="98"/>
                  </a:lnTo>
                  <a:lnTo>
                    <a:pt x="137" y="103"/>
                  </a:lnTo>
                  <a:lnTo>
                    <a:pt x="120" y="107"/>
                  </a:lnTo>
                  <a:lnTo>
                    <a:pt x="104" y="114"/>
                  </a:lnTo>
                  <a:lnTo>
                    <a:pt x="88" y="122"/>
                  </a:lnTo>
                  <a:lnTo>
                    <a:pt x="74" y="132"/>
                  </a:lnTo>
                  <a:lnTo>
                    <a:pt x="60" y="143"/>
                  </a:lnTo>
                  <a:lnTo>
                    <a:pt x="48" y="155"/>
                  </a:lnTo>
                  <a:lnTo>
                    <a:pt x="37" y="169"/>
                  </a:lnTo>
                  <a:lnTo>
                    <a:pt x="27" y="185"/>
                  </a:lnTo>
                  <a:lnTo>
                    <a:pt x="18" y="200"/>
                  </a:lnTo>
                  <a:lnTo>
                    <a:pt x="10" y="218"/>
                  </a:lnTo>
                  <a:lnTo>
                    <a:pt x="5" y="236"/>
                  </a:lnTo>
                  <a:lnTo>
                    <a:pt x="2" y="253"/>
                  </a:lnTo>
                  <a:lnTo>
                    <a:pt x="0" y="271"/>
                  </a:lnTo>
                  <a:lnTo>
                    <a:pt x="1" y="289"/>
                  </a:lnTo>
                  <a:lnTo>
                    <a:pt x="2" y="306"/>
                  </a:lnTo>
                  <a:lnTo>
                    <a:pt x="5" y="324"/>
                  </a:lnTo>
                  <a:lnTo>
                    <a:pt x="11" y="341"/>
                  </a:lnTo>
                  <a:lnTo>
                    <a:pt x="18" y="357"/>
                  </a:lnTo>
                  <a:lnTo>
                    <a:pt x="25" y="372"/>
                  </a:lnTo>
                  <a:lnTo>
                    <a:pt x="36" y="387"/>
                  </a:lnTo>
                  <a:lnTo>
                    <a:pt x="47" y="400"/>
                  </a:lnTo>
                  <a:lnTo>
                    <a:pt x="59" y="413"/>
                  </a:lnTo>
                  <a:lnTo>
                    <a:pt x="74" y="424"/>
                  </a:lnTo>
                  <a:lnTo>
                    <a:pt x="88" y="434"/>
                  </a:lnTo>
                  <a:lnTo>
                    <a:pt x="105" y="443"/>
                  </a:lnTo>
                  <a:lnTo>
                    <a:pt x="1238" y="973"/>
                  </a:lnTo>
                  <a:lnTo>
                    <a:pt x="1248" y="978"/>
                  </a:lnTo>
                  <a:lnTo>
                    <a:pt x="1258" y="981"/>
                  </a:lnTo>
                  <a:lnTo>
                    <a:pt x="1270" y="985"/>
                  </a:lnTo>
                  <a:lnTo>
                    <a:pt x="1281" y="987"/>
                  </a:lnTo>
                  <a:lnTo>
                    <a:pt x="1291" y="989"/>
                  </a:lnTo>
                  <a:lnTo>
                    <a:pt x="1302" y="990"/>
                  </a:lnTo>
                  <a:lnTo>
                    <a:pt x="1313" y="990"/>
                  </a:lnTo>
                  <a:lnTo>
                    <a:pt x="1325" y="990"/>
                  </a:lnTo>
                  <a:lnTo>
                    <a:pt x="1336" y="989"/>
                  </a:lnTo>
                  <a:lnTo>
                    <a:pt x="1346" y="988"/>
                  </a:lnTo>
                  <a:lnTo>
                    <a:pt x="1357" y="986"/>
                  </a:lnTo>
                  <a:lnTo>
                    <a:pt x="1369" y="982"/>
                  </a:lnTo>
                  <a:lnTo>
                    <a:pt x="1379" y="979"/>
                  </a:lnTo>
                  <a:lnTo>
                    <a:pt x="1389" y="975"/>
                  </a:lnTo>
                  <a:lnTo>
                    <a:pt x="1399" y="970"/>
                  </a:lnTo>
                  <a:lnTo>
                    <a:pt x="1409" y="964"/>
                  </a:lnTo>
                  <a:lnTo>
                    <a:pt x="2445" y="337"/>
                  </a:lnTo>
                  <a:lnTo>
                    <a:pt x="2461" y="327"/>
                  </a:lnTo>
                  <a:lnTo>
                    <a:pt x="2476" y="316"/>
                  </a:lnTo>
                  <a:lnTo>
                    <a:pt x="2488" y="303"/>
                  </a:lnTo>
                  <a:lnTo>
                    <a:pt x="2499" y="289"/>
                  </a:lnTo>
                  <a:lnTo>
                    <a:pt x="2508" y="275"/>
                  </a:lnTo>
                  <a:lnTo>
                    <a:pt x="2517" y="259"/>
                  </a:lnTo>
                  <a:lnTo>
                    <a:pt x="2523" y="242"/>
                  </a:lnTo>
                  <a:lnTo>
                    <a:pt x="2528" y="225"/>
                  </a:lnTo>
                  <a:lnTo>
                    <a:pt x="2532" y="208"/>
                  </a:lnTo>
                  <a:lnTo>
                    <a:pt x="2533" y="191"/>
                  </a:lnTo>
                  <a:lnTo>
                    <a:pt x="2533" y="173"/>
                  </a:lnTo>
                  <a:lnTo>
                    <a:pt x="2532" y="155"/>
                  </a:lnTo>
                  <a:lnTo>
                    <a:pt x="2528" y="139"/>
                  </a:lnTo>
                  <a:lnTo>
                    <a:pt x="2523" y="121"/>
                  </a:lnTo>
                  <a:lnTo>
                    <a:pt x="2516" y="104"/>
                  </a:lnTo>
                  <a:lnTo>
                    <a:pt x="2507" y="88"/>
                  </a:lnTo>
                  <a:lnTo>
                    <a:pt x="2497" y="72"/>
                  </a:lnTo>
                  <a:lnTo>
                    <a:pt x="2485" y="58"/>
                  </a:lnTo>
                  <a:lnTo>
                    <a:pt x="2472" y="45"/>
                  </a:lnTo>
                  <a:lnTo>
                    <a:pt x="2459" y="34"/>
                  </a:lnTo>
                  <a:lnTo>
                    <a:pt x="2443" y="25"/>
                  </a:lnTo>
                  <a:lnTo>
                    <a:pt x="2428" y="17"/>
                  </a:lnTo>
                  <a:lnTo>
                    <a:pt x="2411" y="11"/>
                  </a:lnTo>
                  <a:lnTo>
                    <a:pt x="2395" y="5"/>
                  </a:lnTo>
                  <a:lnTo>
                    <a:pt x="2378" y="2"/>
                  </a:lnTo>
                  <a:lnTo>
                    <a:pt x="2360" y="0"/>
                  </a:lnTo>
                  <a:lnTo>
                    <a:pt x="2343" y="0"/>
                  </a:lnTo>
                  <a:lnTo>
                    <a:pt x="2325" y="2"/>
                  </a:lnTo>
                  <a:lnTo>
                    <a:pt x="2307" y="5"/>
                  </a:lnTo>
                  <a:lnTo>
                    <a:pt x="2290" y="11"/>
                  </a:lnTo>
                  <a:lnTo>
                    <a:pt x="2273" y="17"/>
                  </a:lnTo>
                  <a:lnTo>
                    <a:pt x="2258" y="26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20" name="Freeform 37"/>
            <p:cNvSpPr>
              <a:spLocks/>
            </p:cNvSpPr>
            <p:nvPr/>
          </p:nvSpPr>
          <p:spPr bwMode="auto">
            <a:xfrm>
              <a:off x="4572000" y="251099"/>
              <a:ext cx="2643206" cy="1606265"/>
            </a:xfrm>
            <a:custGeom>
              <a:avLst/>
              <a:gdLst/>
              <a:ahLst/>
              <a:cxnLst>
                <a:cxn ang="0">
                  <a:pos x="12020" y="2552"/>
                </a:cxn>
                <a:cxn ang="0">
                  <a:pos x="11593" y="2145"/>
                </a:cxn>
                <a:cxn ang="0">
                  <a:pos x="11006" y="2101"/>
                </a:cxn>
                <a:cxn ang="0">
                  <a:pos x="10492" y="1532"/>
                </a:cxn>
                <a:cxn ang="0">
                  <a:pos x="9035" y="204"/>
                </a:cxn>
                <a:cxn ang="0">
                  <a:pos x="7019" y="106"/>
                </a:cxn>
                <a:cxn ang="0">
                  <a:pos x="5846" y="1192"/>
                </a:cxn>
                <a:cxn ang="0">
                  <a:pos x="5523" y="1323"/>
                </a:cxn>
                <a:cxn ang="0">
                  <a:pos x="4947" y="1205"/>
                </a:cxn>
                <a:cxn ang="0">
                  <a:pos x="4403" y="1454"/>
                </a:cxn>
                <a:cxn ang="0">
                  <a:pos x="4045" y="1904"/>
                </a:cxn>
                <a:cxn ang="0">
                  <a:pos x="3410" y="1666"/>
                </a:cxn>
                <a:cxn ang="0">
                  <a:pos x="2674" y="1650"/>
                </a:cxn>
                <a:cxn ang="0">
                  <a:pos x="1957" y="1924"/>
                </a:cxn>
                <a:cxn ang="0">
                  <a:pos x="1500" y="2384"/>
                </a:cxn>
                <a:cxn ang="0">
                  <a:pos x="1294" y="2935"/>
                </a:cxn>
                <a:cxn ang="0">
                  <a:pos x="1307" y="3601"/>
                </a:cxn>
                <a:cxn ang="0">
                  <a:pos x="1467" y="4262"/>
                </a:cxn>
                <a:cxn ang="0">
                  <a:pos x="938" y="4310"/>
                </a:cxn>
                <a:cxn ang="0">
                  <a:pos x="491" y="4532"/>
                </a:cxn>
                <a:cxn ang="0">
                  <a:pos x="166" y="4937"/>
                </a:cxn>
                <a:cxn ang="0">
                  <a:pos x="0" y="5604"/>
                </a:cxn>
                <a:cxn ang="0">
                  <a:pos x="179" y="6206"/>
                </a:cxn>
                <a:cxn ang="0">
                  <a:pos x="610" y="6555"/>
                </a:cxn>
                <a:cxn ang="0">
                  <a:pos x="1133" y="6604"/>
                </a:cxn>
                <a:cxn ang="0">
                  <a:pos x="1393" y="7391"/>
                </a:cxn>
                <a:cxn ang="0">
                  <a:pos x="2137" y="8010"/>
                </a:cxn>
                <a:cxn ang="0">
                  <a:pos x="3025" y="8405"/>
                </a:cxn>
                <a:cxn ang="0">
                  <a:pos x="3837" y="8541"/>
                </a:cxn>
                <a:cxn ang="0">
                  <a:pos x="4693" y="8448"/>
                </a:cxn>
                <a:cxn ang="0">
                  <a:pos x="5511" y="8156"/>
                </a:cxn>
                <a:cxn ang="0">
                  <a:pos x="6251" y="7709"/>
                </a:cxn>
                <a:cxn ang="0">
                  <a:pos x="6553" y="8080"/>
                </a:cxn>
                <a:cxn ang="0">
                  <a:pos x="7032" y="8413"/>
                </a:cxn>
                <a:cxn ang="0">
                  <a:pos x="7554" y="8616"/>
                </a:cxn>
                <a:cxn ang="0">
                  <a:pos x="8227" y="8721"/>
                </a:cxn>
                <a:cxn ang="0">
                  <a:pos x="8967" y="8639"/>
                </a:cxn>
                <a:cxn ang="0">
                  <a:pos x="9618" y="8297"/>
                </a:cxn>
                <a:cxn ang="0">
                  <a:pos x="10058" y="7750"/>
                </a:cxn>
                <a:cxn ang="0">
                  <a:pos x="10159" y="7574"/>
                </a:cxn>
                <a:cxn ang="0">
                  <a:pos x="10271" y="7525"/>
                </a:cxn>
                <a:cxn ang="0">
                  <a:pos x="10634" y="7533"/>
                </a:cxn>
                <a:cxn ang="0">
                  <a:pos x="11147" y="7612"/>
                </a:cxn>
                <a:cxn ang="0">
                  <a:pos x="11927" y="7612"/>
                </a:cxn>
                <a:cxn ang="0">
                  <a:pos x="12777" y="7424"/>
                </a:cxn>
                <a:cxn ang="0">
                  <a:pos x="13532" y="7004"/>
                </a:cxn>
                <a:cxn ang="0">
                  <a:pos x="14043" y="6416"/>
                </a:cxn>
                <a:cxn ang="0">
                  <a:pos x="14214" y="6055"/>
                </a:cxn>
                <a:cxn ang="0">
                  <a:pos x="14317" y="5667"/>
                </a:cxn>
                <a:cxn ang="0">
                  <a:pos x="14350" y="5264"/>
                </a:cxn>
                <a:cxn ang="0">
                  <a:pos x="14307" y="4779"/>
                </a:cxn>
                <a:cxn ang="0">
                  <a:pos x="14178" y="4276"/>
                </a:cxn>
                <a:cxn ang="0">
                  <a:pos x="13950" y="3821"/>
                </a:cxn>
                <a:cxn ang="0">
                  <a:pos x="13610" y="3440"/>
                </a:cxn>
                <a:cxn ang="0">
                  <a:pos x="13169" y="3177"/>
                </a:cxn>
                <a:cxn ang="0">
                  <a:pos x="12739" y="3063"/>
                </a:cxn>
                <a:cxn ang="0">
                  <a:pos x="12388" y="3071"/>
                </a:cxn>
                <a:cxn ang="0">
                  <a:pos x="12171" y="3154"/>
                </a:cxn>
              </a:cxnLst>
              <a:rect l="0" t="0" r="r" b="b"/>
              <a:pathLst>
                <a:path w="14350" h="8722">
                  <a:moveTo>
                    <a:pt x="12125" y="3246"/>
                  </a:moveTo>
                  <a:lnTo>
                    <a:pt x="12130" y="3141"/>
                  </a:lnTo>
                  <a:lnTo>
                    <a:pt x="12129" y="3042"/>
                  </a:lnTo>
                  <a:lnTo>
                    <a:pt x="12124" y="2948"/>
                  </a:lnTo>
                  <a:lnTo>
                    <a:pt x="12112" y="2859"/>
                  </a:lnTo>
                  <a:lnTo>
                    <a:pt x="12097" y="2775"/>
                  </a:lnTo>
                  <a:lnTo>
                    <a:pt x="12075" y="2696"/>
                  </a:lnTo>
                  <a:lnTo>
                    <a:pt x="12049" y="2622"/>
                  </a:lnTo>
                  <a:lnTo>
                    <a:pt x="12020" y="2552"/>
                  </a:lnTo>
                  <a:lnTo>
                    <a:pt x="11985" y="2488"/>
                  </a:lnTo>
                  <a:lnTo>
                    <a:pt x="11947" y="2430"/>
                  </a:lnTo>
                  <a:lnTo>
                    <a:pt x="11906" y="2375"/>
                  </a:lnTo>
                  <a:lnTo>
                    <a:pt x="11861" y="2325"/>
                  </a:lnTo>
                  <a:lnTo>
                    <a:pt x="11812" y="2280"/>
                  </a:lnTo>
                  <a:lnTo>
                    <a:pt x="11762" y="2240"/>
                  </a:lnTo>
                  <a:lnTo>
                    <a:pt x="11708" y="2204"/>
                  </a:lnTo>
                  <a:lnTo>
                    <a:pt x="11652" y="2172"/>
                  </a:lnTo>
                  <a:lnTo>
                    <a:pt x="11593" y="2145"/>
                  </a:lnTo>
                  <a:lnTo>
                    <a:pt x="11532" y="2123"/>
                  </a:lnTo>
                  <a:lnTo>
                    <a:pt x="11471" y="2105"/>
                  </a:lnTo>
                  <a:lnTo>
                    <a:pt x="11407" y="2092"/>
                  </a:lnTo>
                  <a:lnTo>
                    <a:pt x="11341" y="2083"/>
                  </a:lnTo>
                  <a:lnTo>
                    <a:pt x="11276" y="2078"/>
                  </a:lnTo>
                  <a:lnTo>
                    <a:pt x="11209" y="2078"/>
                  </a:lnTo>
                  <a:lnTo>
                    <a:pt x="11141" y="2081"/>
                  </a:lnTo>
                  <a:lnTo>
                    <a:pt x="11074" y="2089"/>
                  </a:lnTo>
                  <a:lnTo>
                    <a:pt x="11006" y="2101"/>
                  </a:lnTo>
                  <a:lnTo>
                    <a:pt x="10939" y="2117"/>
                  </a:lnTo>
                  <a:lnTo>
                    <a:pt x="10872" y="2138"/>
                  </a:lnTo>
                  <a:lnTo>
                    <a:pt x="10804" y="2161"/>
                  </a:lnTo>
                  <a:lnTo>
                    <a:pt x="10739" y="2189"/>
                  </a:lnTo>
                  <a:lnTo>
                    <a:pt x="10674" y="2221"/>
                  </a:lnTo>
                  <a:lnTo>
                    <a:pt x="10611" y="2257"/>
                  </a:lnTo>
                  <a:lnTo>
                    <a:pt x="10599" y="1999"/>
                  </a:lnTo>
                  <a:lnTo>
                    <a:pt x="10558" y="1758"/>
                  </a:lnTo>
                  <a:lnTo>
                    <a:pt x="10492" y="1532"/>
                  </a:lnTo>
                  <a:lnTo>
                    <a:pt x="10402" y="1322"/>
                  </a:lnTo>
                  <a:lnTo>
                    <a:pt x="10288" y="1127"/>
                  </a:lnTo>
                  <a:lnTo>
                    <a:pt x="10156" y="949"/>
                  </a:lnTo>
                  <a:lnTo>
                    <a:pt x="10004" y="786"/>
                  </a:lnTo>
                  <a:lnTo>
                    <a:pt x="9835" y="639"/>
                  </a:lnTo>
                  <a:lnTo>
                    <a:pt x="9652" y="507"/>
                  </a:lnTo>
                  <a:lnTo>
                    <a:pt x="9457" y="390"/>
                  </a:lnTo>
                  <a:lnTo>
                    <a:pt x="9251" y="289"/>
                  </a:lnTo>
                  <a:lnTo>
                    <a:pt x="9035" y="204"/>
                  </a:lnTo>
                  <a:lnTo>
                    <a:pt x="8814" y="133"/>
                  </a:lnTo>
                  <a:lnTo>
                    <a:pt x="8587" y="77"/>
                  </a:lnTo>
                  <a:lnTo>
                    <a:pt x="8356" y="36"/>
                  </a:lnTo>
                  <a:lnTo>
                    <a:pt x="8125" y="11"/>
                  </a:lnTo>
                  <a:lnTo>
                    <a:pt x="7894" y="0"/>
                  </a:lnTo>
                  <a:lnTo>
                    <a:pt x="7666" y="5"/>
                  </a:lnTo>
                  <a:lnTo>
                    <a:pt x="7444" y="24"/>
                  </a:lnTo>
                  <a:lnTo>
                    <a:pt x="7227" y="58"/>
                  </a:lnTo>
                  <a:lnTo>
                    <a:pt x="7019" y="106"/>
                  </a:lnTo>
                  <a:lnTo>
                    <a:pt x="6821" y="169"/>
                  </a:lnTo>
                  <a:lnTo>
                    <a:pt x="6636" y="247"/>
                  </a:lnTo>
                  <a:lnTo>
                    <a:pt x="6465" y="339"/>
                  </a:lnTo>
                  <a:lnTo>
                    <a:pt x="6310" y="445"/>
                  </a:lnTo>
                  <a:lnTo>
                    <a:pt x="6173" y="567"/>
                  </a:lnTo>
                  <a:lnTo>
                    <a:pt x="6057" y="702"/>
                  </a:lnTo>
                  <a:lnTo>
                    <a:pt x="5961" y="851"/>
                  </a:lnTo>
                  <a:lnTo>
                    <a:pt x="5891" y="1014"/>
                  </a:lnTo>
                  <a:lnTo>
                    <a:pt x="5846" y="1192"/>
                  </a:lnTo>
                  <a:lnTo>
                    <a:pt x="5828" y="1383"/>
                  </a:lnTo>
                  <a:lnTo>
                    <a:pt x="5840" y="1588"/>
                  </a:lnTo>
                  <a:lnTo>
                    <a:pt x="5807" y="1543"/>
                  </a:lnTo>
                  <a:lnTo>
                    <a:pt x="5769" y="1501"/>
                  </a:lnTo>
                  <a:lnTo>
                    <a:pt x="5728" y="1460"/>
                  </a:lnTo>
                  <a:lnTo>
                    <a:pt x="5682" y="1422"/>
                  </a:lnTo>
                  <a:lnTo>
                    <a:pt x="5632" y="1386"/>
                  </a:lnTo>
                  <a:lnTo>
                    <a:pt x="5579" y="1353"/>
                  </a:lnTo>
                  <a:lnTo>
                    <a:pt x="5523" y="1323"/>
                  </a:lnTo>
                  <a:lnTo>
                    <a:pt x="5466" y="1295"/>
                  </a:lnTo>
                  <a:lnTo>
                    <a:pt x="5405" y="1271"/>
                  </a:lnTo>
                  <a:lnTo>
                    <a:pt x="5342" y="1250"/>
                  </a:lnTo>
                  <a:lnTo>
                    <a:pt x="5278" y="1233"/>
                  </a:lnTo>
                  <a:lnTo>
                    <a:pt x="5213" y="1220"/>
                  </a:lnTo>
                  <a:lnTo>
                    <a:pt x="5147" y="1209"/>
                  </a:lnTo>
                  <a:lnTo>
                    <a:pt x="5080" y="1204"/>
                  </a:lnTo>
                  <a:lnTo>
                    <a:pt x="5013" y="1203"/>
                  </a:lnTo>
                  <a:lnTo>
                    <a:pt x="4947" y="1205"/>
                  </a:lnTo>
                  <a:lnTo>
                    <a:pt x="4880" y="1213"/>
                  </a:lnTo>
                  <a:lnTo>
                    <a:pt x="4814" y="1224"/>
                  </a:lnTo>
                  <a:lnTo>
                    <a:pt x="4750" y="1241"/>
                  </a:lnTo>
                  <a:lnTo>
                    <a:pt x="4686" y="1263"/>
                  </a:lnTo>
                  <a:lnTo>
                    <a:pt x="4625" y="1290"/>
                  </a:lnTo>
                  <a:lnTo>
                    <a:pt x="4566" y="1323"/>
                  </a:lnTo>
                  <a:lnTo>
                    <a:pt x="4508" y="1361"/>
                  </a:lnTo>
                  <a:lnTo>
                    <a:pt x="4454" y="1404"/>
                  </a:lnTo>
                  <a:lnTo>
                    <a:pt x="4403" y="1454"/>
                  </a:lnTo>
                  <a:lnTo>
                    <a:pt x="4355" y="1510"/>
                  </a:lnTo>
                  <a:lnTo>
                    <a:pt x="4312" y="1571"/>
                  </a:lnTo>
                  <a:lnTo>
                    <a:pt x="4271" y="1640"/>
                  </a:lnTo>
                  <a:lnTo>
                    <a:pt x="4236" y="1715"/>
                  </a:lnTo>
                  <a:lnTo>
                    <a:pt x="4206" y="1796"/>
                  </a:lnTo>
                  <a:lnTo>
                    <a:pt x="4180" y="1885"/>
                  </a:lnTo>
                  <a:lnTo>
                    <a:pt x="4160" y="1980"/>
                  </a:lnTo>
                  <a:lnTo>
                    <a:pt x="4104" y="1941"/>
                  </a:lnTo>
                  <a:lnTo>
                    <a:pt x="4045" y="1904"/>
                  </a:lnTo>
                  <a:lnTo>
                    <a:pt x="3983" y="1869"/>
                  </a:lnTo>
                  <a:lnTo>
                    <a:pt x="3918" y="1835"/>
                  </a:lnTo>
                  <a:lnTo>
                    <a:pt x="3852" y="1804"/>
                  </a:lnTo>
                  <a:lnTo>
                    <a:pt x="3783" y="1775"/>
                  </a:lnTo>
                  <a:lnTo>
                    <a:pt x="3711" y="1748"/>
                  </a:lnTo>
                  <a:lnTo>
                    <a:pt x="3638" y="1724"/>
                  </a:lnTo>
                  <a:lnTo>
                    <a:pt x="3564" y="1702"/>
                  </a:lnTo>
                  <a:lnTo>
                    <a:pt x="3488" y="1683"/>
                  </a:lnTo>
                  <a:lnTo>
                    <a:pt x="3410" y="1666"/>
                  </a:lnTo>
                  <a:lnTo>
                    <a:pt x="3332" y="1652"/>
                  </a:lnTo>
                  <a:lnTo>
                    <a:pt x="3251" y="1641"/>
                  </a:lnTo>
                  <a:lnTo>
                    <a:pt x="3170" y="1633"/>
                  </a:lnTo>
                  <a:lnTo>
                    <a:pt x="3089" y="1627"/>
                  </a:lnTo>
                  <a:lnTo>
                    <a:pt x="3006" y="1625"/>
                  </a:lnTo>
                  <a:lnTo>
                    <a:pt x="2924" y="1626"/>
                  </a:lnTo>
                  <a:lnTo>
                    <a:pt x="2840" y="1631"/>
                  </a:lnTo>
                  <a:lnTo>
                    <a:pt x="2757" y="1639"/>
                  </a:lnTo>
                  <a:lnTo>
                    <a:pt x="2674" y="1650"/>
                  </a:lnTo>
                  <a:lnTo>
                    <a:pt x="2591" y="1666"/>
                  </a:lnTo>
                  <a:lnTo>
                    <a:pt x="2509" y="1684"/>
                  </a:lnTo>
                  <a:lnTo>
                    <a:pt x="2427" y="1706"/>
                  </a:lnTo>
                  <a:lnTo>
                    <a:pt x="2346" y="1732"/>
                  </a:lnTo>
                  <a:lnTo>
                    <a:pt x="2266" y="1762"/>
                  </a:lnTo>
                  <a:lnTo>
                    <a:pt x="2186" y="1797"/>
                  </a:lnTo>
                  <a:lnTo>
                    <a:pt x="2109" y="1835"/>
                  </a:lnTo>
                  <a:lnTo>
                    <a:pt x="2032" y="1877"/>
                  </a:lnTo>
                  <a:lnTo>
                    <a:pt x="1957" y="1924"/>
                  </a:lnTo>
                  <a:lnTo>
                    <a:pt x="1884" y="1976"/>
                  </a:lnTo>
                  <a:lnTo>
                    <a:pt x="1813" y="2031"/>
                  </a:lnTo>
                  <a:lnTo>
                    <a:pt x="1743" y="2092"/>
                  </a:lnTo>
                  <a:lnTo>
                    <a:pt x="1697" y="2135"/>
                  </a:lnTo>
                  <a:lnTo>
                    <a:pt x="1654" y="2181"/>
                  </a:lnTo>
                  <a:lnTo>
                    <a:pt x="1612" y="2230"/>
                  </a:lnTo>
                  <a:lnTo>
                    <a:pt x="1573" y="2279"/>
                  </a:lnTo>
                  <a:lnTo>
                    <a:pt x="1536" y="2331"/>
                  </a:lnTo>
                  <a:lnTo>
                    <a:pt x="1500" y="2384"/>
                  </a:lnTo>
                  <a:lnTo>
                    <a:pt x="1467" y="2439"/>
                  </a:lnTo>
                  <a:lnTo>
                    <a:pt x="1437" y="2495"/>
                  </a:lnTo>
                  <a:lnTo>
                    <a:pt x="1409" y="2553"/>
                  </a:lnTo>
                  <a:lnTo>
                    <a:pt x="1384" y="2613"/>
                  </a:lnTo>
                  <a:lnTo>
                    <a:pt x="1360" y="2675"/>
                  </a:lnTo>
                  <a:lnTo>
                    <a:pt x="1340" y="2738"/>
                  </a:lnTo>
                  <a:lnTo>
                    <a:pt x="1322" y="2802"/>
                  </a:lnTo>
                  <a:lnTo>
                    <a:pt x="1307" y="2868"/>
                  </a:lnTo>
                  <a:lnTo>
                    <a:pt x="1294" y="2935"/>
                  </a:lnTo>
                  <a:lnTo>
                    <a:pt x="1285" y="3004"/>
                  </a:lnTo>
                  <a:lnTo>
                    <a:pt x="1277" y="3075"/>
                  </a:lnTo>
                  <a:lnTo>
                    <a:pt x="1273" y="3146"/>
                  </a:lnTo>
                  <a:lnTo>
                    <a:pt x="1271" y="3219"/>
                  </a:lnTo>
                  <a:lnTo>
                    <a:pt x="1273" y="3293"/>
                  </a:lnTo>
                  <a:lnTo>
                    <a:pt x="1277" y="3368"/>
                  </a:lnTo>
                  <a:lnTo>
                    <a:pt x="1284" y="3444"/>
                  </a:lnTo>
                  <a:lnTo>
                    <a:pt x="1295" y="3522"/>
                  </a:lnTo>
                  <a:lnTo>
                    <a:pt x="1307" y="3601"/>
                  </a:lnTo>
                  <a:lnTo>
                    <a:pt x="1324" y="3681"/>
                  </a:lnTo>
                  <a:lnTo>
                    <a:pt x="1343" y="3762"/>
                  </a:lnTo>
                  <a:lnTo>
                    <a:pt x="1367" y="3844"/>
                  </a:lnTo>
                  <a:lnTo>
                    <a:pt x="1393" y="3928"/>
                  </a:lnTo>
                  <a:lnTo>
                    <a:pt x="1422" y="4011"/>
                  </a:lnTo>
                  <a:lnTo>
                    <a:pt x="1455" y="4096"/>
                  </a:lnTo>
                  <a:lnTo>
                    <a:pt x="1491" y="4181"/>
                  </a:lnTo>
                  <a:lnTo>
                    <a:pt x="1530" y="4268"/>
                  </a:lnTo>
                  <a:lnTo>
                    <a:pt x="1467" y="4262"/>
                  </a:lnTo>
                  <a:lnTo>
                    <a:pt x="1405" y="4259"/>
                  </a:lnTo>
                  <a:lnTo>
                    <a:pt x="1345" y="4258"/>
                  </a:lnTo>
                  <a:lnTo>
                    <a:pt x="1284" y="4259"/>
                  </a:lnTo>
                  <a:lnTo>
                    <a:pt x="1223" y="4262"/>
                  </a:lnTo>
                  <a:lnTo>
                    <a:pt x="1165" y="4267"/>
                  </a:lnTo>
                  <a:lnTo>
                    <a:pt x="1106" y="4275"/>
                  </a:lnTo>
                  <a:lnTo>
                    <a:pt x="1049" y="4284"/>
                  </a:lnTo>
                  <a:lnTo>
                    <a:pt x="993" y="4295"/>
                  </a:lnTo>
                  <a:lnTo>
                    <a:pt x="938" y="4310"/>
                  </a:lnTo>
                  <a:lnTo>
                    <a:pt x="883" y="4325"/>
                  </a:lnTo>
                  <a:lnTo>
                    <a:pt x="830" y="4343"/>
                  </a:lnTo>
                  <a:lnTo>
                    <a:pt x="777" y="4364"/>
                  </a:lnTo>
                  <a:lnTo>
                    <a:pt x="726" y="4386"/>
                  </a:lnTo>
                  <a:lnTo>
                    <a:pt x="677" y="4411"/>
                  </a:lnTo>
                  <a:lnTo>
                    <a:pt x="629" y="4438"/>
                  </a:lnTo>
                  <a:lnTo>
                    <a:pt x="581" y="4467"/>
                  </a:lnTo>
                  <a:lnTo>
                    <a:pt x="535" y="4498"/>
                  </a:lnTo>
                  <a:lnTo>
                    <a:pt x="491" y="4532"/>
                  </a:lnTo>
                  <a:lnTo>
                    <a:pt x="449" y="4568"/>
                  </a:lnTo>
                  <a:lnTo>
                    <a:pt x="407" y="4606"/>
                  </a:lnTo>
                  <a:lnTo>
                    <a:pt x="368" y="4647"/>
                  </a:lnTo>
                  <a:lnTo>
                    <a:pt x="330" y="4689"/>
                  </a:lnTo>
                  <a:lnTo>
                    <a:pt x="293" y="4734"/>
                  </a:lnTo>
                  <a:lnTo>
                    <a:pt x="259" y="4782"/>
                  </a:lnTo>
                  <a:lnTo>
                    <a:pt x="225" y="4831"/>
                  </a:lnTo>
                  <a:lnTo>
                    <a:pt x="195" y="4883"/>
                  </a:lnTo>
                  <a:lnTo>
                    <a:pt x="166" y="4937"/>
                  </a:lnTo>
                  <a:lnTo>
                    <a:pt x="139" y="4993"/>
                  </a:lnTo>
                  <a:lnTo>
                    <a:pt x="113" y="5051"/>
                  </a:lnTo>
                  <a:lnTo>
                    <a:pt x="90" y="5113"/>
                  </a:lnTo>
                  <a:lnTo>
                    <a:pt x="69" y="5176"/>
                  </a:lnTo>
                  <a:lnTo>
                    <a:pt x="44" y="5267"/>
                  </a:lnTo>
                  <a:lnTo>
                    <a:pt x="24" y="5355"/>
                  </a:lnTo>
                  <a:lnTo>
                    <a:pt x="10" y="5440"/>
                  </a:lnTo>
                  <a:lnTo>
                    <a:pt x="3" y="5523"/>
                  </a:lnTo>
                  <a:lnTo>
                    <a:pt x="0" y="5604"/>
                  </a:lnTo>
                  <a:lnTo>
                    <a:pt x="3" y="5683"/>
                  </a:lnTo>
                  <a:lnTo>
                    <a:pt x="10" y="5758"/>
                  </a:lnTo>
                  <a:lnTo>
                    <a:pt x="22" y="5831"/>
                  </a:lnTo>
                  <a:lnTo>
                    <a:pt x="39" y="5901"/>
                  </a:lnTo>
                  <a:lnTo>
                    <a:pt x="59" y="5968"/>
                  </a:lnTo>
                  <a:lnTo>
                    <a:pt x="84" y="6032"/>
                  </a:lnTo>
                  <a:lnTo>
                    <a:pt x="112" y="6093"/>
                  </a:lnTo>
                  <a:lnTo>
                    <a:pt x="143" y="6151"/>
                  </a:lnTo>
                  <a:lnTo>
                    <a:pt x="179" y="6206"/>
                  </a:lnTo>
                  <a:lnTo>
                    <a:pt x="217" y="6259"/>
                  </a:lnTo>
                  <a:lnTo>
                    <a:pt x="259" y="6307"/>
                  </a:lnTo>
                  <a:lnTo>
                    <a:pt x="303" y="6353"/>
                  </a:lnTo>
                  <a:lnTo>
                    <a:pt x="349" y="6395"/>
                  </a:lnTo>
                  <a:lnTo>
                    <a:pt x="397" y="6434"/>
                  </a:lnTo>
                  <a:lnTo>
                    <a:pt x="448" y="6469"/>
                  </a:lnTo>
                  <a:lnTo>
                    <a:pt x="500" y="6502"/>
                  </a:lnTo>
                  <a:lnTo>
                    <a:pt x="554" y="6530"/>
                  </a:lnTo>
                  <a:lnTo>
                    <a:pt x="610" y="6555"/>
                  </a:lnTo>
                  <a:lnTo>
                    <a:pt x="667" y="6576"/>
                  </a:lnTo>
                  <a:lnTo>
                    <a:pt x="724" y="6593"/>
                  </a:lnTo>
                  <a:lnTo>
                    <a:pt x="781" y="6606"/>
                  </a:lnTo>
                  <a:lnTo>
                    <a:pt x="840" y="6616"/>
                  </a:lnTo>
                  <a:lnTo>
                    <a:pt x="899" y="6622"/>
                  </a:lnTo>
                  <a:lnTo>
                    <a:pt x="958" y="6623"/>
                  </a:lnTo>
                  <a:lnTo>
                    <a:pt x="1017" y="6621"/>
                  </a:lnTo>
                  <a:lnTo>
                    <a:pt x="1075" y="6614"/>
                  </a:lnTo>
                  <a:lnTo>
                    <a:pt x="1133" y="6604"/>
                  </a:lnTo>
                  <a:lnTo>
                    <a:pt x="1128" y="6697"/>
                  </a:lnTo>
                  <a:lnTo>
                    <a:pt x="1131" y="6791"/>
                  </a:lnTo>
                  <a:lnTo>
                    <a:pt x="1144" y="6882"/>
                  </a:lnTo>
                  <a:lnTo>
                    <a:pt x="1167" y="6970"/>
                  </a:lnTo>
                  <a:lnTo>
                    <a:pt x="1197" y="7058"/>
                  </a:lnTo>
                  <a:lnTo>
                    <a:pt x="1236" y="7144"/>
                  </a:lnTo>
                  <a:lnTo>
                    <a:pt x="1282" y="7228"/>
                  </a:lnTo>
                  <a:lnTo>
                    <a:pt x="1333" y="7310"/>
                  </a:lnTo>
                  <a:lnTo>
                    <a:pt x="1393" y="7391"/>
                  </a:lnTo>
                  <a:lnTo>
                    <a:pt x="1458" y="7468"/>
                  </a:lnTo>
                  <a:lnTo>
                    <a:pt x="1528" y="7545"/>
                  </a:lnTo>
                  <a:lnTo>
                    <a:pt x="1604" y="7618"/>
                  </a:lnTo>
                  <a:lnTo>
                    <a:pt x="1684" y="7689"/>
                  </a:lnTo>
                  <a:lnTo>
                    <a:pt x="1768" y="7758"/>
                  </a:lnTo>
                  <a:lnTo>
                    <a:pt x="1856" y="7825"/>
                  </a:lnTo>
                  <a:lnTo>
                    <a:pt x="1947" y="7889"/>
                  </a:lnTo>
                  <a:lnTo>
                    <a:pt x="2040" y="7951"/>
                  </a:lnTo>
                  <a:lnTo>
                    <a:pt x="2137" y="8010"/>
                  </a:lnTo>
                  <a:lnTo>
                    <a:pt x="2235" y="8066"/>
                  </a:lnTo>
                  <a:lnTo>
                    <a:pt x="2334" y="8119"/>
                  </a:lnTo>
                  <a:lnTo>
                    <a:pt x="2434" y="8169"/>
                  </a:lnTo>
                  <a:lnTo>
                    <a:pt x="2534" y="8216"/>
                  </a:lnTo>
                  <a:lnTo>
                    <a:pt x="2634" y="8260"/>
                  </a:lnTo>
                  <a:lnTo>
                    <a:pt x="2734" y="8302"/>
                  </a:lnTo>
                  <a:lnTo>
                    <a:pt x="2833" y="8340"/>
                  </a:lnTo>
                  <a:lnTo>
                    <a:pt x="2929" y="8375"/>
                  </a:lnTo>
                  <a:lnTo>
                    <a:pt x="3025" y="8405"/>
                  </a:lnTo>
                  <a:lnTo>
                    <a:pt x="3117" y="8433"/>
                  </a:lnTo>
                  <a:lnTo>
                    <a:pt x="3207" y="8458"/>
                  </a:lnTo>
                  <a:lnTo>
                    <a:pt x="3294" y="8478"/>
                  </a:lnTo>
                  <a:lnTo>
                    <a:pt x="3376" y="8495"/>
                  </a:lnTo>
                  <a:lnTo>
                    <a:pt x="3455" y="8509"/>
                  </a:lnTo>
                  <a:lnTo>
                    <a:pt x="3551" y="8522"/>
                  </a:lnTo>
                  <a:lnTo>
                    <a:pt x="3646" y="8531"/>
                  </a:lnTo>
                  <a:lnTo>
                    <a:pt x="3742" y="8538"/>
                  </a:lnTo>
                  <a:lnTo>
                    <a:pt x="3837" y="8541"/>
                  </a:lnTo>
                  <a:lnTo>
                    <a:pt x="3933" y="8542"/>
                  </a:lnTo>
                  <a:lnTo>
                    <a:pt x="4029" y="8540"/>
                  </a:lnTo>
                  <a:lnTo>
                    <a:pt x="4125" y="8534"/>
                  </a:lnTo>
                  <a:lnTo>
                    <a:pt x="4221" y="8527"/>
                  </a:lnTo>
                  <a:lnTo>
                    <a:pt x="4315" y="8516"/>
                  </a:lnTo>
                  <a:lnTo>
                    <a:pt x="4410" y="8503"/>
                  </a:lnTo>
                  <a:lnTo>
                    <a:pt x="4505" y="8487"/>
                  </a:lnTo>
                  <a:lnTo>
                    <a:pt x="4599" y="8468"/>
                  </a:lnTo>
                  <a:lnTo>
                    <a:pt x="4693" y="8448"/>
                  </a:lnTo>
                  <a:lnTo>
                    <a:pt x="4787" y="8424"/>
                  </a:lnTo>
                  <a:lnTo>
                    <a:pt x="4879" y="8398"/>
                  </a:lnTo>
                  <a:lnTo>
                    <a:pt x="4971" y="8370"/>
                  </a:lnTo>
                  <a:lnTo>
                    <a:pt x="5063" y="8340"/>
                  </a:lnTo>
                  <a:lnTo>
                    <a:pt x="5154" y="8307"/>
                  </a:lnTo>
                  <a:lnTo>
                    <a:pt x="5244" y="8273"/>
                  </a:lnTo>
                  <a:lnTo>
                    <a:pt x="5334" y="8236"/>
                  </a:lnTo>
                  <a:lnTo>
                    <a:pt x="5423" y="8197"/>
                  </a:lnTo>
                  <a:lnTo>
                    <a:pt x="5511" y="8156"/>
                  </a:lnTo>
                  <a:lnTo>
                    <a:pt x="5597" y="8113"/>
                  </a:lnTo>
                  <a:lnTo>
                    <a:pt x="5683" y="8068"/>
                  </a:lnTo>
                  <a:lnTo>
                    <a:pt x="5768" y="8022"/>
                  </a:lnTo>
                  <a:lnTo>
                    <a:pt x="5851" y="7974"/>
                  </a:lnTo>
                  <a:lnTo>
                    <a:pt x="5934" y="7924"/>
                  </a:lnTo>
                  <a:lnTo>
                    <a:pt x="6015" y="7873"/>
                  </a:lnTo>
                  <a:lnTo>
                    <a:pt x="6095" y="7820"/>
                  </a:lnTo>
                  <a:lnTo>
                    <a:pt x="6174" y="7765"/>
                  </a:lnTo>
                  <a:lnTo>
                    <a:pt x="6251" y="7709"/>
                  </a:lnTo>
                  <a:lnTo>
                    <a:pt x="6328" y="7651"/>
                  </a:lnTo>
                  <a:lnTo>
                    <a:pt x="6338" y="7712"/>
                  </a:lnTo>
                  <a:lnTo>
                    <a:pt x="6355" y="7770"/>
                  </a:lnTo>
                  <a:lnTo>
                    <a:pt x="6376" y="7828"/>
                  </a:lnTo>
                  <a:lnTo>
                    <a:pt x="6403" y="7882"/>
                  </a:lnTo>
                  <a:lnTo>
                    <a:pt x="6435" y="7934"/>
                  </a:lnTo>
                  <a:lnTo>
                    <a:pt x="6471" y="7985"/>
                  </a:lnTo>
                  <a:lnTo>
                    <a:pt x="6510" y="8034"/>
                  </a:lnTo>
                  <a:lnTo>
                    <a:pt x="6553" y="8080"/>
                  </a:lnTo>
                  <a:lnTo>
                    <a:pt x="6599" y="8125"/>
                  </a:lnTo>
                  <a:lnTo>
                    <a:pt x="6647" y="8168"/>
                  </a:lnTo>
                  <a:lnTo>
                    <a:pt x="6699" y="8209"/>
                  </a:lnTo>
                  <a:lnTo>
                    <a:pt x="6751" y="8248"/>
                  </a:lnTo>
                  <a:lnTo>
                    <a:pt x="6805" y="8285"/>
                  </a:lnTo>
                  <a:lnTo>
                    <a:pt x="6862" y="8320"/>
                  </a:lnTo>
                  <a:lnTo>
                    <a:pt x="6918" y="8352"/>
                  </a:lnTo>
                  <a:lnTo>
                    <a:pt x="6975" y="8384"/>
                  </a:lnTo>
                  <a:lnTo>
                    <a:pt x="7032" y="8413"/>
                  </a:lnTo>
                  <a:lnTo>
                    <a:pt x="7089" y="8441"/>
                  </a:lnTo>
                  <a:lnTo>
                    <a:pt x="7145" y="8467"/>
                  </a:lnTo>
                  <a:lnTo>
                    <a:pt x="7200" y="8491"/>
                  </a:lnTo>
                  <a:lnTo>
                    <a:pt x="7253" y="8512"/>
                  </a:lnTo>
                  <a:lnTo>
                    <a:pt x="7304" y="8532"/>
                  </a:lnTo>
                  <a:lnTo>
                    <a:pt x="7354" y="8551"/>
                  </a:lnTo>
                  <a:lnTo>
                    <a:pt x="7401" y="8568"/>
                  </a:lnTo>
                  <a:lnTo>
                    <a:pt x="7484" y="8596"/>
                  </a:lnTo>
                  <a:lnTo>
                    <a:pt x="7554" y="8616"/>
                  </a:lnTo>
                  <a:lnTo>
                    <a:pt x="7604" y="8631"/>
                  </a:lnTo>
                  <a:lnTo>
                    <a:pt x="7635" y="8639"/>
                  </a:lnTo>
                  <a:lnTo>
                    <a:pt x="7719" y="8657"/>
                  </a:lnTo>
                  <a:lnTo>
                    <a:pt x="7803" y="8673"/>
                  </a:lnTo>
                  <a:lnTo>
                    <a:pt x="7888" y="8687"/>
                  </a:lnTo>
                  <a:lnTo>
                    <a:pt x="7973" y="8700"/>
                  </a:lnTo>
                  <a:lnTo>
                    <a:pt x="8057" y="8709"/>
                  </a:lnTo>
                  <a:lnTo>
                    <a:pt x="8143" y="8715"/>
                  </a:lnTo>
                  <a:lnTo>
                    <a:pt x="8227" y="8721"/>
                  </a:lnTo>
                  <a:lnTo>
                    <a:pt x="8313" y="8722"/>
                  </a:lnTo>
                  <a:lnTo>
                    <a:pt x="8396" y="8722"/>
                  </a:lnTo>
                  <a:lnTo>
                    <a:pt x="8480" y="8719"/>
                  </a:lnTo>
                  <a:lnTo>
                    <a:pt x="8563" y="8713"/>
                  </a:lnTo>
                  <a:lnTo>
                    <a:pt x="8645" y="8704"/>
                  </a:lnTo>
                  <a:lnTo>
                    <a:pt x="8727" y="8692"/>
                  </a:lnTo>
                  <a:lnTo>
                    <a:pt x="8808" y="8677"/>
                  </a:lnTo>
                  <a:lnTo>
                    <a:pt x="8888" y="8659"/>
                  </a:lnTo>
                  <a:lnTo>
                    <a:pt x="8967" y="8639"/>
                  </a:lnTo>
                  <a:lnTo>
                    <a:pt x="9045" y="8614"/>
                  </a:lnTo>
                  <a:lnTo>
                    <a:pt x="9122" y="8587"/>
                  </a:lnTo>
                  <a:lnTo>
                    <a:pt x="9197" y="8557"/>
                  </a:lnTo>
                  <a:lnTo>
                    <a:pt x="9271" y="8522"/>
                  </a:lnTo>
                  <a:lnTo>
                    <a:pt x="9344" y="8485"/>
                  </a:lnTo>
                  <a:lnTo>
                    <a:pt x="9415" y="8443"/>
                  </a:lnTo>
                  <a:lnTo>
                    <a:pt x="9485" y="8398"/>
                  </a:lnTo>
                  <a:lnTo>
                    <a:pt x="9552" y="8350"/>
                  </a:lnTo>
                  <a:lnTo>
                    <a:pt x="9618" y="8297"/>
                  </a:lnTo>
                  <a:lnTo>
                    <a:pt x="9683" y="8241"/>
                  </a:lnTo>
                  <a:lnTo>
                    <a:pt x="9744" y="8180"/>
                  </a:lnTo>
                  <a:lnTo>
                    <a:pt x="9804" y="8116"/>
                  </a:lnTo>
                  <a:lnTo>
                    <a:pt x="9861" y="8049"/>
                  </a:lnTo>
                  <a:lnTo>
                    <a:pt x="9917" y="7976"/>
                  </a:lnTo>
                  <a:lnTo>
                    <a:pt x="9970" y="7900"/>
                  </a:lnTo>
                  <a:lnTo>
                    <a:pt x="10021" y="7819"/>
                  </a:lnTo>
                  <a:lnTo>
                    <a:pt x="10041" y="7784"/>
                  </a:lnTo>
                  <a:lnTo>
                    <a:pt x="10058" y="7750"/>
                  </a:lnTo>
                  <a:lnTo>
                    <a:pt x="10073" y="7720"/>
                  </a:lnTo>
                  <a:lnTo>
                    <a:pt x="10086" y="7692"/>
                  </a:lnTo>
                  <a:lnTo>
                    <a:pt x="10098" y="7665"/>
                  </a:lnTo>
                  <a:lnTo>
                    <a:pt x="10111" y="7641"/>
                  </a:lnTo>
                  <a:lnTo>
                    <a:pt x="10123" y="7619"/>
                  </a:lnTo>
                  <a:lnTo>
                    <a:pt x="10137" y="7598"/>
                  </a:lnTo>
                  <a:lnTo>
                    <a:pt x="10143" y="7589"/>
                  </a:lnTo>
                  <a:lnTo>
                    <a:pt x="10151" y="7582"/>
                  </a:lnTo>
                  <a:lnTo>
                    <a:pt x="10159" y="7574"/>
                  </a:lnTo>
                  <a:lnTo>
                    <a:pt x="10168" y="7566"/>
                  </a:lnTo>
                  <a:lnTo>
                    <a:pt x="10178" y="7559"/>
                  </a:lnTo>
                  <a:lnTo>
                    <a:pt x="10188" y="7552"/>
                  </a:lnTo>
                  <a:lnTo>
                    <a:pt x="10200" y="7547"/>
                  </a:lnTo>
                  <a:lnTo>
                    <a:pt x="10212" y="7541"/>
                  </a:lnTo>
                  <a:lnTo>
                    <a:pt x="10225" y="7537"/>
                  </a:lnTo>
                  <a:lnTo>
                    <a:pt x="10240" y="7532"/>
                  </a:lnTo>
                  <a:lnTo>
                    <a:pt x="10255" y="7528"/>
                  </a:lnTo>
                  <a:lnTo>
                    <a:pt x="10271" y="7525"/>
                  </a:lnTo>
                  <a:lnTo>
                    <a:pt x="10289" y="7522"/>
                  </a:lnTo>
                  <a:lnTo>
                    <a:pt x="10310" y="7520"/>
                  </a:lnTo>
                  <a:lnTo>
                    <a:pt x="10330" y="7519"/>
                  </a:lnTo>
                  <a:lnTo>
                    <a:pt x="10353" y="7518"/>
                  </a:lnTo>
                  <a:lnTo>
                    <a:pt x="10409" y="7516"/>
                  </a:lnTo>
                  <a:lnTo>
                    <a:pt x="10465" y="7518"/>
                  </a:lnTo>
                  <a:lnTo>
                    <a:pt x="10521" y="7522"/>
                  </a:lnTo>
                  <a:lnTo>
                    <a:pt x="10577" y="7527"/>
                  </a:lnTo>
                  <a:lnTo>
                    <a:pt x="10634" y="7533"/>
                  </a:lnTo>
                  <a:lnTo>
                    <a:pt x="10692" y="7541"/>
                  </a:lnTo>
                  <a:lnTo>
                    <a:pt x="10748" y="7550"/>
                  </a:lnTo>
                  <a:lnTo>
                    <a:pt x="10805" y="7559"/>
                  </a:lnTo>
                  <a:lnTo>
                    <a:pt x="10863" y="7568"/>
                  </a:lnTo>
                  <a:lnTo>
                    <a:pt x="10920" y="7578"/>
                  </a:lnTo>
                  <a:lnTo>
                    <a:pt x="10977" y="7588"/>
                  </a:lnTo>
                  <a:lnTo>
                    <a:pt x="11033" y="7596"/>
                  </a:lnTo>
                  <a:lnTo>
                    <a:pt x="11091" y="7605"/>
                  </a:lnTo>
                  <a:lnTo>
                    <a:pt x="11147" y="7612"/>
                  </a:lnTo>
                  <a:lnTo>
                    <a:pt x="11203" y="7619"/>
                  </a:lnTo>
                  <a:lnTo>
                    <a:pt x="11258" y="7622"/>
                  </a:lnTo>
                  <a:lnTo>
                    <a:pt x="11353" y="7628"/>
                  </a:lnTo>
                  <a:lnTo>
                    <a:pt x="11447" y="7630"/>
                  </a:lnTo>
                  <a:lnTo>
                    <a:pt x="11543" y="7631"/>
                  </a:lnTo>
                  <a:lnTo>
                    <a:pt x="11638" y="7630"/>
                  </a:lnTo>
                  <a:lnTo>
                    <a:pt x="11734" y="7627"/>
                  </a:lnTo>
                  <a:lnTo>
                    <a:pt x="11830" y="7621"/>
                  </a:lnTo>
                  <a:lnTo>
                    <a:pt x="11927" y="7612"/>
                  </a:lnTo>
                  <a:lnTo>
                    <a:pt x="12022" y="7602"/>
                  </a:lnTo>
                  <a:lnTo>
                    <a:pt x="12119" y="7588"/>
                  </a:lnTo>
                  <a:lnTo>
                    <a:pt x="12215" y="7573"/>
                  </a:lnTo>
                  <a:lnTo>
                    <a:pt x="12310" y="7555"/>
                  </a:lnTo>
                  <a:lnTo>
                    <a:pt x="12405" y="7534"/>
                  </a:lnTo>
                  <a:lnTo>
                    <a:pt x="12499" y="7511"/>
                  </a:lnTo>
                  <a:lnTo>
                    <a:pt x="12592" y="7485"/>
                  </a:lnTo>
                  <a:lnTo>
                    <a:pt x="12684" y="7456"/>
                  </a:lnTo>
                  <a:lnTo>
                    <a:pt x="12777" y="7424"/>
                  </a:lnTo>
                  <a:lnTo>
                    <a:pt x="12866" y="7389"/>
                  </a:lnTo>
                  <a:lnTo>
                    <a:pt x="12955" y="7352"/>
                  </a:lnTo>
                  <a:lnTo>
                    <a:pt x="13043" y="7312"/>
                  </a:lnTo>
                  <a:lnTo>
                    <a:pt x="13128" y="7268"/>
                  </a:lnTo>
                  <a:lnTo>
                    <a:pt x="13213" y="7222"/>
                  </a:lnTo>
                  <a:lnTo>
                    <a:pt x="13296" y="7173"/>
                  </a:lnTo>
                  <a:lnTo>
                    <a:pt x="13377" y="7120"/>
                  </a:lnTo>
                  <a:lnTo>
                    <a:pt x="13455" y="7064"/>
                  </a:lnTo>
                  <a:lnTo>
                    <a:pt x="13532" y="7004"/>
                  </a:lnTo>
                  <a:lnTo>
                    <a:pt x="13606" y="6941"/>
                  </a:lnTo>
                  <a:lnTo>
                    <a:pt x="13677" y="6876"/>
                  </a:lnTo>
                  <a:lnTo>
                    <a:pt x="13746" y="6806"/>
                  </a:lnTo>
                  <a:lnTo>
                    <a:pt x="13813" y="6733"/>
                  </a:lnTo>
                  <a:lnTo>
                    <a:pt x="13877" y="6656"/>
                  </a:lnTo>
                  <a:lnTo>
                    <a:pt x="13938" y="6576"/>
                  </a:lnTo>
                  <a:lnTo>
                    <a:pt x="13996" y="6492"/>
                  </a:lnTo>
                  <a:lnTo>
                    <a:pt x="14020" y="6455"/>
                  </a:lnTo>
                  <a:lnTo>
                    <a:pt x="14043" y="6416"/>
                  </a:lnTo>
                  <a:lnTo>
                    <a:pt x="14066" y="6378"/>
                  </a:lnTo>
                  <a:lnTo>
                    <a:pt x="14087" y="6339"/>
                  </a:lnTo>
                  <a:lnTo>
                    <a:pt x="14107" y="6300"/>
                  </a:lnTo>
                  <a:lnTo>
                    <a:pt x="14127" y="6259"/>
                  </a:lnTo>
                  <a:lnTo>
                    <a:pt x="14147" y="6220"/>
                  </a:lnTo>
                  <a:lnTo>
                    <a:pt x="14165" y="6178"/>
                  </a:lnTo>
                  <a:lnTo>
                    <a:pt x="14183" y="6138"/>
                  </a:lnTo>
                  <a:lnTo>
                    <a:pt x="14198" y="6096"/>
                  </a:lnTo>
                  <a:lnTo>
                    <a:pt x="14214" y="6055"/>
                  </a:lnTo>
                  <a:lnTo>
                    <a:pt x="14230" y="6013"/>
                  </a:lnTo>
                  <a:lnTo>
                    <a:pt x="14243" y="5970"/>
                  </a:lnTo>
                  <a:lnTo>
                    <a:pt x="14257" y="5928"/>
                  </a:lnTo>
                  <a:lnTo>
                    <a:pt x="14269" y="5885"/>
                  </a:lnTo>
                  <a:lnTo>
                    <a:pt x="14280" y="5842"/>
                  </a:lnTo>
                  <a:lnTo>
                    <a:pt x="14290" y="5798"/>
                  </a:lnTo>
                  <a:lnTo>
                    <a:pt x="14301" y="5755"/>
                  </a:lnTo>
                  <a:lnTo>
                    <a:pt x="14310" y="5711"/>
                  </a:lnTo>
                  <a:lnTo>
                    <a:pt x="14317" y="5667"/>
                  </a:lnTo>
                  <a:lnTo>
                    <a:pt x="14324" y="5623"/>
                  </a:lnTo>
                  <a:lnTo>
                    <a:pt x="14331" y="5578"/>
                  </a:lnTo>
                  <a:lnTo>
                    <a:pt x="14335" y="5533"/>
                  </a:lnTo>
                  <a:lnTo>
                    <a:pt x="14341" y="5489"/>
                  </a:lnTo>
                  <a:lnTo>
                    <a:pt x="14344" y="5444"/>
                  </a:lnTo>
                  <a:lnTo>
                    <a:pt x="14347" y="5400"/>
                  </a:lnTo>
                  <a:lnTo>
                    <a:pt x="14349" y="5355"/>
                  </a:lnTo>
                  <a:lnTo>
                    <a:pt x="14350" y="5310"/>
                  </a:lnTo>
                  <a:lnTo>
                    <a:pt x="14350" y="5264"/>
                  </a:lnTo>
                  <a:lnTo>
                    <a:pt x="14350" y="5219"/>
                  </a:lnTo>
                  <a:lnTo>
                    <a:pt x="14348" y="5174"/>
                  </a:lnTo>
                  <a:lnTo>
                    <a:pt x="14346" y="5129"/>
                  </a:lnTo>
                  <a:lnTo>
                    <a:pt x="14342" y="5070"/>
                  </a:lnTo>
                  <a:lnTo>
                    <a:pt x="14337" y="5011"/>
                  </a:lnTo>
                  <a:lnTo>
                    <a:pt x="14331" y="4953"/>
                  </a:lnTo>
                  <a:lnTo>
                    <a:pt x="14324" y="4895"/>
                  </a:lnTo>
                  <a:lnTo>
                    <a:pt x="14316" y="4837"/>
                  </a:lnTo>
                  <a:lnTo>
                    <a:pt x="14307" y="4779"/>
                  </a:lnTo>
                  <a:lnTo>
                    <a:pt x="14297" y="4722"/>
                  </a:lnTo>
                  <a:lnTo>
                    <a:pt x="14286" y="4665"/>
                  </a:lnTo>
                  <a:lnTo>
                    <a:pt x="14274" y="4607"/>
                  </a:lnTo>
                  <a:lnTo>
                    <a:pt x="14261" y="4551"/>
                  </a:lnTo>
                  <a:lnTo>
                    <a:pt x="14247" y="4495"/>
                  </a:lnTo>
                  <a:lnTo>
                    <a:pt x="14231" y="4440"/>
                  </a:lnTo>
                  <a:lnTo>
                    <a:pt x="14214" y="4385"/>
                  </a:lnTo>
                  <a:lnTo>
                    <a:pt x="14197" y="4330"/>
                  </a:lnTo>
                  <a:lnTo>
                    <a:pt x="14178" y="4276"/>
                  </a:lnTo>
                  <a:lnTo>
                    <a:pt x="14158" y="4223"/>
                  </a:lnTo>
                  <a:lnTo>
                    <a:pt x="14136" y="4170"/>
                  </a:lnTo>
                  <a:lnTo>
                    <a:pt x="14113" y="4117"/>
                  </a:lnTo>
                  <a:lnTo>
                    <a:pt x="14089" y="4066"/>
                  </a:lnTo>
                  <a:lnTo>
                    <a:pt x="14065" y="4015"/>
                  </a:lnTo>
                  <a:lnTo>
                    <a:pt x="14038" y="3966"/>
                  </a:lnTo>
                  <a:lnTo>
                    <a:pt x="14009" y="3916"/>
                  </a:lnTo>
                  <a:lnTo>
                    <a:pt x="13980" y="3868"/>
                  </a:lnTo>
                  <a:lnTo>
                    <a:pt x="13950" y="3821"/>
                  </a:lnTo>
                  <a:lnTo>
                    <a:pt x="13917" y="3774"/>
                  </a:lnTo>
                  <a:lnTo>
                    <a:pt x="13884" y="3728"/>
                  </a:lnTo>
                  <a:lnTo>
                    <a:pt x="13849" y="3684"/>
                  </a:lnTo>
                  <a:lnTo>
                    <a:pt x="13813" y="3640"/>
                  </a:lnTo>
                  <a:lnTo>
                    <a:pt x="13775" y="3597"/>
                  </a:lnTo>
                  <a:lnTo>
                    <a:pt x="13735" y="3556"/>
                  </a:lnTo>
                  <a:lnTo>
                    <a:pt x="13695" y="3515"/>
                  </a:lnTo>
                  <a:lnTo>
                    <a:pt x="13652" y="3476"/>
                  </a:lnTo>
                  <a:lnTo>
                    <a:pt x="13610" y="3440"/>
                  </a:lnTo>
                  <a:lnTo>
                    <a:pt x="13567" y="3405"/>
                  </a:lnTo>
                  <a:lnTo>
                    <a:pt x="13521" y="3371"/>
                  </a:lnTo>
                  <a:lnTo>
                    <a:pt x="13474" y="3339"/>
                  </a:lnTo>
                  <a:lnTo>
                    <a:pt x="13425" y="3308"/>
                  </a:lnTo>
                  <a:lnTo>
                    <a:pt x="13376" y="3278"/>
                  </a:lnTo>
                  <a:lnTo>
                    <a:pt x="13325" y="3251"/>
                  </a:lnTo>
                  <a:lnTo>
                    <a:pt x="13274" y="3224"/>
                  </a:lnTo>
                  <a:lnTo>
                    <a:pt x="13222" y="3199"/>
                  </a:lnTo>
                  <a:lnTo>
                    <a:pt x="13169" y="3177"/>
                  </a:lnTo>
                  <a:lnTo>
                    <a:pt x="13116" y="3156"/>
                  </a:lnTo>
                  <a:lnTo>
                    <a:pt x="13062" y="3137"/>
                  </a:lnTo>
                  <a:lnTo>
                    <a:pt x="13009" y="3119"/>
                  </a:lnTo>
                  <a:lnTo>
                    <a:pt x="12955" y="3103"/>
                  </a:lnTo>
                  <a:lnTo>
                    <a:pt x="12902" y="3089"/>
                  </a:lnTo>
                  <a:lnTo>
                    <a:pt x="12850" y="3077"/>
                  </a:lnTo>
                  <a:lnTo>
                    <a:pt x="12822" y="3072"/>
                  </a:lnTo>
                  <a:lnTo>
                    <a:pt x="12784" y="3068"/>
                  </a:lnTo>
                  <a:lnTo>
                    <a:pt x="12739" y="3063"/>
                  </a:lnTo>
                  <a:lnTo>
                    <a:pt x="12688" y="3060"/>
                  </a:lnTo>
                  <a:lnTo>
                    <a:pt x="12632" y="3058"/>
                  </a:lnTo>
                  <a:lnTo>
                    <a:pt x="12572" y="3058"/>
                  </a:lnTo>
                  <a:lnTo>
                    <a:pt x="12541" y="3058"/>
                  </a:lnTo>
                  <a:lnTo>
                    <a:pt x="12510" y="3059"/>
                  </a:lnTo>
                  <a:lnTo>
                    <a:pt x="12479" y="3061"/>
                  </a:lnTo>
                  <a:lnTo>
                    <a:pt x="12448" y="3063"/>
                  </a:lnTo>
                  <a:lnTo>
                    <a:pt x="12418" y="3067"/>
                  </a:lnTo>
                  <a:lnTo>
                    <a:pt x="12388" y="3071"/>
                  </a:lnTo>
                  <a:lnTo>
                    <a:pt x="12358" y="3076"/>
                  </a:lnTo>
                  <a:lnTo>
                    <a:pt x="12330" y="3083"/>
                  </a:lnTo>
                  <a:lnTo>
                    <a:pt x="12302" y="3089"/>
                  </a:lnTo>
                  <a:lnTo>
                    <a:pt x="12276" y="3097"/>
                  </a:lnTo>
                  <a:lnTo>
                    <a:pt x="12252" y="3106"/>
                  </a:lnTo>
                  <a:lnTo>
                    <a:pt x="12228" y="3116"/>
                  </a:lnTo>
                  <a:lnTo>
                    <a:pt x="12207" y="3128"/>
                  </a:lnTo>
                  <a:lnTo>
                    <a:pt x="12188" y="3140"/>
                  </a:lnTo>
                  <a:lnTo>
                    <a:pt x="12171" y="3154"/>
                  </a:lnTo>
                  <a:lnTo>
                    <a:pt x="12156" y="3169"/>
                  </a:lnTo>
                  <a:lnTo>
                    <a:pt x="12144" y="3186"/>
                  </a:lnTo>
                  <a:lnTo>
                    <a:pt x="12135" y="3204"/>
                  </a:lnTo>
                  <a:lnTo>
                    <a:pt x="12128" y="3224"/>
                  </a:lnTo>
                  <a:lnTo>
                    <a:pt x="12125" y="3246"/>
                  </a:lnTo>
                  <a:close/>
                </a:path>
              </a:pathLst>
            </a:custGeom>
            <a:solidFill>
              <a:srgbClr val="9DCF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21" name="Freeform 38"/>
            <p:cNvSpPr>
              <a:spLocks/>
            </p:cNvSpPr>
            <p:nvPr/>
          </p:nvSpPr>
          <p:spPr bwMode="auto">
            <a:xfrm>
              <a:off x="4620641" y="342854"/>
              <a:ext cx="2545924" cy="1422755"/>
            </a:xfrm>
            <a:custGeom>
              <a:avLst/>
              <a:gdLst/>
              <a:ahLst/>
              <a:cxnLst>
                <a:cxn ang="0">
                  <a:pos x="9568" y="681"/>
                </a:cxn>
                <a:cxn ang="0">
                  <a:pos x="9972" y="1259"/>
                </a:cxn>
                <a:cxn ang="0">
                  <a:pos x="10503" y="2085"/>
                </a:cxn>
                <a:cxn ang="0">
                  <a:pos x="10843" y="1974"/>
                </a:cxn>
                <a:cxn ang="0">
                  <a:pos x="11169" y="1990"/>
                </a:cxn>
                <a:cxn ang="0">
                  <a:pos x="11434" y="2148"/>
                </a:cxn>
                <a:cxn ang="0">
                  <a:pos x="11572" y="2417"/>
                </a:cxn>
                <a:cxn ang="0">
                  <a:pos x="11550" y="2993"/>
                </a:cxn>
                <a:cxn ang="0">
                  <a:pos x="11814" y="2976"/>
                </a:cxn>
                <a:cxn ang="0">
                  <a:pos x="12217" y="2896"/>
                </a:cxn>
                <a:cxn ang="0">
                  <a:pos x="12626" y="2928"/>
                </a:cxn>
                <a:cxn ang="0">
                  <a:pos x="13144" y="3170"/>
                </a:cxn>
                <a:cxn ang="0">
                  <a:pos x="13547" y="3629"/>
                </a:cxn>
                <a:cxn ang="0">
                  <a:pos x="13755" y="4175"/>
                </a:cxn>
                <a:cxn ang="0">
                  <a:pos x="13819" y="4680"/>
                </a:cxn>
                <a:cxn ang="0">
                  <a:pos x="13775" y="5125"/>
                </a:cxn>
                <a:cxn ang="0">
                  <a:pos x="13625" y="5540"/>
                </a:cxn>
                <a:cxn ang="0">
                  <a:pos x="13204" y="6068"/>
                </a:cxn>
                <a:cxn ang="0">
                  <a:pos x="12336" y="6538"/>
                </a:cxn>
                <a:cxn ang="0">
                  <a:pos x="11214" y="6692"/>
                </a:cxn>
                <a:cxn ang="0">
                  <a:pos x="10515" y="6616"/>
                </a:cxn>
                <a:cxn ang="0">
                  <a:pos x="9967" y="6594"/>
                </a:cxn>
                <a:cxn ang="0">
                  <a:pos x="9738" y="6686"/>
                </a:cxn>
                <a:cxn ang="0">
                  <a:pos x="9581" y="6901"/>
                </a:cxn>
                <a:cxn ang="0">
                  <a:pos x="8847" y="7582"/>
                </a:cxn>
                <a:cxn ang="0">
                  <a:pos x="7981" y="7723"/>
                </a:cxn>
                <a:cxn ang="0">
                  <a:pos x="7335" y="7629"/>
                </a:cxn>
                <a:cxn ang="0">
                  <a:pos x="6833" y="7434"/>
                </a:cxn>
                <a:cxn ang="0">
                  <a:pos x="6394" y="7106"/>
                </a:cxn>
                <a:cxn ang="0">
                  <a:pos x="5505" y="7023"/>
                </a:cxn>
                <a:cxn ang="0">
                  <a:pos x="4495" y="7441"/>
                </a:cxn>
                <a:cxn ang="0">
                  <a:pos x="3473" y="7549"/>
                </a:cxn>
                <a:cxn ang="0">
                  <a:pos x="2472" y="7311"/>
                </a:cxn>
                <a:cxn ang="0">
                  <a:pos x="1485" y="6725"/>
                </a:cxn>
                <a:cxn ang="0">
                  <a:pos x="1173" y="5649"/>
                </a:cxn>
                <a:cxn ang="0">
                  <a:pos x="575" y="5728"/>
                </a:cxn>
                <a:cxn ang="0">
                  <a:pos x="326" y="5634"/>
                </a:cxn>
                <a:cxn ang="0">
                  <a:pos x="124" y="5449"/>
                </a:cxn>
                <a:cxn ang="0">
                  <a:pos x="12" y="5179"/>
                </a:cxn>
                <a:cxn ang="0">
                  <a:pos x="16" y="4859"/>
                </a:cxn>
                <a:cxn ang="0">
                  <a:pos x="259" y="4350"/>
                </a:cxn>
                <a:cxn ang="0">
                  <a:pos x="757" y="4066"/>
                </a:cxn>
                <a:cxn ang="0">
                  <a:pos x="1210" y="4034"/>
                </a:cxn>
                <a:cxn ang="0">
                  <a:pos x="1298" y="3075"/>
                </a:cxn>
                <a:cxn ang="0">
                  <a:pos x="1327" y="2397"/>
                </a:cxn>
                <a:cxn ang="0">
                  <a:pos x="1712" y="1862"/>
                </a:cxn>
                <a:cxn ang="0">
                  <a:pos x="2546" y="1547"/>
                </a:cxn>
                <a:cxn ang="0">
                  <a:pos x="3372" y="1644"/>
                </a:cxn>
                <a:cxn ang="0">
                  <a:pos x="4171" y="1578"/>
                </a:cxn>
                <a:cxn ang="0">
                  <a:pos x="4287" y="1289"/>
                </a:cxn>
                <a:cxn ang="0">
                  <a:pos x="4479" y="1083"/>
                </a:cxn>
                <a:cxn ang="0">
                  <a:pos x="4867" y="995"/>
                </a:cxn>
                <a:cxn ang="0">
                  <a:pos x="5344" y="1144"/>
                </a:cxn>
                <a:cxn ang="0">
                  <a:pos x="5727" y="1524"/>
                </a:cxn>
                <a:cxn ang="0">
                  <a:pos x="5776" y="1034"/>
                </a:cxn>
                <a:cxn ang="0">
                  <a:pos x="5988" y="583"/>
                </a:cxn>
                <a:cxn ang="0">
                  <a:pos x="6428" y="232"/>
                </a:cxn>
                <a:cxn ang="0">
                  <a:pos x="7479" y="3"/>
                </a:cxn>
                <a:cxn ang="0">
                  <a:pos x="8652" y="168"/>
                </a:cxn>
              </a:cxnLst>
              <a:rect l="0" t="0" r="r" b="b"/>
              <a:pathLst>
                <a:path w="13820" h="7725">
                  <a:moveTo>
                    <a:pt x="9096" y="352"/>
                  </a:moveTo>
                  <a:lnTo>
                    <a:pt x="9139" y="376"/>
                  </a:lnTo>
                  <a:lnTo>
                    <a:pt x="9183" y="401"/>
                  </a:lnTo>
                  <a:lnTo>
                    <a:pt x="9225" y="425"/>
                  </a:lnTo>
                  <a:lnTo>
                    <a:pt x="9269" y="452"/>
                  </a:lnTo>
                  <a:lnTo>
                    <a:pt x="9313" y="481"/>
                  </a:lnTo>
                  <a:lnTo>
                    <a:pt x="9356" y="511"/>
                  </a:lnTo>
                  <a:lnTo>
                    <a:pt x="9400" y="542"/>
                  </a:lnTo>
                  <a:lnTo>
                    <a:pt x="9442" y="575"/>
                  </a:lnTo>
                  <a:lnTo>
                    <a:pt x="9485" y="608"/>
                  </a:lnTo>
                  <a:lnTo>
                    <a:pt x="9527" y="644"/>
                  </a:lnTo>
                  <a:lnTo>
                    <a:pt x="9568" y="681"/>
                  </a:lnTo>
                  <a:lnTo>
                    <a:pt x="9609" y="721"/>
                  </a:lnTo>
                  <a:lnTo>
                    <a:pt x="9649" y="761"/>
                  </a:lnTo>
                  <a:lnTo>
                    <a:pt x="9687" y="803"/>
                  </a:lnTo>
                  <a:lnTo>
                    <a:pt x="9724" y="847"/>
                  </a:lnTo>
                  <a:lnTo>
                    <a:pt x="9762" y="892"/>
                  </a:lnTo>
                  <a:lnTo>
                    <a:pt x="9796" y="939"/>
                  </a:lnTo>
                  <a:lnTo>
                    <a:pt x="9830" y="988"/>
                  </a:lnTo>
                  <a:lnTo>
                    <a:pt x="9862" y="1039"/>
                  </a:lnTo>
                  <a:lnTo>
                    <a:pt x="9892" y="1090"/>
                  </a:lnTo>
                  <a:lnTo>
                    <a:pt x="9920" y="1145"/>
                  </a:lnTo>
                  <a:lnTo>
                    <a:pt x="9947" y="1201"/>
                  </a:lnTo>
                  <a:lnTo>
                    <a:pt x="9972" y="1259"/>
                  </a:lnTo>
                  <a:lnTo>
                    <a:pt x="9993" y="1319"/>
                  </a:lnTo>
                  <a:lnTo>
                    <a:pt x="10013" y="1380"/>
                  </a:lnTo>
                  <a:lnTo>
                    <a:pt x="10031" y="1443"/>
                  </a:lnTo>
                  <a:lnTo>
                    <a:pt x="10046" y="1510"/>
                  </a:lnTo>
                  <a:lnTo>
                    <a:pt x="10058" y="1577"/>
                  </a:lnTo>
                  <a:lnTo>
                    <a:pt x="10068" y="1647"/>
                  </a:lnTo>
                  <a:lnTo>
                    <a:pt x="10075" y="1719"/>
                  </a:lnTo>
                  <a:lnTo>
                    <a:pt x="10080" y="1792"/>
                  </a:lnTo>
                  <a:lnTo>
                    <a:pt x="10080" y="1867"/>
                  </a:lnTo>
                  <a:lnTo>
                    <a:pt x="10075" y="2328"/>
                  </a:lnTo>
                  <a:lnTo>
                    <a:pt x="10476" y="2099"/>
                  </a:lnTo>
                  <a:lnTo>
                    <a:pt x="10503" y="2085"/>
                  </a:lnTo>
                  <a:lnTo>
                    <a:pt x="10530" y="2070"/>
                  </a:lnTo>
                  <a:lnTo>
                    <a:pt x="10558" y="2058"/>
                  </a:lnTo>
                  <a:lnTo>
                    <a:pt x="10586" y="2045"/>
                  </a:lnTo>
                  <a:lnTo>
                    <a:pt x="10615" y="2033"/>
                  </a:lnTo>
                  <a:lnTo>
                    <a:pt x="10643" y="2023"/>
                  </a:lnTo>
                  <a:lnTo>
                    <a:pt x="10672" y="2013"/>
                  </a:lnTo>
                  <a:lnTo>
                    <a:pt x="10700" y="2004"/>
                  </a:lnTo>
                  <a:lnTo>
                    <a:pt x="10728" y="1996"/>
                  </a:lnTo>
                  <a:lnTo>
                    <a:pt x="10757" y="1989"/>
                  </a:lnTo>
                  <a:lnTo>
                    <a:pt x="10785" y="1983"/>
                  </a:lnTo>
                  <a:lnTo>
                    <a:pt x="10815" y="1978"/>
                  </a:lnTo>
                  <a:lnTo>
                    <a:pt x="10843" y="1974"/>
                  </a:lnTo>
                  <a:lnTo>
                    <a:pt x="10872" y="1970"/>
                  </a:lnTo>
                  <a:lnTo>
                    <a:pt x="10900" y="1967"/>
                  </a:lnTo>
                  <a:lnTo>
                    <a:pt x="10928" y="1966"/>
                  </a:lnTo>
                  <a:lnTo>
                    <a:pt x="10956" y="1965"/>
                  </a:lnTo>
                  <a:lnTo>
                    <a:pt x="10983" y="1965"/>
                  </a:lnTo>
                  <a:lnTo>
                    <a:pt x="11011" y="1966"/>
                  </a:lnTo>
                  <a:lnTo>
                    <a:pt x="11038" y="1968"/>
                  </a:lnTo>
                  <a:lnTo>
                    <a:pt x="11065" y="1970"/>
                  </a:lnTo>
                  <a:lnTo>
                    <a:pt x="11092" y="1974"/>
                  </a:lnTo>
                  <a:lnTo>
                    <a:pt x="11118" y="1978"/>
                  </a:lnTo>
                  <a:lnTo>
                    <a:pt x="11144" y="1984"/>
                  </a:lnTo>
                  <a:lnTo>
                    <a:pt x="11169" y="1990"/>
                  </a:lnTo>
                  <a:lnTo>
                    <a:pt x="11193" y="1998"/>
                  </a:lnTo>
                  <a:lnTo>
                    <a:pt x="11218" y="2006"/>
                  </a:lnTo>
                  <a:lnTo>
                    <a:pt x="11242" y="2015"/>
                  </a:lnTo>
                  <a:lnTo>
                    <a:pt x="11264" y="2025"/>
                  </a:lnTo>
                  <a:lnTo>
                    <a:pt x="11287" y="2037"/>
                  </a:lnTo>
                  <a:lnTo>
                    <a:pt x="11309" y="2048"/>
                  </a:lnTo>
                  <a:lnTo>
                    <a:pt x="11331" y="2061"/>
                  </a:lnTo>
                  <a:lnTo>
                    <a:pt x="11353" y="2077"/>
                  </a:lnTo>
                  <a:lnTo>
                    <a:pt x="11375" y="2093"/>
                  </a:lnTo>
                  <a:lnTo>
                    <a:pt x="11396" y="2111"/>
                  </a:lnTo>
                  <a:lnTo>
                    <a:pt x="11416" y="2129"/>
                  </a:lnTo>
                  <a:lnTo>
                    <a:pt x="11434" y="2148"/>
                  </a:lnTo>
                  <a:lnTo>
                    <a:pt x="11451" y="2167"/>
                  </a:lnTo>
                  <a:lnTo>
                    <a:pt x="11466" y="2188"/>
                  </a:lnTo>
                  <a:lnTo>
                    <a:pt x="11482" y="2208"/>
                  </a:lnTo>
                  <a:lnTo>
                    <a:pt x="11496" y="2230"/>
                  </a:lnTo>
                  <a:lnTo>
                    <a:pt x="11508" y="2252"/>
                  </a:lnTo>
                  <a:lnTo>
                    <a:pt x="11520" y="2275"/>
                  </a:lnTo>
                  <a:lnTo>
                    <a:pt x="11532" y="2297"/>
                  </a:lnTo>
                  <a:lnTo>
                    <a:pt x="11541" y="2321"/>
                  </a:lnTo>
                  <a:lnTo>
                    <a:pt x="11550" y="2344"/>
                  </a:lnTo>
                  <a:lnTo>
                    <a:pt x="11559" y="2369"/>
                  </a:lnTo>
                  <a:lnTo>
                    <a:pt x="11565" y="2393"/>
                  </a:lnTo>
                  <a:lnTo>
                    <a:pt x="11572" y="2417"/>
                  </a:lnTo>
                  <a:lnTo>
                    <a:pt x="11578" y="2442"/>
                  </a:lnTo>
                  <a:lnTo>
                    <a:pt x="11582" y="2467"/>
                  </a:lnTo>
                  <a:lnTo>
                    <a:pt x="11587" y="2493"/>
                  </a:lnTo>
                  <a:lnTo>
                    <a:pt x="11591" y="2517"/>
                  </a:lnTo>
                  <a:lnTo>
                    <a:pt x="11593" y="2542"/>
                  </a:lnTo>
                  <a:lnTo>
                    <a:pt x="11596" y="2567"/>
                  </a:lnTo>
                  <a:lnTo>
                    <a:pt x="11598" y="2592"/>
                  </a:lnTo>
                  <a:lnTo>
                    <a:pt x="11600" y="2641"/>
                  </a:lnTo>
                  <a:lnTo>
                    <a:pt x="11600" y="2690"/>
                  </a:lnTo>
                  <a:lnTo>
                    <a:pt x="11598" y="2738"/>
                  </a:lnTo>
                  <a:lnTo>
                    <a:pt x="11596" y="2784"/>
                  </a:lnTo>
                  <a:lnTo>
                    <a:pt x="11550" y="2993"/>
                  </a:lnTo>
                  <a:lnTo>
                    <a:pt x="11551" y="2997"/>
                  </a:lnTo>
                  <a:lnTo>
                    <a:pt x="11554" y="3001"/>
                  </a:lnTo>
                  <a:lnTo>
                    <a:pt x="11561" y="3003"/>
                  </a:lnTo>
                  <a:lnTo>
                    <a:pt x="11571" y="3005"/>
                  </a:lnTo>
                  <a:lnTo>
                    <a:pt x="11582" y="3006"/>
                  </a:lnTo>
                  <a:lnTo>
                    <a:pt x="11597" y="3006"/>
                  </a:lnTo>
                  <a:lnTo>
                    <a:pt x="11613" y="3005"/>
                  </a:lnTo>
                  <a:lnTo>
                    <a:pt x="11631" y="3004"/>
                  </a:lnTo>
                  <a:lnTo>
                    <a:pt x="11671" y="2999"/>
                  </a:lnTo>
                  <a:lnTo>
                    <a:pt x="11716" y="2993"/>
                  </a:lnTo>
                  <a:lnTo>
                    <a:pt x="11764" y="2985"/>
                  </a:lnTo>
                  <a:lnTo>
                    <a:pt x="11814" y="2976"/>
                  </a:lnTo>
                  <a:lnTo>
                    <a:pt x="11910" y="2957"/>
                  </a:lnTo>
                  <a:lnTo>
                    <a:pt x="11995" y="2940"/>
                  </a:lnTo>
                  <a:lnTo>
                    <a:pt x="12052" y="2928"/>
                  </a:lnTo>
                  <a:lnTo>
                    <a:pt x="12070" y="2925"/>
                  </a:lnTo>
                  <a:lnTo>
                    <a:pt x="12077" y="2922"/>
                  </a:lnTo>
                  <a:lnTo>
                    <a:pt x="12086" y="2919"/>
                  </a:lnTo>
                  <a:lnTo>
                    <a:pt x="12095" y="2915"/>
                  </a:lnTo>
                  <a:lnTo>
                    <a:pt x="12105" y="2912"/>
                  </a:lnTo>
                  <a:lnTo>
                    <a:pt x="12128" y="2907"/>
                  </a:lnTo>
                  <a:lnTo>
                    <a:pt x="12157" y="2903"/>
                  </a:lnTo>
                  <a:lnTo>
                    <a:pt x="12186" y="2899"/>
                  </a:lnTo>
                  <a:lnTo>
                    <a:pt x="12217" y="2896"/>
                  </a:lnTo>
                  <a:lnTo>
                    <a:pt x="12251" y="2894"/>
                  </a:lnTo>
                  <a:lnTo>
                    <a:pt x="12286" y="2893"/>
                  </a:lnTo>
                  <a:lnTo>
                    <a:pt x="12321" y="2893"/>
                  </a:lnTo>
                  <a:lnTo>
                    <a:pt x="12355" y="2893"/>
                  </a:lnTo>
                  <a:lnTo>
                    <a:pt x="12390" y="2893"/>
                  </a:lnTo>
                  <a:lnTo>
                    <a:pt x="12423" y="2894"/>
                  </a:lnTo>
                  <a:lnTo>
                    <a:pt x="12454" y="2896"/>
                  </a:lnTo>
                  <a:lnTo>
                    <a:pt x="12484" y="2899"/>
                  </a:lnTo>
                  <a:lnTo>
                    <a:pt x="12509" y="2903"/>
                  </a:lnTo>
                  <a:lnTo>
                    <a:pt x="12533" y="2906"/>
                  </a:lnTo>
                  <a:lnTo>
                    <a:pt x="12579" y="2916"/>
                  </a:lnTo>
                  <a:lnTo>
                    <a:pt x="12626" y="2928"/>
                  </a:lnTo>
                  <a:lnTo>
                    <a:pt x="12672" y="2941"/>
                  </a:lnTo>
                  <a:lnTo>
                    <a:pt x="12720" y="2956"/>
                  </a:lnTo>
                  <a:lnTo>
                    <a:pt x="12766" y="2971"/>
                  </a:lnTo>
                  <a:lnTo>
                    <a:pt x="12811" y="2988"/>
                  </a:lnTo>
                  <a:lnTo>
                    <a:pt x="12856" y="3007"/>
                  </a:lnTo>
                  <a:lnTo>
                    <a:pt x="12901" y="3026"/>
                  </a:lnTo>
                  <a:lnTo>
                    <a:pt x="12943" y="3048"/>
                  </a:lnTo>
                  <a:lnTo>
                    <a:pt x="12986" y="3070"/>
                  </a:lnTo>
                  <a:lnTo>
                    <a:pt x="13028" y="3094"/>
                  </a:lnTo>
                  <a:lnTo>
                    <a:pt x="13068" y="3119"/>
                  </a:lnTo>
                  <a:lnTo>
                    <a:pt x="13107" y="3143"/>
                  </a:lnTo>
                  <a:lnTo>
                    <a:pt x="13144" y="3170"/>
                  </a:lnTo>
                  <a:lnTo>
                    <a:pt x="13180" y="3197"/>
                  </a:lnTo>
                  <a:lnTo>
                    <a:pt x="13215" y="3225"/>
                  </a:lnTo>
                  <a:lnTo>
                    <a:pt x="13256" y="3261"/>
                  </a:lnTo>
                  <a:lnTo>
                    <a:pt x="13295" y="3298"/>
                  </a:lnTo>
                  <a:lnTo>
                    <a:pt x="13332" y="3337"/>
                  </a:lnTo>
                  <a:lnTo>
                    <a:pt x="13368" y="3376"/>
                  </a:lnTo>
                  <a:lnTo>
                    <a:pt x="13402" y="3416"/>
                  </a:lnTo>
                  <a:lnTo>
                    <a:pt x="13434" y="3458"/>
                  </a:lnTo>
                  <a:lnTo>
                    <a:pt x="13465" y="3499"/>
                  </a:lnTo>
                  <a:lnTo>
                    <a:pt x="13494" y="3542"/>
                  </a:lnTo>
                  <a:lnTo>
                    <a:pt x="13521" y="3585"/>
                  </a:lnTo>
                  <a:lnTo>
                    <a:pt x="13547" y="3629"/>
                  </a:lnTo>
                  <a:lnTo>
                    <a:pt x="13572" y="3674"/>
                  </a:lnTo>
                  <a:lnTo>
                    <a:pt x="13595" y="3717"/>
                  </a:lnTo>
                  <a:lnTo>
                    <a:pt x="13616" y="3764"/>
                  </a:lnTo>
                  <a:lnTo>
                    <a:pt x="13637" y="3808"/>
                  </a:lnTo>
                  <a:lnTo>
                    <a:pt x="13656" y="3855"/>
                  </a:lnTo>
                  <a:lnTo>
                    <a:pt x="13674" y="3899"/>
                  </a:lnTo>
                  <a:lnTo>
                    <a:pt x="13690" y="3946"/>
                  </a:lnTo>
                  <a:lnTo>
                    <a:pt x="13705" y="3992"/>
                  </a:lnTo>
                  <a:lnTo>
                    <a:pt x="13719" y="4038"/>
                  </a:lnTo>
                  <a:lnTo>
                    <a:pt x="13732" y="4084"/>
                  </a:lnTo>
                  <a:lnTo>
                    <a:pt x="13743" y="4130"/>
                  </a:lnTo>
                  <a:lnTo>
                    <a:pt x="13755" y="4175"/>
                  </a:lnTo>
                  <a:lnTo>
                    <a:pt x="13765" y="4221"/>
                  </a:lnTo>
                  <a:lnTo>
                    <a:pt x="13774" y="4266"/>
                  </a:lnTo>
                  <a:lnTo>
                    <a:pt x="13782" y="4310"/>
                  </a:lnTo>
                  <a:lnTo>
                    <a:pt x="13788" y="4355"/>
                  </a:lnTo>
                  <a:lnTo>
                    <a:pt x="13795" y="4397"/>
                  </a:lnTo>
                  <a:lnTo>
                    <a:pt x="13801" y="4440"/>
                  </a:lnTo>
                  <a:lnTo>
                    <a:pt x="13805" y="4483"/>
                  </a:lnTo>
                  <a:lnTo>
                    <a:pt x="13810" y="4524"/>
                  </a:lnTo>
                  <a:lnTo>
                    <a:pt x="13813" y="4565"/>
                  </a:lnTo>
                  <a:lnTo>
                    <a:pt x="13817" y="4604"/>
                  </a:lnTo>
                  <a:lnTo>
                    <a:pt x="13818" y="4642"/>
                  </a:lnTo>
                  <a:lnTo>
                    <a:pt x="13819" y="4680"/>
                  </a:lnTo>
                  <a:lnTo>
                    <a:pt x="13820" y="4717"/>
                  </a:lnTo>
                  <a:lnTo>
                    <a:pt x="13820" y="4756"/>
                  </a:lnTo>
                  <a:lnTo>
                    <a:pt x="13819" y="4793"/>
                  </a:lnTo>
                  <a:lnTo>
                    <a:pt x="13817" y="4831"/>
                  </a:lnTo>
                  <a:lnTo>
                    <a:pt x="13814" y="4868"/>
                  </a:lnTo>
                  <a:lnTo>
                    <a:pt x="13811" y="4905"/>
                  </a:lnTo>
                  <a:lnTo>
                    <a:pt x="13806" y="4942"/>
                  </a:lnTo>
                  <a:lnTo>
                    <a:pt x="13802" y="4979"/>
                  </a:lnTo>
                  <a:lnTo>
                    <a:pt x="13796" y="5016"/>
                  </a:lnTo>
                  <a:lnTo>
                    <a:pt x="13790" y="5053"/>
                  </a:lnTo>
                  <a:lnTo>
                    <a:pt x="13783" y="5089"/>
                  </a:lnTo>
                  <a:lnTo>
                    <a:pt x="13775" y="5125"/>
                  </a:lnTo>
                  <a:lnTo>
                    <a:pt x="13766" y="5162"/>
                  </a:lnTo>
                  <a:lnTo>
                    <a:pt x="13757" y="5197"/>
                  </a:lnTo>
                  <a:lnTo>
                    <a:pt x="13747" y="5233"/>
                  </a:lnTo>
                  <a:lnTo>
                    <a:pt x="13737" y="5268"/>
                  </a:lnTo>
                  <a:lnTo>
                    <a:pt x="13724" y="5304"/>
                  </a:lnTo>
                  <a:lnTo>
                    <a:pt x="13713" y="5338"/>
                  </a:lnTo>
                  <a:lnTo>
                    <a:pt x="13700" y="5373"/>
                  </a:lnTo>
                  <a:lnTo>
                    <a:pt x="13686" y="5406"/>
                  </a:lnTo>
                  <a:lnTo>
                    <a:pt x="13672" y="5440"/>
                  </a:lnTo>
                  <a:lnTo>
                    <a:pt x="13657" y="5474"/>
                  </a:lnTo>
                  <a:lnTo>
                    <a:pt x="13641" y="5507"/>
                  </a:lnTo>
                  <a:lnTo>
                    <a:pt x="13625" y="5540"/>
                  </a:lnTo>
                  <a:lnTo>
                    <a:pt x="13607" y="5573"/>
                  </a:lnTo>
                  <a:lnTo>
                    <a:pt x="13591" y="5604"/>
                  </a:lnTo>
                  <a:lnTo>
                    <a:pt x="13572" y="5635"/>
                  </a:lnTo>
                  <a:lnTo>
                    <a:pt x="13552" y="5667"/>
                  </a:lnTo>
                  <a:lnTo>
                    <a:pt x="13533" y="5697"/>
                  </a:lnTo>
                  <a:lnTo>
                    <a:pt x="13512" y="5728"/>
                  </a:lnTo>
                  <a:lnTo>
                    <a:pt x="13468" y="5789"/>
                  </a:lnTo>
                  <a:lnTo>
                    <a:pt x="13420" y="5849"/>
                  </a:lnTo>
                  <a:lnTo>
                    <a:pt x="13370" y="5906"/>
                  </a:lnTo>
                  <a:lnTo>
                    <a:pt x="13318" y="5962"/>
                  </a:lnTo>
                  <a:lnTo>
                    <a:pt x="13262" y="6016"/>
                  </a:lnTo>
                  <a:lnTo>
                    <a:pt x="13204" y="6068"/>
                  </a:lnTo>
                  <a:lnTo>
                    <a:pt x="13144" y="6119"/>
                  </a:lnTo>
                  <a:lnTo>
                    <a:pt x="13082" y="6167"/>
                  </a:lnTo>
                  <a:lnTo>
                    <a:pt x="13016" y="6213"/>
                  </a:lnTo>
                  <a:lnTo>
                    <a:pt x="12950" y="6258"/>
                  </a:lnTo>
                  <a:lnTo>
                    <a:pt x="12880" y="6300"/>
                  </a:lnTo>
                  <a:lnTo>
                    <a:pt x="12808" y="6340"/>
                  </a:lnTo>
                  <a:lnTo>
                    <a:pt x="12735" y="6378"/>
                  </a:lnTo>
                  <a:lnTo>
                    <a:pt x="12659" y="6414"/>
                  </a:lnTo>
                  <a:lnTo>
                    <a:pt x="12581" y="6449"/>
                  </a:lnTo>
                  <a:lnTo>
                    <a:pt x="12502" y="6480"/>
                  </a:lnTo>
                  <a:lnTo>
                    <a:pt x="12421" y="6511"/>
                  </a:lnTo>
                  <a:lnTo>
                    <a:pt x="12336" y="6538"/>
                  </a:lnTo>
                  <a:lnTo>
                    <a:pt x="12252" y="6564"/>
                  </a:lnTo>
                  <a:lnTo>
                    <a:pt x="12164" y="6586"/>
                  </a:lnTo>
                  <a:lnTo>
                    <a:pt x="12077" y="6607"/>
                  </a:lnTo>
                  <a:lnTo>
                    <a:pt x="11986" y="6625"/>
                  </a:lnTo>
                  <a:lnTo>
                    <a:pt x="11895" y="6642"/>
                  </a:lnTo>
                  <a:lnTo>
                    <a:pt x="11801" y="6657"/>
                  </a:lnTo>
                  <a:lnTo>
                    <a:pt x="11707" y="6668"/>
                  </a:lnTo>
                  <a:lnTo>
                    <a:pt x="11610" y="6677"/>
                  </a:lnTo>
                  <a:lnTo>
                    <a:pt x="11514" y="6685"/>
                  </a:lnTo>
                  <a:lnTo>
                    <a:pt x="11415" y="6689"/>
                  </a:lnTo>
                  <a:lnTo>
                    <a:pt x="11315" y="6692"/>
                  </a:lnTo>
                  <a:lnTo>
                    <a:pt x="11214" y="6692"/>
                  </a:lnTo>
                  <a:lnTo>
                    <a:pt x="11111" y="6689"/>
                  </a:lnTo>
                  <a:lnTo>
                    <a:pt x="11009" y="6684"/>
                  </a:lnTo>
                  <a:lnTo>
                    <a:pt x="10993" y="6682"/>
                  </a:lnTo>
                  <a:lnTo>
                    <a:pt x="10954" y="6677"/>
                  </a:lnTo>
                  <a:lnTo>
                    <a:pt x="10897" y="6669"/>
                  </a:lnTo>
                  <a:lnTo>
                    <a:pt x="10833" y="6661"/>
                  </a:lnTo>
                  <a:lnTo>
                    <a:pt x="10769" y="6653"/>
                  </a:lnTo>
                  <a:lnTo>
                    <a:pt x="10711" y="6646"/>
                  </a:lnTo>
                  <a:lnTo>
                    <a:pt x="10672" y="6641"/>
                  </a:lnTo>
                  <a:lnTo>
                    <a:pt x="10657" y="6639"/>
                  </a:lnTo>
                  <a:lnTo>
                    <a:pt x="10586" y="6628"/>
                  </a:lnTo>
                  <a:lnTo>
                    <a:pt x="10515" y="6616"/>
                  </a:lnTo>
                  <a:lnTo>
                    <a:pt x="10443" y="6606"/>
                  </a:lnTo>
                  <a:lnTo>
                    <a:pt x="10371" y="6597"/>
                  </a:lnTo>
                  <a:lnTo>
                    <a:pt x="10299" y="6591"/>
                  </a:lnTo>
                  <a:lnTo>
                    <a:pt x="10226" y="6586"/>
                  </a:lnTo>
                  <a:lnTo>
                    <a:pt x="10189" y="6584"/>
                  </a:lnTo>
                  <a:lnTo>
                    <a:pt x="10152" y="6584"/>
                  </a:lnTo>
                  <a:lnTo>
                    <a:pt x="10116" y="6584"/>
                  </a:lnTo>
                  <a:lnTo>
                    <a:pt x="10079" y="6584"/>
                  </a:lnTo>
                  <a:lnTo>
                    <a:pt x="10049" y="6586"/>
                  </a:lnTo>
                  <a:lnTo>
                    <a:pt x="10020" y="6587"/>
                  </a:lnTo>
                  <a:lnTo>
                    <a:pt x="9993" y="6591"/>
                  </a:lnTo>
                  <a:lnTo>
                    <a:pt x="9967" y="6594"/>
                  </a:lnTo>
                  <a:lnTo>
                    <a:pt x="9944" y="6598"/>
                  </a:lnTo>
                  <a:lnTo>
                    <a:pt x="9920" y="6604"/>
                  </a:lnTo>
                  <a:lnTo>
                    <a:pt x="9898" y="6610"/>
                  </a:lnTo>
                  <a:lnTo>
                    <a:pt x="9876" y="6615"/>
                  </a:lnTo>
                  <a:lnTo>
                    <a:pt x="9856" y="6622"/>
                  </a:lnTo>
                  <a:lnTo>
                    <a:pt x="9836" y="6630"/>
                  </a:lnTo>
                  <a:lnTo>
                    <a:pt x="9818" y="6638"/>
                  </a:lnTo>
                  <a:lnTo>
                    <a:pt x="9800" y="6647"/>
                  </a:lnTo>
                  <a:lnTo>
                    <a:pt x="9783" y="6656"/>
                  </a:lnTo>
                  <a:lnTo>
                    <a:pt x="9767" y="6666"/>
                  </a:lnTo>
                  <a:lnTo>
                    <a:pt x="9753" y="6676"/>
                  </a:lnTo>
                  <a:lnTo>
                    <a:pt x="9738" y="6686"/>
                  </a:lnTo>
                  <a:lnTo>
                    <a:pt x="9724" y="6697"/>
                  </a:lnTo>
                  <a:lnTo>
                    <a:pt x="9712" y="6709"/>
                  </a:lnTo>
                  <a:lnTo>
                    <a:pt x="9700" y="6721"/>
                  </a:lnTo>
                  <a:lnTo>
                    <a:pt x="9687" y="6733"/>
                  </a:lnTo>
                  <a:lnTo>
                    <a:pt x="9676" y="6746"/>
                  </a:lnTo>
                  <a:lnTo>
                    <a:pt x="9666" y="6758"/>
                  </a:lnTo>
                  <a:lnTo>
                    <a:pt x="9656" y="6771"/>
                  </a:lnTo>
                  <a:lnTo>
                    <a:pt x="9646" y="6785"/>
                  </a:lnTo>
                  <a:lnTo>
                    <a:pt x="9628" y="6813"/>
                  </a:lnTo>
                  <a:lnTo>
                    <a:pt x="9611" y="6841"/>
                  </a:lnTo>
                  <a:lnTo>
                    <a:pt x="9595" y="6870"/>
                  </a:lnTo>
                  <a:lnTo>
                    <a:pt x="9581" y="6901"/>
                  </a:lnTo>
                  <a:lnTo>
                    <a:pt x="9530" y="6993"/>
                  </a:lnTo>
                  <a:lnTo>
                    <a:pt x="9478" y="7070"/>
                  </a:lnTo>
                  <a:lnTo>
                    <a:pt x="9424" y="7143"/>
                  </a:lnTo>
                  <a:lnTo>
                    <a:pt x="9368" y="7210"/>
                  </a:lnTo>
                  <a:lnTo>
                    <a:pt x="9309" y="7273"/>
                  </a:lnTo>
                  <a:lnTo>
                    <a:pt x="9248" y="7330"/>
                  </a:lnTo>
                  <a:lnTo>
                    <a:pt x="9185" y="7382"/>
                  </a:lnTo>
                  <a:lnTo>
                    <a:pt x="9120" y="7430"/>
                  </a:lnTo>
                  <a:lnTo>
                    <a:pt x="9054" y="7474"/>
                  </a:lnTo>
                  <a:lnTo>
                    <a:pt x="8986" y="7514"/>
                  </a:lnTo>
                  <a:lnTo>
                    <a:pt x="8916" y="7550"/>
                  </a:lnTo>
                  <a:lnTo>
                    <a:pt x="8847" y="7582"/>
                  </a:lnTo>
                  <a:lnTo>
                    <a:pt x="8775" y="7610"/>
                  </a:lnTo>
                  <a:lnTo>
                    <a:pt x="8703" y="7634"/>
                  </a:lnTo>
                  <a:lnTo>
                    <a:pt x="8631" y="7656"/>
                  </a:lnTo>
                  <a:lnTo>
                    <a:pt x="8558" y="7674"/>
                  </a:lnTo>
                  <a:lnTo>
                    <a:pt x="8485" y="7688"/>
                  </a:lnTo>
                  <a:lnTo>
                    <a:pt x="8412" y="7701"/>
                  </a:lnTo>
                  <a:lnTo>
                    <a:pt x="8339" y="7711"/>
                  </a:lnTo>
                  <a:lnTo>
                    <a:pt x="8267" y="7718"/>
                  </a:lnTo>
                  <a:lnTo>
                    <a:pt x="8194" y="7722"/>
                  </a:lnTo>
                  <a:lnTo>
                    <a:pt x="8122" y="7724"/>
                  </a:lnTo>
                  <a:lnTo>
                    <a:pt x="8051" y="7725"/>
                  </a:lnTo>
                  <a:lnTo>
                    <a:pt x="7981" y="7723"/>
                  </a:lnTo>
                  <a:lnTo>
                    <a:pt x="7913" y="7720"/>
                  </a:lnTo>
                  <a:lnTo>
                    <a:pt x="7845" y="7715"/>
                  </a:lnTo>
                  <a:lnTo>
                    <a:pt x="7780" y="7710"/>
                  </a:lnTo>
                  <a:lnTo>
                    <a:pt x="7715" y="7702"/>
                  </a:lnTo>
                  <a:lnTo>
                    <a:pt x="7653" y="7693"/>
                  </a:lnTo>
                  <a:lnTo>
                    <a:pt x="7592" y="7684"/>
                  </a:lnTo>
                  <a:lnTo>
                    <a:pt x="7534" y="7674"/>
                  </a:lnTo>
                  <a:lnTo>
                    <a:pt x="7478" y="7662"/>
                  </a:lnTo>
                  <a:lnTo>
                    <a:pt x="7425" y="7651"/>
                  </a:lnTo>
                  <a:lnTo>
                    <a:pt x="7397" y="7645"/>
                  </a:lnTo>
                  <a:lnTo>
                    <a:pt x="7368" y="7638"/>
                  </a:lnTo>
                  <a:lnTo>
                    <a:pt x="7335" y="7629"/>
                  </a:lnTo>
                  <a:lnTo>
                    <a:pt x="7300" y="7619"/>
                  </a:lnTo>
                  <a:lnTo>
                    <a:pt x="7263" y="7607"/>
                  </a:lnTo>
                  <a:lnTo>
                    <a:pt x="7224" y="7595"/>
                  </a:lnTo>
                  <a:lnTo>
                    <a:pt x="7185" y="7582"/>
                  </a:lnTo>
                  <a:lnTo>
                    <a:pt x="7143" y="7567"/>
                  </a:lnTo>
                  <a:lnTo>
                    <a:pt x="7100" y="7551"/>
                  </a:lnTo>
                  <a:lnTo>
                    <a:pt x="7056" y="7534"/>
                  </a:lnTo>
                  <a:lnTo>
                    <a:pt x="7011" y="7516"/>
                  </a:lnTo>
                  <a:lnTo>
                    <a:pt x="6968" y="7497"/>
                  </a:lnTo>
                  <a:lnTo>
                    <a:pt x="6923" y="7477"/>
                  </a:lnTo>
                  <a:lnTo>
                    <a:pt x="6878" y="7457"/>
                  </a:lnTo>
                  <a:lnTo>
                    <a:pt x="6833" y="7434"/>
                  </a:lnTo>
                  <a:lnTo>
                    <a:pt x="6789" y="7412"/>
                  </a:lnTo>
                  <a:lnTo>
                    <a:pt x="6745" y="7388"/>
                  </a:lnTo>
                  <a:lnTo>
                    <a:pt x="6702" y="7364"/>
                  </a:lnTo>
                  <a:lnTo>
                    <a:pt x="6661" y="7338"/>
                  </a:lnTo>
                  <a:lnTo>
                    <a:pt x="6620" y="7312"/>
                  </a:lnTo>
                  <a:lnTo>
                    <a:pt x="6581" y="7285"/>
                  </a:lnTo>
                  <a:lnTo>
                    <a:pt x="6545" y="7257"/>
                  </a:lnTo>
                  <a:lnTo>
                    <a:pt x="6510" y="7229"/>
                  </a:lnTo>
                  <a:lnTo>
                    <a:pt x="6478" y="7198"/>
                  </a:lnTo>
                  <a:lnTo>
                    <a:pt x="6447" y="7169"/>
                  </a:lnTo>
                  <a:lnTo>
                    <a:pt x="6419" y="7138"/>
                  </a:lnTo>
                  <a:lnTo>
                    <a:pt x="6394" y="7106"/>
                  </a:lnTo>
                  <a:lnTo>
                    <a:pt x="6373" y="7075"/>
                  </a:lnTo>
                  <a:lnTo>
                    <a:pt x="6355" y="7042"/>
                  </a:lnTo>
                  <a:lnTo>
                    <a:pt x="6340" y="7009"/>
                  </a:lnTo>
                  <a:lnTo>
                    <a:pt x="6330" y="6975"/>
                  </a:lnTo>
                  <a:lnTo>
                    <a:pt x="6324" y="6940"/>
                  </a:lnTo>
                  <a:lnTo>
                    <a:pt x="6265" y="6497"/>
                  </a:lnTo>
                  <a:lnTo>
                    <a:pt x="5904" y="6761"/>
                  </a:lnTo>
                  <a:lnTo>
                    <a:pt x="5827" y="6818"/>
                  </a:lnTo>
                  <a:lnTo>
                    <a:pt x="5747" y="6873"/>
                  </a:lnTo>
                  <a:lnTo>
                    <a:pt x="5667" y="6924"/>
                  </a:lnTo>
                  <a:lnTo>
                    <a:pt x="5586" y="6975"/>
                  </a:lnTo>
                  <a:lnTo>
                    <a:pt x="5505" y="7023"/>
                  </a:lnTo>
                  <a:lnTo>
                    <a:pt x="5423" y="7069"/>
                  </a:lnTo>
                  <a:lnTo>
                    <a:pt x="5341" y="7113"/>
                  </a:lnTo>
                  <a:lnTo>
                    <a:pt x="5258" y="7156"/>
                  </a:lnTo>
                  <a:lnTo>
                    <a:pt x="5174" y="7195"/>
                  </a:lnTo>
                  <a:lnTo>
                    <a:pt x="5091" y="7233"/>
                  </a:lnTo>
                  <a:lnTo>
                    <a:pt x="5006" y="7269"/>
                  </a:lnTo>
                  <a:lnTo>
                    <a:pt x="4921" y="7304"/>
                  </a:lnTo>
                  <a:lnTo>
                    <a:pt x="4837" y="7336"/>
                  </a:lnTo>
                  <a:lnTo>
                    <a:pt x="4751" y="7365"/>
                  </a:lnTo>
                  <a:lnTo>
                    <a:pt x="4666" y="7393"/>
                  </a:lnTo>
                  <a:lnTo>
                    <a:pt x="4581" y="7419"/>
                  </a:lnTo>
                  <a:lnTo>
                    <a:pt x="4495" y="7441"/>
                  </a:lnTo>
                  <a:lnTo>
                    <a:pt x="4409" y="7462"/>
                  </a:lnTo>
                  <a:lnTo>
                    <a:pt x="4323" y="7482"/>
                  </a:lnTo>
                  <a:lnTo>
                    <a:pt x="4238" y="7498"/>
                  </a:lnTo>
                  <a:lnTo>
                    <a:pt x="4151" y="7513"/>
                  </a:lnTo>
                  <a:lnTo>
                    <a:pt x="4066" y="7525"/>
                  </a:lnTo>
                  <a:lnTo>
                    <a:pt x="3980" y="7536"/>
                  </a:lnTo>
                  <a:lnTo>
                    <a:pt x="3895" y="7543"/>
                  </a:lnTo>
                  <a:lnTo>
                    <a:pt x="3811" y="7549"/>
                  </a:lnTo>
                  <a:lnTo>
                    <a:pt x="3725" y="7552"/>
                  </a:lnTo>
                  <a:lnTo>
                    <a:pt x="3641" y="7554"/>
                  </a:lnTo>
                  <a:lnTo>
                    <a:pt x="3558" y="7552"/>
                  </a:lnTo>
                  <a:lnTo>
                    <a:pt x="3473" y="7549"/>
                  </a:lnTo>
                  <a:lnTo>
                    <a:pt x="3391" y="7543"/>
                  </a:lnTo>
                  <a:lnTo>
                    <a:pt x="3308" y="7536"/>
                  </a:lnTo>
                  <a:lnTo>
                    <a:pt x="3226" y="7525"/>
                  </a:lnTo>
                  <a:lnTo>
                    <a:pt x="3153" y="7513"/>
                  </a:lnTo>
                  <a:lnTo>
                    <a:pt x="3076" y="7498"/>
                  </a:lnTo>
                  <a:lnTo>
                    <a:pt x="2995" y="7480"/>
                  </a:lnTo>
                  <a:lnTo>
                    <a:pt x="2913" y="7459"/>
                  </a:lnTo>
                  <a:lnTo>
                    <a:pt x="2827" y="7434"/>
                  </a:lnTo>
                  <a:lnTo>
                    <a:pt x="2741" y="7407"/>
                  </a:lnTo>
                  <a:lnTo>
                    <a:pt x="2652" y="7378"/>
                  </a:lnTo>
                  <a:lnTo>
                    <a:pt x="2563" y="7346"/>
                  </a:lnTo>
                  <a:lnTo>
                    <a:pt x="2472" y="7311"/>
                  </a:lnTo>
                  <a:lnTo>
                    <a:pt x="2382" y="7273"/>
                  </a:lnTo>
                  <a:lnTo>
                    <a:pt x="2292" y="7233"/>
                  </a:lnTo>
                  <a:lnTo>
                    <a:pt x="2202" y="7192"/>
                  </a:lnTo>
                  <a:lnTo>
                    <a:pt x="2114" y="7147"/>
                  </a:lnTo>
                  <a:lnTo>
                    <a:pt x="2027" y="7101"/>
                  </a:lnTo>
                  <a:lnTo>
                    <a:pt x="1941" y="7052"/>
                  </a:lnTo>
                  <a:lnTo>
                    <a:pt x="1857" y="7002"/>
                  </a:lnTo>
                  <a:lnTo>
                    <a:pt x="1776" y="6950"/>
                  </a:lnTo>
                  <a:lnTo>
                    <a:pt x="1699" y="6896"/>
                  </a:lnTo>
                  <a:lnTo>
                    <a:pt x="1624" y="6841"/>
                  </a:lnTo>
                  <a:lnTo>
                    <a:pt x="1553" y="6784"/>
                  </a:lnTo>
                  <a:lnTo>
                    <a:pt x="1485" y="6725"/>
                  </a:lnTo>
                  <a:lnTo>
                    <a:pt x="1422" y="6666"/>
                  </a:lnTo>
                  <a:lnTo>
                    <a:pt x="1365" y="6605"/>
                  </a:lnTo>
                  <a:lnTo>
                    <a:pt x="1312" y="6542"/>
                  </a:lnTo>
                  <a:lnTo>
                    <a:pt x="1266" y="6479"/>
                  </a:lnTo>
                  <a:lnTo>
                    <a:pt x="1226" y="6415"/>
                  </a:lnTo>
                  <a:lnTo>
                    <a:pt x="1191" y="6350"/>
                  </a:lnTo>
                  <a:lnTo>
                    <a:pt x="1164" y="6284"/>
                  </a:lnTo>
                  <a:lnTo>
                    <a:pt x="1143" y="6218"/>
                  </a:lnTo>
                  <a:lnTo>
                    <a:pt x="1130" y="6150"/>
                  </a:lnTo>
                  <a:lnTo>
                    <a:pt x="1126" y="6083"/>
                  </a:lnTo>
                  <a:lnTo>
                    <a:pt x="1130" y="6015"/>
                  </a:lnTo>
                  <a:lnTo>
                    <a:pt x="1173" y="5649"/>
                  </a:lnTo>
                  <a:lnTo>
                    <a:pt x="812" y="5724"/>
                  </a:lnTo>
                  <a:lnTo>
                    <a:pt x="791" y="5729"/>
                  </a:lnTo>
                  <a:lnTo>
                    <a:pt x="769" y="5732"/>
                  </a:lnTo>
                  <a:lnTo>
                    <a:pt x="748" y="5734"/>
                  </a:lnTo>
                  <a:lnTo>
                    <a:pt x="727" y="5737"/>
                  </a:lnTo>
                  <a:lnTo>
                    <a:pt x="705" y="5738"/>
                  </a:lnTo>
                  <a:lnTo>
                    <a:pt x="684" y="5738"/>
                  </a:lnTo>
                  <a:lnTo>
                    <a:pt x="662" y="5737"/>
                  </a:lnTo>
                  <a:lnTo>
                    <a:pt x="640" y="5735"/>
                  </a:lnTo>
                  <a:lnTo>
                    <a:pt x="618" y="5734"/>
                  </a:lnTo>
                  <a:lnTo>
                    <a:pt x="596" y="5731"/>
                  </a:lnTo>
                  <a:lnTo>
                    <a:pt x="575" y="5728"/>
                  </a:lnTo>
                  <a:lnTo>
                    <a:pt x="553" y="5723"/>
                  </a:lnTo>
                  <a:lnTo>
                    <a:pt x="531" y="5719"/>
                  </a:lnTo>
                  <a:lnTo>
                    <a:pt x="510" y="5713"/>
                  </a:lnTo>
                  <a:lnTo>
                    <a:pt x="488" y="5707"/>
                  </a:lnTo>
                  <a:lnTo>
                    <a:pt x="467" y="5700"/>
                  </a:lnTo>
                  <a:lnTo>
                    <a:pt x="447" y="5693"/>
                  </a:lnTo>
                  <a:lnTo>
                    <a:pt x="426" y="5685"/>
                  </a:lnTo>
                  <a:lnTo>
                    <a:pt x="405" y="5676"/>
                  </a:lnTo>
                  <a:lnTo>
                    <a:pt x="385" y="5666"/>
                  </a:lnTo>
                  <a:lnTo>
                    <a:pt x="365" y="5656"/>
                  </a:lnTo>
                  <a:lnTo>
                    <a:pt x="345" y="5646"/>
                  </a:lnTo>
                  <a:lnTo>
                    <a:pt x="326" y="5634"/>
                  </a:lnTo>
                  <a:lnTo>
                    <a:pt x="306" y="5622"/>
                  </a:lnTo>
                  <a:lnTo>
                    <a:pt x="288" y="5610"/>
                  </a:lnTo>
                  <a:lnTo>
                    <a:pt x="270" y="5596"/>
                  </a:lnTo>
                  <a:lnTo>
                    <a:pt x="252" y="5583"/>
                  </a:lnTo>
                  <a:lnTo>
                    <a:pt x="234" y="5569"/>
                  </a:lnTo>
                  <a:lnTo>
                    <a:pt x="218" y="5553"/>
                  </a:lnTo>
                  <a:lnTo>
                    <a:pt x="202" y="5539"/>
                  </a:lnTo>
                  <a:lnTo>
                    <a:pt x="186" y="5523"/>
                  </a:lnTo>
                  <a:lnTo>
                    <a:pt x="170" y="5506"/>
                  </a:lnTo>
                  <a:lnTo>
                    <a:pt x="155" y="5487"/>
                  </a:lnTo>
                  <a:lnTo>
                    <a:pt x="139" y="5468"/>
                  </a:lnTo>
                  <a:lnTo>
                    <a:pt x="124" y="5449"/>
                  </a:lnTo>
                  <a:lnTo>
                    <a:pt x="111" y="5429"/>
                  </a:lnTo>
                  <a:lnTo>
                    <a:pt x="97" y="5407"/>
                  </a:lnTo>
                  <a:lnTo>
                    <a:pt x="85" y="5387"/>
                  </a:lnTo>
                  <a:lnTo>
                    <a:pt x="74" y="5366"/>
                  </a:lnTo>
                  <a:lnTo>
                    <a:pt x="64" y="5343"/>
                  </a:lnTo>
                  <a:lnTo>
                    <a:pt x="54" y="5321"/>
                  </a:lnTo>
                  <a:lnTo>
                    <a:pt x="45" y="5298"/>
                  </a:lnTo>
                  <a:lnTo>
                    <a:pt x="37" y="5275"/>
                  </a:lnTo>
                  <a:lnTo>
                    <a:pt x="29" y="5251"/>
                  </a:lnTo>
                  <a:lnTo>
                    <a:pt x="22" y="5228"/>
                  </a:lnTo>
                  <a:lnTo>
                    <a:pt x="16" y="5204"/>
                  </a:lnTo>
                  <a:lnTo>
                    <a:pt x="12" y="5179"/>
                  </a:lnTo>
                  <a:lnTo>
                    <a:pt x="7" y="5153"/>
                  </a:lnTo>
                  <a:lnTo>
                    <a:pt x="4" y="5129"/>
                  </a:lnTo>
                  <a:lnTo>
                    <a:pt x="2" y="5103"/>
                  </a:lnTo>
                  <a:lnTo>
                    <a:pt x="1" y="5077"/>
                  </a:lnTo>
                  <a:lnTo>
                    <a:pt x="0" y="5051"/>
                  </a:lnTo>
                  <a:lnTo>
                    <a:pt x="0" y="5024"/>
                  </a:lnTo>
                  <a:lnTo>
                    <a:pt x="1" y="4997"/>
                  </a:lnTo>
                  <a:lnTo>
                    <a:pt x="2" y="4970"/>
                  </a:lnTo>
                  <a:lnTo>
                    <a:pt x="5" y="4943"/>
                  </a:lnTo>
                  <a:lnTo>
                    <a:pt x="7" y="4915"/>
                  </a:lnTo>
                  <a:lnTo>
                    <a:pt x="12" y="4887"/>
                  </a:lnTo>
                  <a:lnTo>
                    <a:pt x="16" y="4859"/>
                  </a:lnTo>
                  <a:lnTo>
                    <a:pt x="23" y="4831"/>
                  </a:lnTo>
                  <a:lnTo>
                    <a:pt x="30" y="4802"/>
                  </a:lnTo>
                  <a:lnTo>
                    <a:pt x="37" y="4774"/>
                  </a:lnTo>
                  <a:lnTo>
                    <a:pt x="46" y="4744"/>
                  </a:lnTo>
                  <a:lnTo>
                    <a:pt x="55" y="4715"/>
                  </a:lnTo>
                  <a:lnTo>
                    <a:pt x="77" y="4651"/>
                  </a:lnTo>
                  <a:lnTo>
                    <a:pt x="102" y="4593"/>
                  </a:lnTo>
                  <a:lnTo>
                    <a:pt x="130" y="4537"/>
                  </a:lnTo>
                  <a:lnTo>
                    <a:pt x="159" y="4485"/>
                  </a:lnTo>
                  <a:lnTo>
                    <a:pt x="191" y="4437"/>
                  </a:lnTo>
                  <a:lnTo>
                    <a:pt x="224" y="4392"/>
                  </a:lnTo>
                  <a:lnTo>
                    <a:pt x="259" y="4350"/>
                  </a:lnTo>
                  <a:lnTo>
                    <a:pt x="295" y="4312"/>
                  </a:lnTo>
                  <a:lnTo>
                    <a:pt x="333" y="4276"/>
                  </a:lnTo>
                  <a:lnTo>
                    <a:pt x="373" y="4244"/>
                  </a:lnTo>
                  <a:lnTo>
                    <a:pt x="413" y="4214"/>
                  </a:lnTo>
                  <a:lnTo>
                    <a:pt x="455" y="4187"/>
                  </a:lnTo>
                  <a:lnTo>
                    <a:pt x="496" y="4164"/>
                  </a:lnTo>
                  <a:lnTo>
                    <a:pt x="539" y="4141"/>
                  </a:lnTo>
                  <a:lnTo>
                    <a:pt x="583" y="4122"/>
                  </a:lnTo>
                  <a:lnTo>
                    <a:pt x="626" y="4105"/>
                  </a:lnTo>
                  <a:lnTo>
                    <a:pt x="669" y="4089"/>
                  </a:lnTo>
                  <a:lnTo>
                    <a:pt x="713" y="4077"/>
                  </a:lnTo>
                  <a:lnTo>
                    <a:pt x="757" y="4066"/>
                  </a:lnTo>
                  <a:lnTo>
                    <a:pt x="800" y="4056"/>
                  </a:lnTo>
                  <a:lnTo>
                    <a:pt x="843" y="4048"/>
                  </a:lnTo>
                  <a:lnTo>
                    <a:pt x="884" y="4042"/>
                  </a:lnTo>
                  <a:lnTo>
                    <a:pt x="926" y="4037"/>
                  </a:lnTo>
                  <a:lnTo>
                    <a:pt x="966" y="4033"/>
                  </a:lnTo>
                  <a:lnTo>
                    <a:pt x="1005" y="4031"/>
                  </a:lnTo>
                  <a:lnTo>
                    <a:pt x="1044" y="4030"/>
                  </a:lnTo>
                  <a:lnTo>
                    <a:pt x="1081" y="4030"/>
                  </a:lnTo>
                  <a:lnTo>
                    <a:pt x="1116" y="4030"/>
                  </a:lnTo>
                  <a:lnTo>
                    <a:pt x="1149" y="4031"/>
                  </a:lnTo>
                  <a:lnTo>
                    <a:pt x="1181" y="4032"/>
                  </a:lnTo>
                  <a:lnTo>
                    <a:pt x="1210" y="4034"/>
                  </a:lnTo>
                  <a:lnTo>
                    <a:pt x="1237" y="4037"/>
                  </a:lnTo>
                  <a:lnTo>
                    <a:pt x="1714" y="4084"/>
                  </a:lnTo>
                  <a:lnTo>
                    <a:pt x="1501" y="3656"/>
                  </a:lnTo>
                  <a:lnTo>
                    <a:pt x="1469" y="3589"/>
                  </a:lnTo>
                  <a:lnTo>
                    <a:pt x="1438" y="3523"/>
                  </a:lnTo>
                  <a:lnTo>
                    <a:pt x="1411" y="3457"/>
                  </a:lnTo>
                  <a:lnTo>
                    <a:pt x="1386" y="3392"/>
                  </a:lnTo>
                  <a:lnTo>
                    <a:pt x="1364" y="3328"/>
                  </a:lnTo>
                  <a:lnTo>
                    <a:pt x="1344" y="3264"/>
                  </a:lnTo>
                  <a:lnTo>
                    <a:pt x="1326" y="3199"/>
                  </a:lnTo>
                  <a:lnTo>
                    <a:pt x="1310" y="3137"/>
                  </a:lnTo>
                  <a:lnTo>
                    <a:pt x="1298" y="3075"/>
                  </a:lnTo>
                  <a:lnTo>
                    <a:pt x="1286" y="3014"/>
                  </a:lnTo>
                  <a:lnTo>
                    <a:pt x="1279" y="2953"/>
                  </a:lnTo>
                  <a:lnTo>
                    <a:pt x="1273" y="2894"/>
                  </a:lnTo>
                  <a:lnTo>
                    <a:pt x="1268" y="2834"/>
                  </a:lnTo>
                  <a:lnTo>
                    <a:pt x="1267" y="2777"/>
                  </a:lnTo>
                  <a:lnTo>
                    <a:pt x="1270" y="2720"/>
                  </a:lnTo>
                  <a:lnTo>
                    <a:pt x="1273" y="2663"/>
                  </a:lnTo>
                  <a:lnTo>
                    <a:pt x="1279" y="2608"/>
                  </a:lnTo>
                  <a:lnTo>
                    <a:pt x="1288" y="2553"/>
                  </a:lnTo>
                  <a:lnTo>
                    <a:pt x="1298" y="2501"/>
                  </a:lnTo>
                  <a:lnTo>
                    <a:pt x="1311" y="2449"/>
                  </a:lnTo>
                  <a:lnTo>
                    <a:pt x="1327" y="2397"/>
                  </a:lnTo>
                  <a:lnTo>
                    <a:pt x="1344" y="2347"/>
                  </a:lnTo>
                  <a:lnTo>
                    <a:pt x="1364" y="2298"/>
                  </a:lnTo>
                  <a:lnTo>
                    <a:pt x="1386" y="2250"/>
                  </a:lnTo>
                  <a:lnTo>
                    <a:pt x="1412" y="2204"/>
                  </a:lnTo>
                  <a:lnTo>
                    <a:pt x="1439" y="2158"/>
                  </a:lnTo>
                  <a:lnTo>
                    <a:pt x="1469" y="2114"/>
                  </a:lnTo>
                  <a:lnTo>
                    <a:pt x="1500" y="2071"/>
                  </a:lnTo>
                  <a:lnTo>
                    <a:pt x="1535" y="2030"/>
                  </a:lnTo>
                  <a:lnTo>
                    <a:pt x="1571" y="1989"/>
                  </a:lnTo>
                  <a:lnTo>
                    <a:pt x="1610" y="1950"/>
                  </a:lnTo>
                  <a:lnTo>
                    <a:pt x="1652" y="1913"/>
                  </a:lnTo>
                  <a:lnTo>
                    <a:pt x="1712" y="1862"/>
                  </a:lnTo>
                  <a:lnTo>
                    <a:pt x="1775" y="1816"/>
                  </a:lnTo>
                  <a:lnTo>
                    <a:pt x="1841" y="1774"/>
                  </a:lnTo>
                  <a:lnTo>
                    <a:pt x="1907" y="1735"/>
                  </a:lnTo>
                  <a:lnTo>
                    <a:pt x="1974" y="1701"/>
                  </a:lnTo>
                  <a:lnTo>
                    <a:pt x="2043" y="1670"/>
                  </a:lnTo>
                  <a:lnTo>
                    <a:pt x="2114" y="1642"/>
                  </a:lnTo>
                  <a:lnTo>
                    <a:pt x="2184" y="1619"/>
                  </a:lnTo>
                  <a:lnTo>
                    <a:pt x="2255" y="1598"/>
                  </a:lnTo>
                  <a:lnTo>
                    <a:pt x="2327" y="1580"/>
                  </a:lnTo>
                  <a:lnTo>
                    <a:pt x="2400" y="1566"/>
                  </a:lnTo>
                  <a:lnTo>
                    <a:pt x="2473" y="1554"/>
                  </a:lnTo>
                  <a:lnTo>
                    <a:pt x="2546" y="1547"/>
                  </a:lnTo>
                  <a:lnTo>
                    <a:pt x="2619" y="1541"/>
                  </a:lnTo>
                  <a:lnTo>
                    <a:pt x="2691" y="1539"/>
                  </a:lnTo>
                  <a:lnTo>
                    <a:pt x="2764" y="1539"/>
                  </a:lnTo>
                  <a:lnTo>
                    <a:pt x="2836" y="1542"/>
                  </a:lnTo>
                  <a:lnTo>
                    <a:pt x="2907" y="1547"/>
                  </a:lnTo>
                  <a:lnTo>
                    <a:pt x="2977" y="1554"/>
                  </a:lnTo>
                  <a:lnTo>
                    <a:pt x="3046" y="1565"/>
                  </a:lnTo>
                  <a:lnTo>
                    <a:pt x="3115" y="1577"/>
                  </a:lnTo>
                  <a:lnTo>
                    <a:pt x="3181" y="1590"/>
                  </a:lnTo>
                  <a:lnTo>
                    <a:pt x="3246" y="1606"/>
                  </a:lnTo>
                  <a:lnTo>
                    <a:pt x="3311" y="1624"/>
                  </a:lnTo>
                  <a:lnTo>
                    <a:pt x="3372" y="1644"/>
                  </a:lnTo>
                  <a:lnTo>
                    <a:pt x="3433" y="1666"/>
                  </a:lnTo>
                  <a:lnTo>
                    <a:pt x="3490" y="1689"/>
                  </a:lnTo>
                  <a:lnTo>
                    <a:pt x="3547" y="1714"/>
                  </a:lnTo>
                  <a:lnTo>
                    <a:pt x="3599" y="1740"/>
                  </a:lnTo>
                  <a:lnTo>
                    <a:pt x="3650" y="1767"/>
                  </a:lnTo>
                  <a:lnTo>
                    <a:pt x="3698" y="1796"/>
                  </a:lnTo>
                  <a:lnTo>
                    <a:pt x="3743" y="1825"/>
                  </a:lnTo>
                  <a:lnTo>
                    <a:pt x="4080" y="2059"/>
                  </a:lnTo>
                  <a:lnTo>
                    <a:pt x="4155" y="1656"/>
                  </a:lnTo>
                  <a:lnTo>
                    <a:pt x="4159" y="1630"/>
                  </a:lnTo>
                  <a:lnTo>
                    <a:pt x="4165" y="1604"/>
                  </a:lnTo>
                  <a:lnTo>
                    <a:pt x="4171" y="1578"/>
                  </a:lnTo>
                  <a:lnTo>
                    <a:pt x="4178" y="1552"/>
                  </a:lnTo>
                  <a:lnTo>
                    <a:pt x="4185" y="1526"/>
                  </a:lnTo>
                  <a:lnTo>
                    <a:pt x="4193" y="1501"/>
                  </a:lnTo>
                  <a:lnTo>
                    <a:pt x="4201" y="1476"/>
                  </a:lnTo>
                  <a:lnTo>
                    <a:pt x="4210" y="1451"/>
                  </a:lnTo>
                  <a:lnTo>
                    <a:pt x="4220" y="1426"/>
                  </a:lnTo>
                  <a:lnTo>
                    <a:pt x="4229" y="1403"/>
                  </a:lnTo>
                  <a:lnTo>
                    <a:pt x="4240" y="1379"/>
                  </a:lnTo>
                  <a:lnTo>
                    <a:pt x="4251" y="1356"/>
                  </a:lnTo>
                  <a:lnTo>
                    <a:pt x="4262" y="1333"/>
                  </a:lnTo>
                  <a:lnTo>
                    <a:pt x="4274" y="1311"/>
                  </a:lnTo>
                  <a:lnTo>
                    <a:pt x="4287" y="1289"/>
                  </a:lnTo>
                  <a:lnTo>
                    <a:pt x="4300" y="1268"/>
                  </a:lnTo>
                  <a:lnTo>
                    <a:pt x="4314" y="1248"/>
                  </a:lnTo>
                  <a:lnTo>
                    <a:pt x="4328" y="1227"/>
                  </a:lnTo>
                  <a:lnTo>
                    <a:pt x="4342" y="1208"/>
                  </a:lnTo>
                  <a:lnTo>
                    <a:pt x="4358" y="1190"/>
                  </a:lnTo>
                  <a:lnTo>
                    <a:pt x="4374" y="1172"/>
                  </a:lnTo>
                  <a:lnTo>
                    <a:pt x="4389" y="1156"/>
                  </a:lnTo>
                  <a:lnTo>
                    <a:pt x="4406" y="1139"/>
                  </a:lnTo>
                  <a:lnTo>
                    <a:pt x="4424" y="1124"/>
                  </a:lnTo>
                  <a:lnTo>
                    <a:pt x="4442" y="1110"/>
                  </a:lnTo>
                  <a:lnTo>
                    <a:pt x="4460" y="1095"/>
                  </a:lnTo>
                  <a:lnTo>
                    <a:pt x="4479" y="1083"/>
                  </a:lnTo>
                  <a:lnTo>
                    <a:pt x="4500" y="1071"/>
                  </a:lnTo>
                  <a:lnTo>
                    <a:pt x="4520" y="1060"/>
                  </a:lnTo>
                  <a:lnTo>
                    <a:pt x="4540" y="1050"/>
                  </a:lnTo>
                  <a:lnTo>
                    <a:pt x="4561" y="1042"/>
                  </a:lnTo>
                  <a:lnTo>
                    <a:pt x="4583" y="1034"/>
                  </a:lnTo>
                  <a:lnTo>
                    <a:pt x="4623" y="1022"/>
                  </a:lnTo>
                  <a:lnTo>
                    <a:pt x="4664" y="1013"/>
                  </a:lnTo>
                  <a:lnTo>
                    <a:pt x="4704" y="1005"/>
                  </a:lnTo>
                  <a:lnTo>
                    <a:pt x="4745" y="999"/>
                  </a:lnTo>
                  <a:lnTo>
                    <a:pt x="4785" y="996"/>
                  </a:lnTo>
                  <a:lnTo>
                    <a:pt x="4827" y="995"/>
                  </a:lnTo>
                  <a:lnTo>
                    <a:pt x="4867" y="995"/>
                  </a:lnTo>
                  <a:lnTo>
                    <a:pt x="4909" y="997"/>
                  </a:lnTo>
                  <a:lnTo>
                    <a:pt x="4949" y="1002"/>
                  </a:lnTo>
                  <a:lnTo>
                    <a:pt x="4991" y="1008"/>
                  </a:lnTo>
                  <a:lnTo>
                    <a:pt x="5031" y="1016"/>
                  </a:lnTo>
                  <a:lnTo>
                    <a:pt x="5072" y="1026"/>
                  </a:lnTo>
                  <a:lnTo>
                    <a:pt x="5111" y="1038"/>
                  </a:lnTo>
                  <a:lnTo>
                    <a:pt x="5151" y="1051"/>
                  </a:lnTo>
                  <a:lnTo>
                    <a:pt x="5191" y="1067"/>
                  </a:lnTo>
                  <a:lnTo>
                    <a:pt x="5230" y="1084"/>
                  </a:lnTo>
                  <a:lnTo>
                    <a:pt x="5268" y="1102"/>
                  </a:lnTo>
                  <a:lnTo>
                    <a:pt x="5307" y="1122"/>
                  </a:lnTo>
                  <a:lnTo>
                    <a:pt x="5344" y="1144"/>
                  </a:lnTo>
                  <a:lnTo>
                    <a:pt x="5381" y="1168"/>
                  </a:lnTo>
                  <a:lnTo>
                    <a:pt x="5417" y="1193"/>
                  </a:lnTo>
                  <a:lnTo>
                    <a:pt x="5452" y="1220"/>
                  </a:lnTo>
                  <a:lnTo>
                    <a:pt x="5486" y="1248"/>
                  </a:lnTo>
                  <a:lnTo>
                    <a:pt x="5520" y="1277"/>
                  </a:lnTo>
                  <a:lnTo>
                    <a:pt x="5553" y="1308"/>
                  </a:lnTo>
                  <a:lnTo>
                    <a:pt x="5584" y="1341"/>
                  </a:lnTo>
                  <a:lnTo>
                    <a:pt x="5614" y="1375"/>
                  </a:lnTo>
                  <a:lnTo>
                    <a:pt x="5645" y="1411"/>
                  </a:lnTo>
                  <a:lnTo>
                    <a:pt x="5673" y="1448"/>
                  </a:lnTo>
                  <a:lnTo>
                    <a:pt x="5700" y="1485"/>
                  </a:lnTo>
                  <a:lnTo>
                    <a:pt x="5727" y="1524"/>
                  </a:lnTo>
                  <a:lnTo>
                    <a:pt x="5752" y="1565"/>
                  </a:lnTo>
                  <a:lnTo>
                    <a:pt x="5745" y="1513"/>
                  </a:lnTo>
                  <a:lnTo>
                    <a:pt x="5740" y="1461"/>
                  </a:lnTo>
                  <a:lnTo>
                    <a:pt x="5738" y="1411"/>
                  </a:lnTo>
                  <a:lnTo>
                    <a:pt x="5737" y="1360"/>
                  </a:lnTo>
                  <a:lnTo>
                    <a:pt x="5738" y="1312"/>
                  </a:lnTo>
                  <a:lnTo>
                    <a:pt x="5740" y="1263"/>
                  </a:lnTo>
                  <a:lnTo>
                    <a:pt x="5745" y="1215"/>
                  </a:lnTo>
                  <a:lnTo>
                    <a:pt x="5750" y="1169"/>
                  </a:lnTo>
                  <a:lnTo>
                    <a:pt x="5757" y="1123"/>
                  </a:lnTo>
                  <a:lnTo>
                    <a:pt x="5766" y="1078"/>
                  </a:lnTo>
                  <a:lnTo>
                    <a:pt x="5776" y="1034"/>
                  </a:lnTo>
                  <a:lnTo>
                    <a:pt x="5788" y="990"/>
                  </a:lnTo>
                  <a:lnTo>
                    <a:pt x="5800" y="949"/>
                  </a:lnTo>
                  <a:lnTo>
                    <a:pt x="5813" y="907"/>
                  </a:lnTo>
                  <a:lnTo>
                    <a:pt x="5829" y="868"/>
                  </a:lnTo>
                  <a:lnTo>
                    <a:pt x="5845" y="829"/>
                  </a:lnTo>
                  <a:lnTo>
                    <a:pt x="5863" y="790"/>
                  </a:lnTo>
                  <a:lnTo>
                    <a:pt x="5881" y="753"/>
                  </a:lnTo>
                  <a:lnTo>
                    <a:pt x="5900" y="716"/>
                  </a:lnTo>
                  <a:lnTo>
                    <a:pt x="5920" y="681"/>
                  </a:lnTo>
                  <a:lnTo>
                    <a:pt x="5942" y="648"/>
                  </a:lnTo>
                  <a:lnTo>
                    <a:pt x="5964" y="615"/>
                  </a:lnTo>
                  <a:lnTo>
                    <a:pt x="5988" y="583"/>
                  </a:lnTo>
                  <a:lnTo>
                    <a:pt x="6011" y="552"/>
                  </a:lnTo>
                  <a:lnTo>
                    <a:pt x="6036" y="523"/>
                  </a:lnTo>
                  <a:lnTo>
                    <a:pt x="6061" y="495"/>
                  </a:lnTo>
                  <a:lnTo>
                    <a:pt x="6087" y="468"/>
                  </a:lnTo>
                  <a:lnTo>
                    <a:pt x="6113" y="442"/>
                  </a:lnTo>
                  <a:lnTo>
                    <a:pt x="6140" y="417"/>
                  </a:lnTo>
                  <a:lnTo>
                    <a:pt x="6169" y="394"/>
                  </a:lnTo>
                  <a:lnTo>
                    <a:pt x="6197" y="372"/>
                  </a:lnTo>
                  <a:lnTo>
                    <a:pt x="6225" y="351"/>
                  </a:lnTo>
                  <a:lnTo>
                    <a:pt x="6289" y="308"/>
                  </a:lnTo>
                  <a:lnTo>
                    <a:pt x="6357" y="269"/>
                  </a:lnTo>
                  <a:lnTo>
                    <a:pt x="6428" y="232"/>
                  </a:lnTo>
                  <a:lnTo>
                    <a:pt x="6503" y="198"/>
                  </a:lnTo>
                  <a:lnTo>
                    <a:pt x="6581" y="167"/>
                  </a:lnTo>
                  <a:lnTo>
                    <a:pt x="6661" y="138"/>
                  </a:lnTo>
                  <a:lnTo>
                    <a:pt x="6744" y="112"/>
                  </a:lnTo>
                  <a:lnTo>
                    <a:pt x="6829" y="88"/>
                  </a:lnTo>
                  <a:lnTo>
                    <a:pt x="6917" y="68"/>
                  </a:lnTo>
                  <a:lnTo>
                    <a:pt x="7007" y="50"/>
                  </a:lnTo>
                  <a:lnTo>
                    <a:pt x="7099" y="35"/>
                  </a:lnTo>
                  <a:lnTo>
                    <a:pt x="7192" y="23"/>
                  </a:lnTo>
                  <a:lnTo>
                    <a:pt x="7287" y="13"/>
                  </a:lnTo>
                  <a:lnTo>
                    <a:pt x="7382" y="6"/>
                  </a:lnTo>
                  <a:lnTo>
                    <a:pt x="7479" y="3"/>
                  </a:lnTo>
                  <a:lnTo>
                    <a:pt x="7578" y="0"/>
                  </a:lnTo>
                  <a:lnTo>
                    <a:pt x="7676" y="3"/>
                  </a:lnTo>
                  <a:lnTo>
                    <a:pt x="7775" y="6"/>
                  </a:lnTo>
                  <a:lnTo>
                    <a:pt x="7873" y="14"/>
                  </a:lnTo>
                  <a:lnTo>
                    <a:pt x="7973" y="23"/>
                  </a:lnTo>
                  <a:lnTo>
                    <a:pt x="8072" y="35"/>
                  </a:lnTo>
                  <a:lnTo>
                    <a:pt x="8170" y="51"/>
                  </a:lnTo>
                  <a:lnTo>
                    <a:pt x="8269" y="69"/>
                  </a:lnTo>
                  <a:lnTo>
                    <a:pt x="8367" y="89"/>
                  </a:lnTo>
                  <a:lnTo>
                    <a:pt x="8462" y="113"/>
                  </a:lnTo>
                  <a:lnTo>
                    <a:pt x="8558" y="139"/>
                  </a:lnTo>
                  <a:lnTo>
                    <a:pt x="8652" y="168"/>
                  </a:lnTo>
                  <a:lnTo>
                    <a:pt x="8746" y="199"/>
                  </a:lnTo>
                  <a:lnTo>
                    <a:pt x="8836" y="233"/>
                  </a:lnTo>
                  <a:lnTo>
                    <a:pt x="8925" y="270"/>
                  </a:lnTo>
                  <a:lnTo>
                    <a:pt x="9012" y="311"/>
                  </a:lnTo>
                  <a:lnTo>
                    <a:pt x="9096" y="3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4620641" y="661232"/>
              <a:ext cx="2545924" cy="1104376"/>
            </a:xfrm>
            <a:custGeom>
              <a:avLst/>
              <a:gdLst/>
              <a:ahLst/>
              <a:cxnLst>
                <a:cxn ang="0">
                  <a:pos x="455" y="2455"/>
                </a:cxn>
                <a:cxn ang="0">
                  <a:pos x="1005" y="2299"/>
                </a:cxn>
                <a:cxn ang="0">
                  <a:pos x="1386" y="1660"/>
                </a:cxn>
                <a:cxn ang="0">
                  <a:pos x="1279" y="876"/>
                </a:cxn>
                <a:cxn ang="0">
                  <a:pos x="1571" y="257"/>
                </a:cxn>
                <a:cxn ang="0">
                  <a:pos x="1862" y="103"/>
                </a:cxn>
                <a:cxn ang="0">
                  <a:pos x="1709" y="582"/>
                </a:cxn>
                <a:cxn ang="0">
                  <a:pos x="1665" y="1027"/>
                </a:cxn>
                <a:cxn ang="0">
                  <a:pos x="1803" y="1665"/>
                </a:cxn>
                <a:cxn ang="0">
                  <a:pos x="2248" y="2385"/>
                </a:cxn>
                <a:cxn ang="0">
                  <a:pos x="2479" y="2551"/>
                </a:cxn>
                <a:cxn ang="0">
                  <a:pos x="2042" y="2971"/>
                </a:cxn>
                <a:cxn ang="0">
                  <a:pos x="1939" y="3572"/>
                </a:cxn>
                <a:cxn ang="0">
                  <a:pos x="2182" y="4106"/>
                </a:cxn>
                <a:cxn ang="0">
                  <a:pos x="2646" y="4456"/>
                </a:cxn>
                <a:cxn ang="0">
                  <a:pos x="3263" y="4406"/>
                </a:cxn>
                <a:cxn ang="0">
                  <a:pos x="3808" y="4024"/>
                </a:cxn>
                <a:cxn ang="0">
                  <a:pos x="3916" y="3480"/>
                </a:cxn>
                <a:cxn ang="0">
                  <a:pos x="4301" y="3980"/>
                </a:cxn>
                <a:cxn ang="0">
                  <a:pos x="4860" y="4354"/>
                </a:cxn>
                <a:cxn ang="0">
                  <a:pos x="5500" y="4526"/>
                </a:cxn>
                <a:cxn ang="0">
                  <a:pos x="6317" y="4441"/>
                </a:cxn>
                <a:cxn ang="0">
                  <a:pos x="6884" y="4184"/>
                </a:cxn>
                <a:cxn ang="0">
                  <a:pos x="7229" y="4570"/>
                </a:cxn>
                <a:cxn ang="0">
                  <a:pos x="7704" y="4714"/>
                </a:cxn>
                <a:cxn ang="0">
                  <a:pos x="8227" y="4628"/>
                </a:cxn>
                <a:cxn ang="0">
                  <a:pos x="8628" y="4311"/>
                </a:cxn>
                <a:cxn ang="0">
                  <a:pos x="8883" y="4065"/>
                </a:cxn>
                <a:cxn ang="0">
                  <a:pos x="9682" y="4197"/>
                </a:cxn>
                <a:cxn ang="0">
                  <a:pos x="10279" y="3707"/>
                </a:cxn>
                <a:cxn ang="0">
                  <a:pos x="10625" y="4253"/>
                </a:cxn>
                <a:cxn ang="0">
                  <a:pos x="11619" y="4544"/>
                </a:cxn>
                <a:cxn ang="0">
                  <a:pos x="12561" y="4229"/>
                </a:cxn>
                <a:cxn ang="0">
                  <a:pos x="13120" y="3635"/>
                </a:cxn>
                <a:cxn ang="0">
                  <a:pos x="13387" y="2855"/>
                </a:cxn>
                <a:cxn ang="0">
                  <a:pos x="13351" y="1993"/>
                </a:cxn>
                <a:cxn ang="0">
                  <a:pos x="13187" y="1471"/>
                </a:cxn>
                <a:cxn ang="0">
                  <a:pos x="13572" y="1942"/>
                </a:cxn>
                <a:cxn ang="0">
                  <a:pos x="13774" y="2534"/>
                </a:cxn>
                <a:cxn ang="0">
                  <a:pos x="13819" y="3061"/>
                </a:cxn>
                <a:cxn ang="0">
                  <a:pos x="13737" y="3536"/>
                </a:cxn>
                <a:cxn ang="0">
                  <a:pos x="13533" y="3965"/>
                </a:cxn>
                <a:cxn ang="0">
                  <a:pos x="12808" y="4608"/>
                </a:cxn>
                <a:cxn ang="0">
                  <a:pos x="11707" y="4936"/>
                </a:cxn>
                <a:cxn ang="0">
                  <a:pos x="10711" y="4914"/>
                </a:cxn>
                <a:cxn ang="0">
                  <a:pos x="10049" y="4854"/>
                </a:cxn>
                <a:cxn ang="0">
                  <a:pos x="9767" y="4934"/>
                </a:cxn>
                <a:cxn ang="0">
                  <a:pos x="9595" y="5138"/>
                </a:cxn>
                <a:cxn ang="0">
                  <a:pos x="8847" y="5850"/>
                </a:cxn>
                <a:cxn ang="0">
                  <a:pos x="7913" y="5988"/>
                </a:cxn>
                <a:cxn ang="0">
                  <a:pos x="7263" y="5875"/>
                </a:cxn>
                <a:cxn ang="0">
                  <a:pos x="6702" y="5632"/>
                </a:cxn>
                <a:cxn ang="0">
                  <a:pos x="6330" y="5243"/>
                </a:cxn>
                <a:cxn ang="0">
                  <a:pos x="5091" y="5501"/>
                </a:cxn>
                <a:cxn ang="0">
                  <a:pos x="3980" y="5804"/>
                </a:cxn>
                <a:cxn ang="0">
                  <a:pos x="2913" y="5727"/>
                </a:cxn>
                <a:cxn ang="0">
                  <a:pos x="1776" y="5218"/>
                </a:cxn>
                <a:cxn ang="0">
                  <a:pos x="1130" y="4418"/>
                </a:cxn>
                <a:cxn ang="0">
                  <a:pos x="618" y="4002"/>
                </a:cxn>
                <a:cxn ang="0">
                  <a:pos x="345" y="3914"/>
                </a:cxn>
                <a:cxn ang="0">
                  <a:pos x="124" y="3717"/>
                </a:cxn>
                <a:cxn ang="0">
                  <a:pos x="7" y="3421"/>
                </a:cxn>
                <a:cxn ang="0">
                  <a:pos x="30" y="3070"/>
                </a:cxn>
              </a:cxnLst>
              <a:rect l="0" t="0" r="r" b="b"/>
              <a:pathLst>
                <a:path w="13820" h="5993">
                  <a:moveTo>
                    <a:pt x="55" y="2983"/>
                  </a:moveTo>
                  <a:lnTo>
                    <a:pt x="77" y="2919"/>
                  </a:lnTo>
                  <a:lnTo>
                    <a:pt x="102" y="2861"/>
                  </a:lnTo>
                  <a:lnTo>
                    <a:pt x="130" y="2805"/>
                  </a:lnTo>
                  <a:lnTo>
                    <a:pt x="159" y="2753"/>
                  </a:lnTo>
                  <a:lnTo>
                    <a:pt x="191" y="2705"/>
                  </a:lnTo>
                  <a:lnTo>
                    <a:pt x="224" y="2660"/>
                  </a:lnTo>
                  <a:lnTo>
                    <a:pt x="259" y="2618"/>
                  </a:lnTo>
                  <a:lnTo>
                    <a:pt x="295" y="2580"/>
                  </a:lnTo>
                  <a:lnTo>
                    <a:pt x="333" y="2544"/>
                  </a:lnTo>
                  <a:lnTo>
                    <a:pt x="373" y="2512"/>
                  </a:lnTo>
                  <a:lnTo>
                    <a:pt x="413" y="2482"/>
                  </a:lnTo>
                  <a:lnTo>
                    <a:pt x="455" y="2455"/>
                  </a:lnTo>
                  <a:lnTo>
                    <a:pt x="496" y="2432"/>
                  </a:lnTo>
                  <a:lnTo>
                    <a:pt x="539" y="2409"/>
                  </a:lnTo>
                  <a:lnTo>
                    <a:pt x="583" y="2390"/>
                  </a:lnTo>
                  <a:lnTo>
                    <a:pt x="626" y="2373"/>
                  </a:lnTo>
                  <a:lnTo>
                    <a:pt x="669" y="2357"/>
                  </a:lnTo>
                  <a:lnTo>
                    <a:pt x="713" y="2345"/>
                  </a:lnTo>
                  <a:lnTo>
                    <a:pt x="757" y="2334"/>
                  </a:lnTo>
                  <a:lnTo>
                    <a:pt x="800" y="2324"/>
                  </a:lnTo>
                  <a:lnTo>
                    <a:pt x="843" y="2316"/>
                  </a:lnTo>
                  <a:lnTo>
                    <a:pt x="884" y="2310"/>
                  </a:lnTo>
                  <a:lnTo>
                    <a:pt x="926" y="2305"/>
                  </a:lnTo>
                  <a:lnTo>
                    <a:pt x="966" y="2301"/>
                  </a:lnTo>
                  <a:lnTo>
                    <a:pt x="1005" y="2299"/>
                  </a:lnTo>
                  <a:lnTo>
                    <a:pt x="1044" y="2298"/>
                  </a:lnTo>
                  <a:lnTo>
                    <a:pt x="1081" y="2298"/>
                  </a:lnTo>
                  <a:lnTo>
                    <a:pt x="1116" y="2298"/>
                  </a:lnTo>
                  <a:lnTo>
                    <a:pt x="1149" y="2299"/>
                  </a:lnTo>
                  <a:lnTo>
                    <a:pt x="1181" y="2300"/>
                  </a:lnTo>
                  <a:lnTo>
                    <a:pt x="1210" y="2302"/>
                  </a:lnTo>
                  <a:lnTo>
                    <a:pt x="1237" y="2305"/>
                  </a:lnTo>
                  <a:lnTo>
                    <a:pt x="1714" y="2352"/>
                  </a:lnTo>
                  <a:lnTo>
                    <a:pt x="1501" y="1924"/>
                  </a:lnTo>
                  <a:lnTo>
                    <a:pt x="1469" y="1857"/>
                  </a:lnTo>
                  <a:lnTo>
                    <a:pt x="1438" y="1791"/>
                  </a:lnTo>
                  <a:lnTo>
                    <a:pt x="1411" y="1725"/>
                  </a:lnTo>
                  <a:lnTo>
                    <a:pt x="1386" y="1660"/>
                  </a:lnTo>
                  <a:lnTo>
                    <a:pt x="1364" y="1596"/>
                  </a:lnTo>
                  <a:lnTo>
                    <a:pt x="1344" y="1532"/>
                  </a:lnTo>
                  <a:lnTo>
                    <a:pt x="1326" y="1467"/>
                  </a:lnTo>
                  <a:lnTo>
                    <a:pt x="1310" y="1405"/>
                  </a:lnTo>
                  <a:lnTo>
                    <a:pt x="1298" y="1343"/>
                  </a:lnTo>
                  <a:lnTo>
                    <a:pt x="1286" y="1282"/>
                  </a:lnTo>
                  <a:lnTo>
                    <a:pt x="1279" y="1221"/>
                  </a:lnTo>
                  <a:lnTo>
                    <a:pt x="1273" y="1162"/>
                  </a:lnTo>
                  <a:lnTo>
                    <a:pt x="1268" y="1102"/>
                  </a:lnTo>
                  <a:lnTo>
                    <a:pt x="1267" y="1045"/>
                  </a:lnTo>
                  <a:lnTo>
                    <a:pt x="1270" y="988"/>
                  </a:lnTo>
                  <a:lnTo>
                    <a:pt x="1273" y="931"/>
                  </a:lnTo>
                  <a:lnTo>
                    <a:pt x="1279" y="876"/>
                  </a:lnTo>
                  <a:lnTo>
                    <a:pt x="1288" y="821"/>
                  </a:lnTo>
                  <a:lnTo>
                    <a:pt x="1298" y="769"/>
                  </a:lnTo>
                  <a:lnTo>
                    <a:pt x="1311" y="717"/>
                  </a:lnTo>
                  <a:lnTo>
                    <a:pt x="1327" y="665"/>
                  </a:lnTo>
                  <a:lnTo>
                    <a:pt x="1344" y="615"/>
                  </a:lnTo>
                  <a:lnTo>
                    <a:pt x="1364" y="566"/>
                  </a:lnTo>
                  <a:lnTo>
                    <a:pt x="1386" y="518"/>
                  </a:lnTo>
                  <a:lnTo>
                    <a:pt x="1412" y="472"/>
                  </a:lnTo>
                  <a:lnTo>
                    <a:pt x="1439" y="426"/>
                  </a:lnTo>
                  <a:lnTo>
                    <a:pt x="1469" y="382"/>
                  </a:lnTo>
                  <a:lnTo>
                    <a:pt x="1500" y="339"/>
                  </a:lnTo>
                  <a:lnTo>
                    <a:pt x="1535" y="298"/>
                  </a:lnTo>
                  <a:lnTo>
                    <a:pt x="1571" y="257"/>
                  </a:lnTo>
                  <a:lnTo>
                    <a:pt x="1610" y="218"/>
                  </a:lnTo>
                  <a:lnTo>
                    <a:pt x="1652" y="181"/>
                  </a:lnTo>
                  <a:lnTo>
                    <a:pt x="1682" y="155"/>
                  </a:lnTo>
                  <a:lnTo>
                    <a:pt x="1715" y="129"/>
                  </a:lnTo>
                  <a:lnTo>
                    <a:pt x="1746" y="106"/>
                  </a:lnTo>
                  <a:lnTo>
                    <a:pt x="1779" y="82"/>
                  </a:lnTo>
                  <a:lnTo>
                    <a:pt x="1811" y="61"/>
                  </a:lnTo>
                  <a:lnTo>
                    <a:pt x="1845" y="39"/>
                  </a:lnTo>
                  <a:lnTo>
                    <a:pt x="1879" y="19"/>
                  </a:lnTo>
                  <a:lnTo>
                    <a:pt x="1914" y="0"/>
                  </a:lnTo>
                  <a:lnTo>
                    <a:pt x="1896" y="34"/>
                  </a:lnTo>
                  <a:lnTo>
                    <a:pt x="1879" y="69"/>
                  </a:lnTo>
                  <a:lnTo>
                    <a:pt x="1862" y="103"/>
                  </a:lnTo>
                  <a:lnTo>
                    <a:pt x="1846" y="138"/>
                  </a:lnTo>
                  <a:lnTo>
                    <a:pt x="1832" y="174"/>
                  </a:lnTo>
                  <a:lnTo>
                    <a:pt x="1817" y="211"/>
                  </a:lnTo>
                  <a:lnTo>
                    <a:pt x="1803" y="247"/>
                  </a:lnTo>
                  <a:lnTo>
                    <a:pt x="1790" y="284"/>
                  </a:lnTo>
                  <a:lnTo>
                    <a:pt x="1778" y="321"/>
                  </a:lnTo>
                  <a:lnTo>
                    <a:pt x="1765" y="358"/>
                  </a:lnTo>
                  <a:lnTo>
                    <a:pt x="1754" y="396"/>
                  </a:lnTo>
                  <a:lnTo>
                    <a:pt x="1744" y="433"/>
                  </a:lnTo>
                  <a:lnTo>
                    <a:pt x="1734" y="471"/>
                  </a:lnTo>
                  <a:lnTo>
                    <a:pt x="1725" y="508"/>
                  </a:lnTo>
                  <a:lnTo>
                    <a:pt x="1717" y="545"/>
                  </a:lnTo>
                  <a:lnTo>
                    <a:pt x="1709" y="582"/>
                  </a:lnTo>
                  <a:lnTo>
                    <a:pt x="1701" y="619"/>
                  </a:lnTo>
                  <a:lnTo>
                    <a:pt x="1694" y="656"/>
                  </a:lnTo>
                  <a:lnTo>
                    <a:pt x="1689" y="692"/>
                  </a:lnTo>
                  <a:lnTo>
                    <a:pt x="1683" y="728"/>
                  </a:lnTo>
                  <a:lnTo>
                    <a:pt x="1679" y="764"/>
                  </a:lnTo>
                  <a:lnTo>
                    <a:pt x="1674" y="799"/>
                  </a:lnTo>
                  <a:lnTo>
                    <a:pt x="1672" y="834"/>
                  </a:lnTo>
                  <a:lnTo>
                    <a:pt x="1669" y="867"/>
                  </a:lnTo>
                  <a:lnTo>
                    <a:pt x="1666" y="900"/>
                  </a:lnTo>
                  <a:lnTo>
                    <a:pt x="1665" y="933"/>
                  </a:lnTo>
                  <a:lnTo>
                    <a:pt x="1664" y="965"/>
                  </a:lnTo>
                  <a:lnTo>
                    <a:pt x="1664" y="997"/>
                  </a:lnTo>
                  <a:lnTo>
                    <a:pt x="1665" y="1027"/>
                  </a:lnTo>
                  <a:lnTo>
                    <a:pt x="1665" y="1056"/>
                  </a:lnTo>
                  <a:lnTo>
                    <a:pt x="1667" y="1084"/>
                  </a:lnTo>
                  <a:lnTo>
                    <a:pt x="1670" y="1111"/>
                  </a:lnTo>
                  <a:lnTo>
                    <a:pt x="1674" y="1151"/>
                  </a:lnTo>
                  <a:lnTo>
                    <a:pt x="1681" y="1196"/>
                  </a:lnTo>
                  <a:lnTo>
                    <a:pt x="1690" y="1244"/>
                  </a:lnTo>
                  <a:lnTo>
                    <a:pt x="1700" y="1297"/>
                  </a:lnTo>
                  <a:lnTo>
                    <a:pt x="1712" y="1353"/>
                  </a:lnTo>
                  <a:lnTo>
                    <a:pt x="1727" y="1411"/>
                  </a:lnTo>
                  <a:lnTo>
                    <a:pt x="1743" y="1472"/>
                  </a:lnTo>
                  <a:lnTo>
                    <a:pt x="1761" y="1535"/>
                  </a:lnTo>
                  <a:lnTo>
                    <a:pt x="1781" y="1599"/>
                  </a:lnTo>
                  <a:lnTo>
                    <a:pt x="1803" y="1665"/>
                  </a:lnTo>
                  <a:lnTo>
                    <a:pt x="1827" y="1730"/>
                  </a:lnTo>
                  <a:lnTo>
                    <a:pt x="1852" y="1797"/>
                  </a:lnTo>
                  <a:lnTo>
                    <a:pt x="1879" y="1862"/>
                  </a:lnTo>
                  <a:lnTo>
                    <a:pt x="1908" y="1926"/>
                  </a:lnTo>
                  <a:lnTo>
                    <a:pt x="1939" y="1989"/>
                  </a:lnTo>
                  <a:lnTo>
                    <a:pt x="1972" y="2051"/>
                  </a:lnTo>
                  <a:lnTo>
                    <a:pt x="2007" y="2109"/>
                  </a:lnTo>
                  <a:lnTo>
                    <a:pt x="2043" y="2165"/>
                  </a:lnTo>
                  <a:lnTo>
                    <a:pt x="2080" y="2218"/>
                  </a:lnTo>
                  <a:lnTo>
                    <a:pt x="2120" y="2266"/>
                  </a:lnTo>
                  <a:lnTo>
                    <a:pt x="2161" y="2311"/>
                  </a:lnTo>
                  <a:lnTo>
                    <a:pt x="2205" y="2352"/>
                  </a:lnTo>
                  <a:lnTo>
                    <a:pt x="2248" y="2385"/>
                  </a:lnTo>
                  <a:lnTo>
                    <a:pt x="2296" y="2415"/>
                  </a:lnTo>
                  <a:lnTo>
                    <a:pt x="2343" y="2438"/>
                  </a:lnTo>
                  <a:lnTo>
                    <a:pt x="2392" y="2454"/>
                  </a:lnTo>
                  <a:lnTo>
                    <a:pt x="2444" y="2463"/>
                  </a:lnTo>
                  <a:lnTo>
                    <a:pt x="2497" y="2464"/>
                  </a:lnTo>
                  <a:lnTo>
                    <a:pt x="2551" y="2457"/>
                  </a:lnTo>
                  <a:lnTo>
                    <a:pt x="2607" y="2443"/>
                  </a:lnTo>
                  <a:lnTo>
                    <a:pt x="2664" y="2418"/>
                  </a:lnTo>
                  <a:lnTo>
                    <a:pt x="2724" y="2384"/>
                  </a:lnTo>
                  <a:lnTo>
                    <a:pt x="2642" y="2439"/>
                  </a:lnTo>
                  <a:lnTo>
                    <a:pt x="2560" y="2494"/>
                  </a:lnTo>
                  <a:lnTo>
                    <a:pt x="2518" y="2523"/>
                  </a:lnTo>
                  <a:lnTo>
                    <a:pt x="2479" y="2551"/>
                  </a:lnTo>
                  <a:lnTo>
                    <a:pt x="2438" y="2580"/>
                  </a:lnTo>
                  <a:lnTo>
                    <a:pt x="2399" y="2608"/>
                  </a:lnTo>
                  <a:lnTo>
                    <a:pt x="2361" y="2638"/>
                  </a:lnTo>
                  <a:lnTo>
                    <a:pt x="2324" y="2667"/>
                  </a:lnTo>
                  <a:lnTo>
                    <a:pt x="2287" y="2699"/>
                  </a:lnTo>
                  <a:lnTo>
                    <a:pt x="2252" y="2730"/>
                  </a:lnTo>
                  <a:lnTo>
                    <a:pt x="2217" y="2762"/>
                  </a:lnTo>
                  <a:lnTo>
                    <a:pt x="2184" y="2794"/>
                  </a:lnTo>
                  <a:lnTo>
                    <a:pt x="2152" y="2828"/>
                  </a:lnTo>
                  <a:lnTo>
                    <a:pt x="2123" y="2862"/>
                  </a:lnTo>
                  <a:lnTo>
                    <a:pt x="2093" y="2898"/>
                  </a:lnTo>
                  <a:lnTo>
                    <a:pt x="2066" y="2934"/>
                  </a:lnTo>
                  <a:lnTo>
                    <a:pt x="2042" y="2971"/>
                  </a:lnTo>
                  <a:lnTo>
                    <a:pt x="2019" y="3009"/>
                  </a:lnTo>
                  <a:lnTo>
                    <a:pt x="1998" y="3050"/>
                  </a:lnTo>
                  <a:lnTo>
                    <a:pt x="1980" y="3090"/>
                  </a:lnTo>
                  <a:lnTo>
                    <a:pt x="1963" y="3132"/>
                  </a:lnTo>
                  <a:lnTo>
                    <a:pt x="1950" y="3174"/>
                  </a:lnTo>
                  <a:lnTo>
                    <a:pt x="1938" y="3219"/>
                  </a:lnTo>
                  <a:lnTo>
                    <a:pt x="1929" y="3265"/>
                  </a:lnTo>
                  <a:lnTo>
                    <a:pt x="1924" y="3312"/>
                  </a:lnTo>
                  <a:lnTo>
                    <a:pt x="1920" y="3361"/>
                  </a:lnTo>
                  <a:lnTo>
                    <a:pt x="1920" y="3411"/>
                  </a:lnTo>
                  <a:lnTo>
                    <a:pt x="1923" y="3463"/>
                  </a:lnTo>
                  <a:lnTo>
                    <a:pt x="1929" y="3517"/>
                  </a:lnTo>
                  <a:lnTo>
                    <a:pt x="1939" y="3572"/>
                  </a:lnTo>
                  <a:lnTo>
                    <a:pt x="1948" y="3614"/>
                  </a:lnTo>
                  <a:lnTo>
                    <a:pt x="1959" y="3655"/>
                  </a:lnTo>
                  <a:lnTo>
                    <a:pt x="1971" y="3698"/>
                  </a:lnTo>
                  <a:lnTo>
                    <a:pt x="1985" y="3741"/>
                  </a:lnTo>
                  <a:lnTo>
                    <a:pt x="2001" y="3782"/>
                  </a:lnTo>
                  <a:lnTo>
                    <a:pt x="2019" y="3825"/>
                  </a:lnTo>
                  <a:lnTo>
                    <a:pt x="2037" y="3866"/>
                  </a:lnTo>
                  <a:lnTo>
                    <a:pt x="2059" y="3908"/>
                  </a:lnTo>
                  <a:lnTo>
                    <a:pt x="2080" y="3948"/>
                  </a:lnTo>
                  <a:lnTo>
                    <a:pt x="2103" y="3989"/>
                  </a:lnTo>
                  <a:lnTo>
                    <a:pt x="2128" y="4029"/>
                  </a:lnTo>
                  <a:lnTo>
                    <a:pt x="2154" y="4068"/>
                  </a:lnTo>
                  <a:lnTo>
                    <a:pt x="2182" y="4106"/>
                  </a:lnTo>
                  <a:lnTo>
                    <a:pt x="2210" y="4142"/>
                  </a:lnTo>
                  <a:lnTo>
                    <a:pt x="2241" y="4178"/>
                  </a:lnTo>
                  <a:lnTo>
                    <a:pt x="2272" y="4211"/>
                  </a:lnTo>
                  <a:lnTo>
                    <a:pt x="2305" y="4245"/>
                  </a:lnTo>
                  <a:lnTo>
                    <a:pt x="2338" y="4275"/>
                  </a:lnTo>
                  <a:lnTo>
                    <a:pt x="2373" y="4306"/>
                  </a:lnTo>
                  <a:lnTo>
                    <a:pt x="2409" y="4333"/>
                  </a:lnTo>
                  <a:lnTo>
                    <a:pt x="2446" y="4359"/>
                  </a:lnTo>
                  <a:lnTo>
                    <a:pt x="2484" y="4383"/>
                  </a:lnTo>
                  <a:lnTo>
                    <a:pt x="2524" y="4405"/>
                  </a:lnTo>
                  <a:lnTo>
                    <a:pt x="2564" y="4424"/>
                  </a:lnTo>
                  <a:lnTo>
                    <a:pt x="2605" y="4442"/>
                  </a:lnTo>
                  <a:lnTo>
                    <a:pt x="2646" y="4456"/>
                  </a:lnTo>
                  <a:lnTo>
                    <a:pt x="2689" y="4468"/>
                  </a:lnTo>
                  <a:lnTo>
                    <a:pt x="2733" y="4478"/>
                  </a:lnTo>
                  <a:lnTo>
                    <a:pt x="2778" y="4483"/>
                  </a:lnTo>
                  <a:lnTo>
                    <a:pt x="2823" y="4488"/>
                  </a:lnTo>
                  <a:lnTo>
                    <a:pt x="2869" y="4488"/>
                  </a:lnTo>
                  <a:lnTo>
                    <a:pt x="2916" y="4486"/>
                  </a:lnTo>
                  <a:lnTo>
                    <a:pt x="2964" y="4480"/>
                  </a:lnTo>
                  <a:lnTo>
                    <a:pt x="3014" y="4472"/>
                  </a:lnTo>
                  <a:lnTo>
                    <a:pt x="3063" y="4463"/>
                  </a:lnTo>
                  <a:lnTo>
                    <a:pt x="3114" y="4452"/>
                  </a:lnTo>
                  <a:lnTo>
                    <a:pt x="3163" y="4438"/>
                  </a:lnTo>
                  <a:lnTo>
                    <a:pt x="3214" y="4423"/>
                  </a:lnTo>
                  <a:lnTo>
                    <a:pt x="3263" y="4406"/>
                  </a:lnTo>
                  <a:lnTo>
                    <a:pt x="3313" y="4387"/>
                  </a:lnTo>
                  <a:lnTo>
                    <a:pt x="3362" y="4366"/>
                  </a:lnTo>
                  <a:lnTo>
                    <a:pt x="3411" y="4344"/>
                  </a:lnTo>
                  <a:lnTo>
                    <a:pt x="3458" y="4319"/>
                  </a:lnTo>
                  <a:lnTo>
                    <a:pt x="3504" y="4293"/>
                  </a:lnTo>
                  <a:lnTo>
                    <a:pt x="3548" y="4265"/>
                  </a:lnTo>
                  <a:lnTo>
                    <a:pt x="3592" y="4235"/>
                  </a:lnTo>
                  <a:lnTo>
                    <a:pt x="3632" y="4203"/>
                  </a:lnTo>
                  <a:lnTo>
                    <a:pt x="3672" y="4171"/>
                  </a:lnTo>
                  <a:lnTo>
                    <a:pt x="3710" y="4136"/>
                  </a:lnTo>
                  <a:lnTo>
                    <a:pt x="3744" y="4100"/>
                  </a:lnTo>
                  <a:lnTo>
                    <a:pt x="3778" y="4063"/>
                  </a:lnTo>
                  <a:lnTo>
                    <a:pt x="3808" y="4024"/>
                  </a:lnTo>
                  <a:lnTo>
                    <a:pt x="3835" y="3982"/>
                  </a:lnTo>
                  <a:lnTo>
                    <a:pt x="3860" y="3941"/>
                  </a:lnTo>
                  <a:lnTo>
                    <a:pt x="3881" y="3897"/>
                  </a:lnTo>
                  <a:lnTo>
                    <a:pt x="3899" y="3851"/>
                  </a:lnTo>
                  <a:lnTo>
                    <a:pt x="3914" y="3805"/>
                  </a:lnTo>
                  <a:lnTo>
                    <a:pt x="3925" y="3756"/>
                  </a:lnTo>
                  <a:lnTo>
                    <a:pt x="3932" y="3707"/>
                  </a:lnTo>
                  <a:lnTo>
                    <a:pt x="3934" y="3655"/>
                  </a:lnTo>
                  <a:lnTo>
                    <a:pt x="3933" y="3603"/>
                  </a:lnTo>
                  <a:lnTo>
                    <a:pt x="3928" y="3550"/>
                  </a:lnTo>
                  <a:lnTo>
                    <a:pt x="3917" y="3496"/>
                  </a:lnTo>
                  <a:lnTo>
                    <a:pt x="3903" y="3439"/>
                  </a:lnTo>
                  <a:lnTo>
                    <a:pt x="3916" y="3480"/>
                  </a:lnTo>
                  <a:lnTo>
                    <a:pt x="3933" y="3519"/>
                  </a:lnTo>
                  <a:lnTo>
                    <a:pt x="3952" y="3560"/>
                  </a:lnTo>
                  <a:lnTo>
                    <a:pt x="3974" y="3600"/>
                  </a:lnTo>
                  <a:lnTo>
                    <a:pt x="3998" y="3639"/>
                  </a:lnTo>
                  <a:lnTo>
                    <a:pt x="4024" y="3679"/>
                  </a:lnTo>
                  <a:lnTo>
                    <a:pt x="4053" y="3718"/>
                  </a:lnTo>
                  <a:lnTo>
                    <a:pt x="4084" y="3757"/>
                  </a:lnTo>
                  <a:lnTo>
                    <a:pt x="4115" y="3796"/>
                  </a:lnTo>
                  <a:lnTo>
                    <a:pt x="4150" y="3834"/>
                  </a:lnTo>
                  <a:lnTo>
                    <a:pt x="4185" y="3871"/>
                  </a:lnTo>
                  <a:lnTo>
                    <a:pt x="4222" y="3908"/>
                  </a:lnTo>
                  <a:lnTo>
                    <a:pt x="4260" y="3944"/>
                  </a:lnTo>
                  <a:lnTo>
                    <a:pt x="4301" y="3980"/>
                  </a:lnTo>
                  <a:lnTo>
                    <a:pt x="4341" y="4015"/>
                  </a:lnTo>
                  <a:lnTo>
                    <a:pt x="4383" y="4048"/>
                  </a:lnTo>
                  <a:lnTo>
                    <a:pt x="4424" y="4081"/>
                  </a:lnTo>
                  <a:lnTo>
                    <a:pt x="4467" y="4114"/>
                  </a:lnTo>
                  <a:lnTo>
                    <a:pt x="4511" y="4145"/>
                  </a:lnTo>
                  <a:lnTo>
                    <a:pt x="4555" y="4175"/>
                  </a:lnTo>
                  <a:lnTo>
                    <a:pt x="4598" y="4205"/>
                  </a:lnTo>
                  <a:lnTo>
                    <a:pt x="4643" y="4233"/>
                  </a:lnTo>
                  <a:lnTo>
                    <a:pt x="4687" y="4260"/>
                  </a:lnTo>
                  <a:lnTo>
                    <a:pt x="4731" y="4286"/>
                  </a:lnTo>
                  <a:lnTo>
                    <a:pt x="4775" y="4309"/>
                  </a:lnTo>
                  <a:lnTo>
                    <a:pt x="4818" y="4333"/>
                  </a:lnTo>
                  <a:lnTo>
                    <a:pt x="4860" y="4354"/>
                  </a:lnTo>
                  <a:lnTo>
                    <a:pt x="4903" y="4374"/>
                  </a:lnTo>
                  <a:lnTo>
                    <a:pt x="4945" y="4393"/>
                  </a:lnTo>
                  <a:lnTo>
                    <a:pt x="4984" y="4410"/>
                  </a:lnTo>
                  <a:lnTo>
                    <a:pt x="5023" y="4426"/>
                  </a:lnTo>
                  <a:lnTo>
                    <a:pt x="5062" y="4441"/>
                  </a:lnTo>
                  <a:lnTo>
                    <a:pt x="5109" y="4456"/>
                  </a:lnTo>
                  <a:lnTo>
                    <a:pt x="5159" y="4470"/>
                  </a:lnTo>
                  <a:lnTo>
                    <a:pt x="5211" y="4483"/>
                  </a:lnTo>
                  <a:lnTo>
                    <a:pt x="5266" y="4495"/>
                  </a:lnTo>
                  <a:lnTo>
                    <a:pt x="5322" y="4505"/>
                  </a:lnTo>
                  <a:lnTo>
                    <a:pt x="5380" y="4514"/>
                  </a:lnTo>
                  <a:lnTo>
                    <a:pt x="5439" y="4520"/>
                  </a:lnTo>
                  <a:lnTo>
                    <a:pt x="5500" y="4526"/>
                  </a:lnTo>
                  <a:lnTo>
                    <a:pt x="5562" y="4529"/>
                  </a:lnTo>
                  <a:lnTo>
                    <a:pt x="5625" y="4532"/>
                  </a:lnTo>
                  <a:lnTo>
                    <a:pt x="5688" y="4533"/>
                  </a:lnTo>
                  <a:lnTo>
                    <a:pt x="5752" y="4532"/>
                  </a:lnTo>
                  <a:lnTo>
                    <a:pt x="5816" y="4529"/>
                  </a:lnTo>
                  <a:lnTo>
                    <a:pt x="5880" y="4525"/>
                  </a:lnTo>
                  <a:lnTo>
                    <a:pt x="5944" y="4518"/>
                  </a:lnTo>
                  <a:lnTo>
                    <a:pt x="6008" y="4510"/>
                  </a:lnTo>
                  <a:lnTo>
                    <a:pt x="6072" y="4500"/>
                  </a:lnTo>
                  <a:lnTo>
                    <a:pt x="6135" y="4488"/>
                  </a:lnTo>
                  <a:lnTo>
                    <a:pt x="6197" y="4474"/>
                  </a:lnTo>
                  <a:lnTo>
                    <a:pt x="6257" y="4459"/>
                  </a:lnTo>
                  <a:lnTo>
                    <a:pt x="6317" y="4441"/>
                  </a:lnTo>
                  <a:lnTo>
                    <a:pt x="6375" y="4420"/>
                  </a:lnTo>
                  <a:lnTo>
                    <a:pt x="6432" y="4399"/>
                  </a:lnTo>
                  <a:lnTo>
                    <a:pt x="6487" y="4374"/>
                  </a:lnTo>
                  <a:lnTo>
                    <a:pt x="6539" y="4348"/>
                  </a:lnTo>
                  <a:lnTo>
                    <a:pt x="6590" y="4320"/>
                  </a:lnTo>
                  <a:lnTo>
                    <a:pt x="6638" y="4289"/>
                  </a:lnTo>
                  <a:lnTo>
                    <a:pt x="6683" y="4256"/>
                  </a:lnTo>
                  <a:lnTo>
                    <a:pt x="6726" y="4221"/>
                  </a:lnTo>
                  <a:lnTo>
                    <a:pt x="6766" y="4184"/>
                  </a:lnTo>
                  <a:lnTo>
                    <a:pt x="6802" y="4144"/>
                  </a:lnTo>
                  <a:lnTo>
                    <a:pt x="6836" y="4102"/>
                  </a:lnTo>
                  <a:lnTo>
                    <a:pt x="6860" y="4144"/>
                  </a:lnTo>
                  <a:lnTo>
                    <a:pt x="6884" y="4184"/>
                  </a:lnTo>
                  <a:lnTo>
                    <a:pt x="6909" y="4223"/>
                  </a:lnTo>
                  <a:lnTo>
                    <a:pt x="6934" y="4260"/>
                  </a:lnTo>
                  <a:lnTo>
                    <a:pt x="6959" y="4296"/>
                  </a:lnTo>
                  <a:lnTo>
                    <a:pt x="6984" y="4329"/>
                  </a:lnTo>
                  <a:lnTo>
                    <a:pt x="7009" y="4362"/>
                  </a:lnTo>
                  <a:lnTo>
                    <a:pt x="7035" y="4393"/>
                  </a:lnTo>
                  <a:lnTo>
                    <a:pt x="7061" y="4424"/>
                  </a:lnTo>
                  <a:lnTo>
                    <a:pt x="7088" y="4452"/>
                  </a:lnTo>
                  <a:lnTo>
                    <a:pt x="7115" y="4478"/>
                  </a:lnTo>
                  <a:lnTo>
                    <a:pt x="7142" y="4503"/>
                  </a:lnTo>
                  <a:lnTo>
                    <a:pt x="7171" y="4527"/>
                  </a:lnTo>
                  <a:lnTo>
                    <a:pt x="7199" y="4550"/>
                  </a:lnTo>
                  <a:lnTo>
                    <a:pt x="7229" y="4570"/>
                  </a:lnTo>
                  <a:lnTo>
                    <a:pt x="7260" y="4590"/>
                  </a:lnTo>
                  <a:lnTo>
                    <a:pt x="7290" y="4608"/>
                  </a:lnTo>
                  <a:lnTo>
                    <a:pt x="7323" y="4625"/>
                  </a:lnTo>
                  <a:lnTo>
                    <a:pt x="7355" y="4639"/>
                  </a:lnTo>
                  <a:lnTo>
                    <a:pt x="7389" y="4653"/>
                  </a:lnTo>
                  <a:lnTo>
                    <a:pt x="7425" y="4665"/>
                  </a:lnTo>
                  <a:lnTo>
                    <a:pt x="7461" y="4677"/>
                  </a:lnTo>
                  <a:lnTo>
                    <a:pt x="7498" y="4687"/>
                  </a:lnTo>
                  <a:lnTo>
                    <a:pt x="7536" y="4695"/>
                  </a:lnTo>
                  <a:lnTo>
                    <a:pt x="7576" y="4701"/>
                  </a:lnTo>
                  <a:lnTo>
                    <a:pt x="7617" y="4707"/>
                  </a:lnTo>
                  <a:lnTo>
                    <a:pt x="7660" y="4711"/>
                  </a:lnTo>
                  <a:lnTo>
                    <a:pt x="7704" y="4714"/>
                  </a:lnTo>
                  <a:lnTo>
                    <a:pt x="7749" y="4715"/>
                  </a:lnTo>
                  <a:lnTo>
                    <a:pt x="7796" y="4716"/>
                  </a:lnTo>
                  <a:lnTo>
                    <a:pt x="7844" y="4714"/>
                  </a:lnTo>
                  <a:lnTo>
                    <a:pt x="7894" y="4711"/>
                  </a:lnTo>
                  <a:lnTo>
                    <a:pt x="7930" y="4709"/>
                  </a:lnTo>
                  <a:lnTo>
                    <a:pt x="7967" y="4703"/>
                  </a:lnTo>
                  <a:lnTo>
                    <a:pt x="8004" y="4698"/>
                  </a:lnTo>
                  <a:lnTo>
                    <a:pt x="8041" y="4690"/>
                  </a:lnTo>
                  <a:lnTo>
                    <a:pt x="8079" y="4681"/>
                  </a:lnTo>
                  <a:lnTo>
                    <a:pt x="8116" y="4670"/>
                  </a:lnTo>
                  <a:lnTo>
                    <a:pt x="8153" y="4657"/>
                  </a:lnTo>
                  <a:lnTo>
                    <a:pt x="8190" y="4644"/>
                  </a:lnTo>
                  <a:lnTo>
                    <a:pt x="8227" y="4628"/>
                  </a:lnTo>
                  <a:lnTo>
                    <a:pt x="8263" y="4611"/>
                  </a:lnTo>
                  <a:lnTo>
                    <a:pt x="8299" y="4593"/>
                  </a:lnTo>
                  <a:lnTo>
                    <a:pt x="8335" y="4574"/>
                  </a:lnTo>
                  <a:lnTo>
                    <a:pt x="8369" y="4553"/>
                  </a:lnTo>
                  <a:lnTo>
                    <a:pt x="8403" y="4532"/>
                  </a:lnTo>
                  <a:lnTo>
                    <a:pt x="8435" y="4508"/>
                  </a:lnTo>
                  <a:lnTo>
                    <a:pt x="8467" y="4483"/>
                  </a:lnTo>
                  <a:lnTo>
                    <a:pt x="8497" y="4457"/>
                  </a:lnTo>
                  <a:lnTo>
                    <a:pt x="8526" y="4430"/>
                  </a:lnTo>
                  <a:lnTo>
                    <a:pt x="8555" y="4402"/>
                  </a:lnTo>
                  <a:lnTo>
                    <a:pt x="8580" y="4373"/>
                  </a:lnTo>
                  <a:lnTo>
                    <a:pt x="8605" y="4343"/>
                  </a:lnTo>
                  <a:lnTo>
                    <a:pt x="8628" y="4311"/>
                  </a:lnTo>
                  <a:lnTo>
                    <a:pt x="8649" y="4279"/>
                  </a:lnTo>
                  <a:lnTo>
                    <a:pt x="8668" y="4246"/>
                  </a:lnTo>
                  <a:lnTo>
                    <a:pt x="8685" y="4211"/>
                  </a:lnTo>
                  <a:lnTo>
                    <a:pt x="8700" y="4175"/>
                  </a:lnTo>
                  <a:lnTo>
                    <a:pt x="8712" y="4139"/>
                  </a:lnTo>
                  <a:lnTo>
                    <a:pt x="8722" y="4102"/>
                  </a:lnTo>
                  <a:lnTo>
                    <a:pt x="8730" y="4064"/>
                  </a:lnTo>
                  <a:lnTo>
                    <a:pt x="8735" y="4025"/>
                  </a:lnTo>
                  <a:lnTo>
                    <a:pt x="8738" y="3984"/>
                  </a:lnTo>
                  <a:lnTo>
                    <a:pt x="8738" y="3944"/>
                  </a:lnTo>
                  <a:lnTo>
                    <a:pt x="8783" y="3988"/>
                  </a:lnTo>
                  <a:lnTo>
                    <a:pt x="8832" y="4028"/>
                  </a:lnTo>
                  <a:lnTo>
                    <a:pt x="8883" y="4065"/>
                  </a:lnTo>
                  <a:lnTo>
                    <a:pt x="8937" y="4098"/>
                  </a:lnTo>
                  <a:lnTo>
                    <a:pt x="8993" y="4127"/>
                  </a:lnTo>
                  <a:lnTo>
                    <a:pt x="9051" y="4152"/>
                  </a:lnTo>
                  <a:lnTo>
                    <a:pt x="9112" y="4173"/>
                  </a:lnTo>
                  <a:lnTo>
                    <a:pt x="9173" y="4191"/>
                  </a:lnTo>
                  <a:lnTo>
                    <a:pt x="9236" y="4205"/>
                  </a:lnTo>
                  <a:lnTo>
                    <a:pt x="9300" y="4215"/>
                  </a:lnTo>
                  <a:lnTo>
                    <a:pt x="9363" y="4221"/>
                  </a:lnTo>
                  <a:lnTo>
                    <a:pt x="9428" y="4224"/>
                  </a:lnTo>
                  <a:lnTo>
                    <a:pt x="9492" y="4223"/>
                  </a:lnTo>
                  <a:lnTo>
                    <a:pt x="9556" y="4218"/>
                  </a:lnTo>
                  <a:lnTo>
                    <a:pt x="9619" y="4209"/>
                  </a:lnTo>
                  <a:lnTo>
                    <a:pt x="9682" y="4197"/>
                  </a:lnTo>
                  <a:lnTo>
                    <a:pt x="9742" y="4181"/>
                  </a:lnTo>
                  <a:lnTo>
                    <a:pt x="9803" y="4161"/>
                  </a:lnTo>
                  <a:lnTo>
                    <a:pt x="9860" y="4138"/>
                  </a:lnTo>
                  <a:lnTo>
                    <a:pt x="9917" y="4111"/>
                  </a:lnTo>
                  <a:lnTo>
                    <a:pt x="9971" y="4081"/>
                  </a:lnTo>
                  <a:lnTo>
                    <a:pt x="10021" y="4046"/>
                  </a:lnTo>
                  <a:lnTo>
                    <a:pt x="10070" y="4009"/>
                  </a:lnTo>
                  <a:lnTo>
                    <a:pt x="10113" y="3968"/>
                  </a:lnTo>
                  <a:lnTo>
                    <a:pt x="10155" y="3923"/>
                  </a:lnTo>
                  <a:lnTo>
                    <a:pt x="10192" y="3874"/>
                  </a:lnTo>
                  <a:lnTo>
                    <a:pt x="10226" y="3823"/>
                  </a:lnTo>
                  <a:lnTo>
                    <a:pt x="10255" y="3766"/>
                  </a:lnTo>
                  <a:lnTo>
                    <a:pt x="10279" y="3707"/>
                  </a:lnTo>
                  <a:lnTo>
                    <a:pt x="10299" y="3645"/>
                  </a:lnTo>
                  <a:lnTo>
                    <a:pt x="10312" y="3579"/>
                  </a:lnTo>
                  <a:lnTo>
                    <a:pt x="10320" y="3509"/>
                  </a:lnTo>
                  <a:lnTo>
                    <a:pt x="10321" y="3606"/>
                  </a:lnTo>
                  <a:lnTo>
                    <a:pt x="10330" y="3698"/>
                  </a:lnTo>
                  <a:lnTo>
                    <a:pt x="10345" y="3784"/>
                  </a:lnTo>
                  <a:lnTo>
                    <a:pt x="10367" y="3866"/>
                  </a:lnTo>
                  <a:lnTo>
                    <a:pt x="10397" y="3943"/>
                  </a:lnTo>
                  <a:lnTo>
                    <a:pt x="10431" y="4015"/>
                  </a:lnTo>
                  <a:lnTo>
                    <a:pt x="10472" y="4081"/>
                  </a:lnTo>
                  <a:lnTo>
                    <a:pt x="10518" y="4143"/>
                  </a:lnTo>
                  <a:lnTo>
                    <a:pt x="10570" y="4200"/>
                  </a:lnTo>
                  <a:lnTo>
                    <a:pt x="10625" y="4253"/>
                  </a:lnTo>
                  <a:lnTo>
                    <a:pt x="10685" y="4301"/>
                  </a:lnTo>
                  <a:lnTo>
                    <a:pt x="10749" y="4345"/>
                  </a:lnTo>
                  <a:lnTo>
                    <a:pt x="10817" y="4384"/>
                  </a:lnTo>
                  <a:lnTo>
                    <a:pt x="10888" y="4419"/>
                  </a:lnTo>
                  <a:lnTo>
                    <a:pt x="10962" y="4450"/>
                  </a:lnTo>
                  <a:lnTo>
                    <a:pt x="11039" y="4475"/>
                  </a:lnTo>
                  <a:lnTo>
                    <a:pt x="11118" y="4497"/>
                  </a:lnTo>
                  <a:lnTo>
                    <a:pt x="11199" y="4515"/>
                  </a:lnTo>
                  <a:lnTo>
                    <a:pt x="11281" y="4528"/>
                  </a:lnTo>
                  <a:lnTo>
                    <a:pt x="11364" y="4538"/>
                  </a:lnTo>
                  <a:lnTo>
                    <a:pt x="11449" y="4544"/>
                  </a:lnTo>
                  <a:lnTo>
                    <a:pt x="11534" y="4545"/>
                  </a:lnTo>
                  <a:lnTo>
                    <a:pt x="11619" y="4544"/>
                  </a:lnTo>
                  <a:lnTo>
                    <a:pt x="11704" y="4537"/>
                  </a:lnTo>
                  <a:lnTo>
                    <a:pt x="11788" y="4528"/>
                  </a:lnTo>
                  <a:lnTo>
                    <a:pt x="11872" y="4515"/>
                  </a:lnTo>
                  <a:lnTo>
                    <a:pt x="11954" y="4499"/>
                  </a:lnTo>
                  <a:lnTo>
                    <a:pt x="12035" y="4479"/>
                  </a:lnTo>
                  <a:lnTo>
                    <a:pt x="12113" y="4455"/>
                  </a:lnTo>
                  <a:lnTo>
                    <a:pt x="12189" y="4428"/>
                  </a:lnTo>
                  <a:lnTo>
                    <a:pt x="12263" y="4398"/>
                  </a:lnTo>
                  <a:lnTo>
                    <a:pt x="12334" y="4364"/>
                  </a:lnTo>
                  <a:lnTo>
                    <a:pt x="12394" y="4333"/>
                  </a:lnTo>
                  <a:lnTo>
                    <a:pt x="12451" y="4300"/>
                  </a:lnTo>
                  <a:lnTo>
                    <a:pt x="12507" y="4265"/>
                  </a:lnTo>
                  <a:lnTo>
                    <a:pt x="12561" y="4229"/>
                  </a:lnTo>
                  <a:lnTo>
                    <a:pt x="12614" y="4192"/>
                  </a:lnTo>
                  <a:lnTo>
                    <a:pt x="12666" y="4153"/>
                  </a:lnTo>
                  <a:lnTo>
                    <a:pt x="12715" y="4112"/>
                  </a:lnTo>
                  <a:lnTo>
                    <a:pt x="12763" y="4071"/>
                  </a:lnTo>
                  <a:lnTo>
                    <a:pt x="12810" y="4027"/>
                  </a:lnTo>
                  <a:lnTo>
                    <a:pt x="12854" y="3983"/>
                  </a:lnTo>
                  <a:lnTo>
                    <a:pt x="12897" y="3937"/>
                  </a:lnTo>
                  <a:lnTo>
                    <a:pt x="12939" y="3890"/>
                  </a:lnTo>
                  <a:lnTo>
                    <a:pt x="12978" y="3842"/>
                  </a:lnTo>
                  <a:lnTo>
                    <a:pt x="13016" y="3791"/>
                  </a:lnTo>
                  <a:lnTo>
                    <a:pt x="13052" y="3741"/>
                  </a:lnTo>
                  <a:lnTo>
                    <a:pt x="13087" y="3689"/>
                  </a:lnTo>
                  <a:lnTo>
                    <a:pt x="13120" y="3635"/>
                  </a:lnTo>
                  <a:lnTo>
                    <a:pt x="13151" y="3581"/>
                  </a:lnTo>
                  <a:lnTo>
                    <a:pt x="13180" y="3526"/>
                  </a:lnTo>
                  <a:lnTo>
                    <a:pt x="13208" y="3470"/>
                  </a:lnTo>
                  <a:lnTo>
                    <a:pt x="13234" y="3411"/>
                  </a:lnTo>
                  <a:lnTo>
                    <a:pt x="13258" y="3353"/>
                  </a:lnTo>
                  <a:lnTo>
                    <a:pt x="13280" y="3294"/>
                  </a:lnTo>
                  <a:lnTo>
                    <a:pt x="13302" y="3234"/>
                  </a:lnTo>
                  <a:lnTo>
                    <a:pt x="13321" y="3173"/>
                  </a:lnTo>
                  <a:lnTo>
                    <a:pt x="13338" y="3110"/>
                  </a:lnTo>
                  <a:lnTo>
                    <a:pt x="13352" y="3048"/>
                  </a:lnTo>
                  <a:lnTo>
                    <a:pt x="13366" y="2984"/>
                  </a:lnTo>
                  <a:lnTo>
                    <a:pt x="13378" y="2920"/>
                  </a:lnTo>
                  <a:lnTo>
                    <a:pt x="13387" y="2855"/>
                  </a:lnTo>
                  <a:lnTo>
                    <a:pt x="13396" y="2789"/>
                  </a:lnTo>
                  <a:lnTo>
                    <a:pt x="13402" y="2723"/>
                  </a:lnTo>
                  <a:lnTo>
                    <a:pt x="13406" y="2656"/>
                  </a:lnTo>
                  <a:lnTo>
                    <a:pt x="13407" y="2587"/>
                  </a:lnTo>
                  <a:lnTo>
                    <a:pt x="13407" y="2515"/>
                  </a:lnTo>
                  <a:lnTo>
                    <a:pt x="13405" y="2438"/>
                  </a:lnTo>
                  <a:lnTo>
                    <a:pt x="13401" y="2361"/>
                  </a:lnTo>
                  <a:lnTo>
                    <a:pt x="13394" y="2281"/>
                  </a:lnTo>
                  <a:lnTo>
                    <a:pt x="13385" y="2200"/>
                  </a:lnTo>
                  <a:lnTo>
                    <a:pt x="13374" y="2117"/>
                  </a:lnTo>
                  <a:lnTo>
                    <a:pt x="13367" y="2075"/>
                  </a:lnTo>
                  <a:lnTo>
                    <a:pt x="13359" y="2035"/>
                  </a:lnTo>
                  <a:lnTo>
                    <a:pt x="13351" y="1993"/>
                  </a:lnTo>
                  <a:lnTo>
                    <a:pt x="13342" y="1951"/>
                  </a:lnTo>
                  <a:lnTo>
                    <a:pt x="13333" y="1910"/>
                  </a:lnTo>
                  <a:lnTo>
                    <a:pt x="13323" y="1869"/>
                  </a:lnTo>
                  <a:lnTo>
                    <a:pt x="13313" y="1827"/>
                  </a:lnTo>
                  <a:lnTo>
                    <a:pt x="13302" y="1785"/>
                  </a:lnTo>
                  <a:lnTo>
                    <a:pt x="13289" y="1745"/>
                  </a:lnTo>
                  <a:lnTo>
                    <a:pt x="13277" y="1705"/>
                  </a:lnTo>
                  <a:lnTo>
                    <a:pt x="13265" y="1664"/>
                  </a:lnTo>
                  <a:lnTo>
                    <a:pt x="13250" y="1625"/>
                  </a:lnTo>
                  <a:lnTo>
                    <a:pt x="13235" y="1585"/>
                  </a:lnTo>
                  <a:lnTo>
                    <a:pt x="13220" y="1547"/>
                  </a:lnTo>
                  <a:lnTo>
                    <a:pt x="13204" y="1509"/>
                  </a:lnTo>
                  <a:lnTo>
                    <a:pt x="13187" y="1471"/>
                  </a:lnTo>
                  <a:lnTo>
                    <a:pt x="13201" y="1482"/>
                  </a:lnTo>
                  <a:lnTo>
                    <a:pt x="13215" y="1493"/>
                  </a:lnTo>
                  <a:lnTo>
                    <a:pt x="13256" y="1529"/>
                  </a:lnTo>
                  <a:lnTo>
                    <a:pt x="13295" y="1566"/>
                  </a:lnTo>
                  <a:lnTo>
                    <a:pt x="13332" y="1605"/>
                  </a:lnTo>
                  <a:lnTo>
                    <a:pt x="13368" y="1644"/>
                  </a:lnTo>
                  <a:lnTo>
                    <a:pt x="13402" y="1684"/>
                  </a:lnTo>
                  <a:lnTo>
                    <a:pt x="13434" y="1726"/>
                  </a:lnTo>
                  <a:lnTo>
                    <a:pt x="13465" y="1767"/>
                  </a:lnTo>
                  <a:lnTo>
                    <a:pt x="13494" y="1810"/>
                  </a:lnTo>
                  <a:lnTo>
                    <a:pt x="13521" y="1853"/>
                  </a:lnTo>
                  <a:lnTo>
                    <a:pt x="13547" y="1897"/>
                  </a:lnTo>
                  <a:lnTo>
                    <a:pt x="13572" y="1942"/>
                  </a:lnTo>
                  <a:lnTo>
                    <a:pt x="13595" y="1985"/>
                  </a:lnTo>
                  <a:lnTo>
                    <a:pt x="13616" y="2032"/>
                  </a:lnTo>
                  <a:lnTo>
                    <a:pt x="13637" y="2076"/>
                  </a:lnTo>
                  <a:lnTo>
                    <a:pt x="13656" y="2123"/>
                  </a:lnTo>
                  <a:lnTo>
                    <a:pt x="13674" y="2167"/>
                  </a:lnTo>
                  <a:lnTo>
                    <a:pt x="13690" y="2214"/>
                  </a:lnTo>
                  <a:lnTo>
                    <a:pt x="13705" y="2260"/>
                  </a:lnTo>
                  <a:lnTo>
                    <a:pt x="13719" y="2306"/>
                  </a:lnTo>
                  <a:lnTo>
                    <a:pt x="13732" y="2352"/>
                  </a:lnTo>
                  <a:lnTo>
                    <a:pt x="13743" y="2398"/>
                  </a:lnTo>
                  <a:lnTo>
                    <a:pt x="13755" y="2443"/>
                  </a:lnTo>
                  <a:lnTo>
                    <a:pt x="13765" y="2489"/>
                  </a:lnTo>
                  <a:lnTo>
                    <a:pt x="13774" y="2534"/>
                  </a:lnTo>
                  <a:lnTo>
                    <a:pt x="13782" y="2578"/>
                  </a:lnTo>
                  <a:lnTo>
                    <a:pt x="13788" y="2623"/>
                  </a:lnTo>
                  <a:lnTo>
                    <a:pt x="13795" y="2665"/>
                  </a:lnTo>
                  <a:lnTo>
                    <a:pt x="13801" y="2708"/>
                  </a:lnTo>
                  <a:lnTo>
                    <a:pt x="13805" y="2751"/>
                  </a:lnTo>
                  <a:lnTo>
                    <a:pt x="13810" y="2792"/>
                  </a:lnTo>
                  <a:lnTo>
                    <a:pt x="13813" y="2833"/>
                  </a:lnTo>
                  <a:lnTo>
                    <a:pt x="13817" y="2872"/>
                  </a:lnTo>
                  <a:lnTo>
                    <a:pt x="13818" y="2910"/>
                  </a:lnTo>
                  <a:lnTo>
                    <a:pt x="13819" y="2948"/>
                  </a:lnTo>
                  <a:lnTo>
                    <a:pt x="13820" y="2985"/>
                  </a:lnTo>
                  <a:lnTo>
                    <a:pt x="13820" y="3024"/>
                  </a:lnTo>
                  <a:lnTo>
                    <a:pt x="13819" y="3061"/>
                  </a:lnTo>
                  <a:lnTo>
                    <a:pt x="13817" y="3099"/>
                  </a:lnTo>
                  <a:lnTo>
                    <a:pt x="13814" y="3136"/>
                  </a:lnTo>
                  <a:lnTo>
                    <a:pt x="13811" y="3173"/>
                  </a:lnTo>
                  <a:lnTo>
                    <a:pt x="13806" y="3210"/>
                  </a:lnTo>
                  <a:lnTo>
                    <a:pt x="13802" y="3247"/>
                  </a:lnTo>
                  <a:lnTo>
                    <a:pt x="13796" y="3284"/>
                  </a:lnTo>
                  <a:lnTo>
                    <a:pt x="13790" y="3321"/>
                  </a:lnTo>
                  <a:lnTo>
                    <a:pt x="13783" y="3357"/>
                  </a:lnTo>
                  <a:lnTo>
                    <a:pt x="13775" y="3393"/>
                  </a:lnTo>
                  <a:lnTo>
                    <a:pt x="13766" y="3430"/>
                  </a:lnTo>
                  <a:lnTo>
                    <a:pt x="13757" y="3465"/>
                  </a:lnTo>
                  <a:lnTo>
                    <a:pt x="13747" y="3501"/>
                  </a:lnTo>
                  <a:lnTo>
                    <a:pt x="13737" y="3536"/>
                  </a:lnTo>
                  <a:lnTo>
                    <a:pt x="13724" y="3572"/>
                  </a:lnTo>
                  <a:lnTo>
                    <a:pt x="13713" y="3606"/>
                  </a:lnTo>
                  <a:lnTo>
                    <a:pt x="13700" y="3641"/>
                  </a:lnTo>
                  <a:lnTo>
                    <a:pt x="13686" y="3674"/>
                  </a:lnTo>
                  <a:lnTo>
                    <a:pt x="13672" y="3708"/>
                  </a:lnTo>
                  <a:lnTo>
                    <a:pt x="13657" y="3742"/>
                  </a:lnTo>
                  <a:lnTo>
                    <a:pt x="13641" y="3775"/>
                  </a:lnTo>
                  <a:lnTo>
                    <a:pt x="13625" y="3808"/>
                  </a:lnTo>
                  <a:lnTo>
                    <a:pt x="13607" y="3841"/>
                  </a:lnTo>
                  <a:lnTo>
                    <a:pt x="13591" y="3872"/>
                  </a:lnTo>
                  <a:lnTo>
                    <a:pt x="13572" y="3903"/>
                  </a:lnTo>
                  <a:lnTo>
                    <a:pt x="13552" y="3935"/>
                  </a:lnTo>
                  <a:lnTo>
                    <a:pt x="13533" y="3965"/>
                  </a:lnTo>
                  <a:lnTo>
                    <a:pt x="13512" y="3996"/>
                  </a:lnTo>
                  <a:lnTo>
                    <a:pt x="13468" y="4057"/>
                  </a:lnTo>
                  <a:lnTo>
                    <a:pt x="13420" y="4117"/>
                  </a:lnTo>
                  <a:lnTo>
                    <a:pt x="13370" y="4174"/>
                  </a:lnTo>
                  <a:lnTo>
                    <a:pt x="13318" y="4230"/>
                  </a:lnTo>
                  <a:lnTo>
                    <a:pt x="13262" y="4284"/>
                  </a:lnTo>
                  <a:lnTo>
                    <a:pt x="13204" y="4336"/>
                  </a:lnTo>
                  <a:lnTo>
                    <a:pt x="13144" y="4387"/>
                  </a:lnTo>
                  <a:lnTo>
                    <a:pt x="13082" y="4435"/>
                  </a:lnTo>
                  <a:lnTo>
                    <a:pt x="13016" y="4481"/>
                  </a:lnTo>
                  <a:lnTo>
                    <a:pt x="12950" y="4526"/>
                  </a:lnTo>
                  <a:lnTo>
                    <a:pt x="12880" y="4568"/>
                  </a:lnTo>
                  <a:lnTo>
                    <a:pt x="12808" y="4608"/>
                  </a:lnTo>
                  <a:lnTo>
                    <a:pt x="12735" y="4646"/>
                  </a:lnTo>
                  <a:lnTo>
                    <a:pt x="12659" y="4682"/>
                  </a:lnTo>
                  <a:lnTo>
                    <a:pt x="12581" y="4717"/>
                  </a:lnTo>
                  <a:lnTo>
                    <a:pt x="12502" y="4748"/>
                  </a:lnTo>
                  <a:lnTo>
                    <a:pt x="12421" y="4779"/>
                  </a:lnTo>
                  <a:lnTo>
                    <a:pt x="12336" y="4806"/>
                  </a:lnTo>
                  <a:lnTo>
                    <a:pt x="12252" y="4832"/>
                  </a:lnTo>
                  <a:lnTo>
                    <a:pt x="12164" y="4854"/>
                  </a:lnTo>
                  <a:lnTo>
                    <a:pt x="12077" y="4875"/>
                  </a:lnTo>
                  <a:lnTo>
                    <a:pt x="11986" y="4893"/>
                  </a:lnTo>
                  <a:lnTo>
                    <a:pt x="11895" y="4910"/>
                  </a:lnTo>
                  <a:lnTo>
                    <a:pt x="11801" y="4925"/>
                  </a:lnTo>
                  <a:lnTo>
                    <a:pt x="11707" y="4936"/>
                  </a:lnTo>
                  <a:lnTo>
                    <a:pt x="11610" y="4945"/>
                  </a:lnTo>
                  <a:lnTo>
                    <a:pt x="11514" y="4953"/>
                  </a:lnTo>
                  <a:lnTo>
                    <a:pt x="11415" y="4957"/>
                  </a:lnTo>
                  <a:lnTo>
                    <a:pt x="11315" y="4960"/>
                  </a:lnTo>
                  <a:lnTo>
                    <a:pt x="11214" y="4960"/>
                  </a:lnTo>
                  <a:lnTo>
                    <a:pt x="11111" y="4957"/>
                  </a:lnTo>
                  <a:lnTo>
                    <a:pt x="11009" y="4952"/>
                  </a:lnTo>
                  <a:lnTo>
                    <a:pt x="10993" y="4950"/>
                  </a:lnTo>
                  <a:lnTo>
                    <a:pt x="10954" y="4945"/>
                  </a:lnTo>
                  <a:lnTo>
                    <a:pt x="10897" y="4937"/>
                  </a:lnTo>
                  <a:lnTo>
                    <a:pt x="10833" y="4929"/>
                  </a:lnTo>
                  <a:lnTo>
                    <a:pt x="10769" y="4921"/>
                  </a:lnTo>
                  <a:lnTo>
                    <a:pt x="10711" y="4914"/>
                  </a:lnTo>
                  <a:lnTo>
                    <a:pt x="10672" y="4909"/>
                  </a:lnTo>
                  <a:lnTo>
                    <a:pt x="10657" y="4907"/>
                  </a:lnTo>
                  <a:lnTo>
                    <a:pt x="10586" y="4896"/>
                  </a:lnTo>
                  <a:lnTo>
                    <a:pt x="10515" y="4884"/>
                  </a:lnTo>
                  <a:lnTo>
                    <a:pt x="10443" y="4874"/>
                  </a:lnTo>
                  <a:lnTo>
                    <a:pt x="10371" y="4865"/>
                  </a:lnTo>
                  <a:lnTo>
                    <a:pt x="10299" y="4859"/>
                  </a:lnTo>
                  <a:lnTo>
                    <a:pt x="10226" y="4854"/>
                  </a:lnTo>
                  <a:lnTo>
                    <a:pt x="10189" y="4852"/>
                  </a:lnTo>
                  <a:lnTo>
                    <a:pt x="10152" y="4852"/>
                  </a:lnTo>
                  <a:lnTo>
                    <a:pt x="10116" y="4852"/>
                  </a:lnTo>
                  <a:lnTo>
                    <a:pt x="10079" y="4852"/>
                  </a:lnTo>
                  <a:lnTo>
                    <a:pt x="10049" y="4854"/>
                  </a:lnTo>
                  <a:lnTo>
                    <a:pt x="10020" y="4855"/>
                  </a:lnTo>
                  <a:lnTo>
                    <a:pt x="9993" y="4859"/>
                  </a:lnTo>
                  <a:lnTo>
                    <a:pt x="9967" y="4862"/>
                  </a:lnTo>
                  <a:lnTo>
                    <a:pt x="9944" y="4866"/>
                  </a:lnTo>
                  <a:lnTo>
                    <a:pt x="9920" y="4872"/>
                  </a:lnTo>
                  <a:lnTo>
                    <a:pt x="9898" y="4878"/>
                  </a:lnTo>
                  <a:lnTo>
                    <a:pt x="9876" y="4883"/>
                  </a:lnTo>
                  <a:lnTo>
                    <a:pt x="9856" y="4890"/>
                  </a:lnTo>
                  <a:lnTo>
                    <a:pt x="9836" y="4898"/>
                  </a:lnTo>
                  <a:lnTo>
                    <a:pt x="9818" y="4906"/>
                  </a:lnTo>
                  <a:lnTo>
                    <a:pt x="9800" y="4915"/>
                  </a:lnTo>
                  <a:lnTo>
                    <a:pt x="9783" y="4924"/>
                  </a:lnTo>
                  <a:lnTo>
                    <a:pt x="9767" y="4934"/>
                  </a:lnTo>
                  <a:lnTo>
                    <a:pt x="9753" y="4944"/>
                  </a:lnTo>
                  <a:lnTo>
                    <a:pt x="9738" y="4954"/>
                  </a:lnTo>
                  <a:lnTo>
                    <a:pt x="9724" y="4965"/>
                  </a:lnTo>
                  <a:lnTo>
                    <a:pt x="9712" y="4977"/>
                  </a:lnTo>
                  <a:lnTo>
                    <a:pt x="9700" y="4989"/>
                  </a:lnTo>
                  <a:lnTo>
                    <a:pt x="9687" y="5001"/>
                  </a:lnTo>
                  <a:lnTo>
                    <a:pt x="9676" y="5014"/>
                  </a:lnTo>
                  <a:lnTo>
                    <a:pt x="9666" y="5026"/>
                  </a:lnTo>
                  <a:lnTo>
                    <a:pt x="9656" y="5039"/>
                  </a:lnTo>
                  <a:lnTo>
                    <a:pt x="9646" y="5053"/>
                  </a:lnTo>
                  <a:lnTo>
                    <a:pt x="9628" y="5081"/>
                  </a:lnTo>
                  <a:lnTo>
                    <a:pt x="9611" y="5109"/>
                  </a:lnTo>
                  <a:lnTo>
                    <a:pt x="9595" y="5138"/>
                  </a:lnTo>
                  <a:lnTo>
                    <a:pt x="9581" y="5169"/>
                  </a:lnTo>
                  <a:lnTo>
                    <a:pt x="9530" y="5261"/>
                  </a:lnTo>
                  <a:lnTo>
                    <a:pt x="9478" y="5338"/>
                  </a:lnTo>
                  <a:lnTo>
                    <a:pt x="9424" y="5411"/>
                  </a:lnTo>
                  <a:lnTo>
                    <a:pt x="9368" y="5478"/>
                  </a:lnTo>
                  <a:lnTo>
                    <a:pt x="9309" y="5541"/>
                  </a:lnTo>
                  <a:lnTo>
                    <a:pt x="9248" y="5598"/>
                  </a:lnTo>
                  <a:lnTo>
                    <a:pt x="9185" y="5650"/>
                  </a:lnTo>
                  <a:lnTo>
                    <a:pt x="9120" y="5698"/>
                  </a:lnTo>
                  <a:lnTo>
                    <a:pt x="9054" y="5742"/>
                  </a:lnTo>
                  <a:lnTo>
                    <a:pt x="8986" y="5782"/>
                  </a:lnTo>
                  <a:lnTo>
                    <a:pt x="8916" y="5818"/>
                  </a:lnTo>
                  <a:lnTo>
                    <a:pt x="8847" y="5850"/>
                  </a:lnTo>
                  <a:lnTo>
                    <a:pt x="8775" y="5878"/>
                  </a:lnTo>
                  <a:lnTo>
                    <a:pt x="8703" y="5902"/>
                  </a:lnTo>
                  <a:lnTo>
                    <a:pt x="8631" y="5924"/>
                  </a:lnTo>
                  <a:lnTo>
                    <a:pt x="8558" y="5942"/>
                  </a:lnTo>
                  <a:lnTo>
                    <a:pt x="8485" y="5956"/>
                  </a:lnTo>
                  <a:lnTo>
                    <a:pt x="8412" y="5969"/>
                  </a:lnTo>
                  <a:lnTo>
                    <a:pt x="8339" y="5979"/>
                  </a:lnTo>
                  <a:lnTo>
                    <a:pt x="8267" y="5986"/>
                  </a:lnTo>
                  <a:lnTo>
                    <a:pt x="8194" y="5990"/>
                  </a:lnTo>
                  <a:lnTo>
                    <a:pt x="8122" y="5992"/>
                  </a:lnTo>
                  <a:lnTo>
                    <a:pt x="8051" y="5993"/>
                  </a:lnTo>
                  <a:lnTo>
                    <a:pt x="7981" y="5991"/>
                  </a:lnTo>
                  <a:lnTo>
                    <a:pt x="7913" y="5988"/>
                  </a:lnTo>
                  <a:lnTo>
                    <a:pt x="7845" y="5983"/>
                  </a:lnTo>
                  <a:lnTo>
                    <a:pt x="7780" y="5978"/>
                  </a:lnTo>
                  <a:lnTo>
                    <a:pt x="7715" y="5970"/>
                  </a:lnTo>
                  <a:lnTo>
                    <a:pt x="7653" y="5961"/>
                  </a:lnTo>
                  <a:lnTo>
                    <a:pt x="7592" y="5952"/>
                  </a:lnTo>
                  <a:lnTo>
                    <a:pt x="7534" y="5942"/>
                  </a:lnTo>
                  <a:lnTo>
                    <a:pt x="7478" y="5930"/>
                  </a:lnTo>
                  <a:lnTo>
                    <a:pt x="7425" y="5919"/>
                  </a:lnTo>
                  <a:lnTo>
                    <a:pt x="7397" y="5913"/>
                  </a:lnTo>
                  <a:lnTo>
                    <a:pt x="7368" y="5906"/>
                  </a:lnTo>
                  <a:lnTo>
                    <a:pt x="7335" y="5897"/>
                  </a:lnTo>
                  <a:lnTo>
                    <a:pt x="7300" y="5887"/>
                  </a:lnTo>
                  <a:lnTo>
                    <a:pt x="7263" y="5875"/>
                  </a:lnTo>
                  <a:lnTo>
                    <a:pt x="7224" y="5863"/>
                  </a:lnTo>
                  <a:lnTo>
                    <a:pt x="7185" y="5850"/>
                  </a:lnTo>
                  <a:lnTo>
                    <a:pt x="7143" y="5835"/>
                  </a:lnTo>
                  <a:lnTo>
                    <a:pt x="7100" y="5819"/>
                  </a:lnTo>
                  <a:lnTo>
                    <a:pt x="7056" y="5802"/>
                  </a:lnTo>
                  <a:lnTo>
                    <a:pt x="7011" y="5784"/>
                  </a:lnTo>
                  <a:lnTo>
                    <a:pt x="6968" y="5765"/>
                  </a:lnTo>
                  <a:lnTo>
                    <a:pt x="6923" y="5745"/>
                  </a:lnTo>
                  <a:lnTo>
                    <a:pt x="6878" y="5725"/>
                  </a:lnTo>
                  <a:lnTo>
                    <a:pt x="6833" y="5702"/>
                  </a:lnTo>
                  <a:lnTo>
                    <a:pt x="6789" y="5680"/>
                  </a:lnTo>
                  <a:lnTo>
                    <a:pt x="6745" y="5656"/>
                  </a:lnTo>
                  <a:lnTo>
                    <a:pt x="6702" y="5632"/>
                  </a:lnTo>
                  <a:lnTo>
                    <a:pt x="6661" y="5606"/>
                  </a:lnTo>
                  <a:lnTo>
                    <a:pt x="6620" y="5580"/>
                  </a:lnTo>
                  <a:lnTo>
                    <a:pt x="6581" y="5553"/>
                  </a:lnTo>
                  <a:lnTo>
                    <a:pt x="6545" y="5525"/>
                  </a:lnTo>
                  <a:lnTo>
                    <a:pt x="6510" y="5497"/>
                  </a:lnTo>
                  <a:lnTo>
                    <a:pt x="6478" y="5466"/>
                  </a:lnTo>
                  <a:lnTo>
                    <a:pt x="6447" y="5437"/>
                  </a:lnTo>
                  <a:lnTo>
                    <a:pt x="6419" y="5406"/>
                  </a:lnTo>
                  <a:lnTo>
                    <a:pt x="6394" y="5374"/>
                  </a:lnTo>
                  <a:lnTo>
                    <a:pt x="6373" y="5343"/>
                  </a:lnTo>
                  <a:lnTo>
                    <a:pt x="6355" y="5310"/>
                  </a:lnTo>
                  <a:lnTo>
                    <a:pt x="6340" y="5277"/>
                  </a:lnTo>
                  <a:lnTo>
                    <a:pt x="6330" y="5243"/>
                  </a:lnTo>
                  <a:lnTo>
                    <a:pt x="6324" y="5208"/>
                  </a:lnTo>
                  <a:lnTo>
                    <a:pt x="6265" y="4765"/>
                  </a:lnTo>
                  <a:lnTo>
                    <a:pt x="5904" y="5029"/>
                  </a:lnTo>
                  <a:lnTo>
                    <a:pt x="5827" y="5086"/>
                  </a:lnTo>
                  <a:lnTo>
                    <a:pt x="5747" y="5141"/>
                  </a:lnTo>
                  <a:lnTo>
                    <a:pt x="5667" y="5192"/>
                  </a:lnTo>
                  <a:lnTo>
                    <a:pt x="5586" y="5243"/>
                  </a:lnTo>
                  <a:lnTo>
                    <a:pt x="5505" y="5291"/>
                  </a:lnTo>
                  <a:lnTo>
                    <a:pt x="5423" y="5337"/>
                  </a:lnTo>
                  <a:lnTo>
                    <a:pt x="5341" y="5381"/>
                  </a:lnTo>
                  <a:lnTo>
                    <a:pt x="5258" y="5424"/>
                  </a:lnTo>
                  <a:lnTo>
                    <a:pt x="5174" y="5463"/>
                  </a:lnTo>
                  <a:lnTo>
                    <a:pt x="5091" y="5501"/>
                  </a:lnTo>
                  <a:lnTo>
                    <a:pt x="5006" y="5537"/>
                  </a:lnTo>
                  <a:lnTo>
                    <a:pt x="4921" y="5572"/>
                  </a:lnTo>
                  <a:lnTo>
                    <a:pt x="4837" y="5604"/>
                  </a:lnTo>
                  <a:lnTo>
                    <a:pt x="4751" y="5633"/>
                  </a:lnTo>
                  <a:lnTo>
                    <a:pt x="4666" y="5661"/>
                  </a:lnTo>
                  <a:lnTo>
                    <a:pt x="4581" y="5687"/>
                  </a:lnTo>
                  <a:lnTo>
                    <a:pt x="4495" y="5709"/>
                  </a:lnTo>
                  <a:lnTo>
                    <a:pt x="4409" y="5730"/>
                  </a:lnTo>
                  <a:lnTo>
                    <a:pt x="4323" y="5750"/>
                  </a:lnTo>
                  <a:lnTo>
                    <a:pt x="4238" y="5766"/>
                  </a:lnTo>
                  <a:lnTo>
                    <a:pt x="4151" y="5781"/>
                  </a:lnTo>
                  <a:lnTo>
                    <a:pt x="4066" y="5793"/>
                  </a:lnTo>
                  <a:lnTo>
                    <a:pt x="3980" y="5804"/>
                  </a:lnTo>
                  <a:lnTo>
                    <a:pt x="3895" y="5811"/>
                  </a:lnTo>
                  <a:lnTo>
                    <a:pt x="3811" y="5817"/>
                  </a:lnTo>
                  <a:lnTo>
                    <a:pt x="3725" y="5820"/>
                  </a:lnTo>
                  <a:lnTo>
                    <a:pt x="3641" y="5822"/>
                  </a:lnTo>
                  <a:lnTo>
                    <a:pt x="3558" y="5820"/>
                  </a:lnTo>
                  <a:lnTo>
                    <a:pt x="3473" y="5817"/>
                  </a:lnTo>
                  <a:lnTo>
                    <a:pt x="3391" y="5811"/>
                  </a:lnTo>
                  <a:lnTo>
                    <a:pt x="3308" y="5804"/>
                  </a:lnTo>
                  <a:lnTo>
                    <a:pt x="3226" y="5793"/>
                  </a:lnTo>
                  <a:lnTo>
                    <a:pt x="3153" y="5781"/>
                  </a:lnTo>
                  <a:lnTo>
                    <a:pt x="3076" y="5766"/>
                  </a:lnTo>
                  <a:lnTo>
                    <a:pt x="2995" y="5748"/>
                  </a:lnTo>
                  <a:lnTo>
                    <a:pt x="2913" y="5727"/>
                  </a:lnTo>
                  <a:lnTo>
                    <a:pt x="2827" y="5702"/>
                  </a:lnTo>
                  <a:lnTo>
                    <a:pt x="2741" y="5675"/>
                  </a:lnTo>
                  <a:lnTo>
                    <a:pt x="2652" y="5646"/>
                  </a:lnTo>
                  <a:lnTo>
                    <a:pt x="2563" y="5614"/>
                  </a:lnTo>
                  <a:lnTo>
                    <a:pt x="2472" y="5579"/>
                  </a:lnTo>
                  <a:lnTo>
                    <a:pt x="2382" y="5541"/>
                  </a:lnTo>
                  <a:lnTo>
                    <a:pt x="2292" y="5501"/>
                  </a:lnTo>
                  <a:lnTo>
                    <a:pt x="2202" y="5460"/>
                  </a:lnTo>
                  <a:lnTo>
                    <a:pt x="2114" y="5415"/>
                  </a:lnTo>
                  <a:lnTo>
                    <a:pt x="2027" y="5369"/>
                  </a:lnTo>
                  <a:lnTo>
                    <a:pt x="1941" y="5320"/>
                  </a:lnTo>
                  <a:lnTo>
                    <a:pt x="1857" y="5270"/>
                  </a:lnTo>
                  <a:lnTo>
                    <a:pt x="1776" y="5218"/>
                  </a:lnTo>
                  <a:lnTo>
                    <a:pt x="1699" y="5164"/>
                  </a:lnTo>
                  <a:lnTo>
                    <a:pt x="1624" y="5109"/>
                  </a:lnTo>
                  <a:lnTo>
                    <a:pt x="1553" y="5052"/>
                  </a:lnTo>
                  <a:lnTo>
                    <a:pt x="1485" y="4993"/>
                  </a:lnTo>
                  <a:lnTo>
                    <a:pt x="1422" y="4934"/>
                  </a:lnTo>
                  <a:lnTo>
                    <a:pt x="1365" y="4873"/>
                  </a:lnTo>
                  <a:lnTo>
                    <a:pt x="1312" y="4810"/>
                  </a:lnTo>
                  <a:lnTo>
                    <a:pt x="1266" y="4747"/>
                  </a:lnTo>
                  <a:lnTo>
                    <a:pt x="1226" y="4683"/>
                  </a:lnTo>
                  <a:lnTo>
                    <a:pt x="1191" y="4618"/>
                  </a:lnTo>
                  <a:lnTo>
                    <a:pt x="1164" y="4552"/>
                  </a:lnTo>
                  <a:lnTo>
                    <a:pt x="1143" y="4486"/>
                  </a:lnTo>
                  <a:lnTo>
                    <a:pt x="1130" y="4418"/>
                  </a:lnTo>
                  <a:lnTo>
                    <a:pt x="1126" y="4351"/>
                  </a:lnTo>
                  <a:lnTo>
                    <a:pt x="1130" y="4283"/>
                  </a:lnTo>
                  <a:lnTo>
                    <a:pt x="1173" y="3917"/>
                  </a:lnTo>
                  <a:lnTo>
                    <a:pt x="812" y="3992"/>
                  </a:lnTo>
                  <a:lnTo>
                    <a:pt x="791" y="3997"/>
                  </a:lnTo>
                  <a:lnTo>
                    <a:pt x="769" y="4000"/>
                  </a:lnTo>
                  <a:lnTo>
                    <a:pt x="748" y="4002"/>
                  </a:lnTo>
                  <a:lnTo>
                    <a:pt x="727" y="4005"/>
                  </a:lnTo>
                  <a:lnTo>
                    <a:pt x="705" y="4006"/>
                  </a:lnTo>
                  <a:lnTo>
                    <a:pt x="684" y="4006"/>
                  </a:lnTo>
                  <a:lnTo>
                    <a:pt x="662" y="4005"/>
                  </a:lnTo>
                  <a:lnTo>
                    <a:pt x="640" y="4003"/>
                  </a:lnTo>
                  <a:lnTo>
                    <a:pt x="618" y="4002"/>
                  </a:lnTo>
                  <a:lnTo>
                    <a:pt x="596" y="3999"/>
                  </a:lnTo>
                  <a:lnTo>
                    <a:pt x="575" y="3996"/>
                  </a:lnTo>
                  <a:lnTo>
                    <a:pt x="553" y="3991"/>
                  </a:lnTo>
                  <a:lnTo>
                    <a:pt x="531" y="3987"/>
                  </a:lnTo>
                  <a:lnTo>
                    <a:pt x="510" y="3981"/>
                  </a:lnTo>
                  <a:lnTo>
                    <a:pt x="488" y="3975"/>
                  </a:lnTo>
                  <a:lnTo>
                    <a:pt x="467" y="3968"/>
                  </a:lnTo>
                  <a:lnTo>
                    <a:pt x="447" y="3961"/>
                  </a:lnTo>
                  <a:lnTo>
                    <a:pt x="426" y="3953"/>
                  </a:lnTo>
                  <a:lnTo>
                    <a:pt x="405" y="3944"/>
                  </a:lnTo>
                  <a:lnTo>
                    <a:pt x="385" y="3934"/>
                  </a:lnTo>
                  <a:lnTo>
                    <a:pt x="365" y="3924"/>
                  </a:lnTo>
                  <a:lnTo>
                    <a:pt x="345" y="3914"/>
                  </a:lnTo>
                  <a:lnTo>
                    <a:pt x="326" y="3902"/>
                  </a:lnTo>
                  <a:lnTo>
                    <a:pt x="306" y="3890"/>
                  </a:lnTo>
                  <a:lnTo>
                    <a:pt x="288" y="3878"/>
                  </a:lnTo>
                  <a:lnTo>
                    <a:pt x="270" y="3864"/>
                  </a:lnTo>
                  <a:lnTo>
                    <a:pt x="252" y="3851"/>
                  </a:lnTo>
                  <a:lnTo>
                    <a:pt x="234" y="3837"/>
                  </a:lnTo>
                  <a:lnTo>
                    <a:pt x="218" y="3821"/>
                  </a:lnTo>
                  <a:lnTo>
                    <a:pt x="202" y="3807"/>
                  </a:lnTo>
                  <a:lnTo>
                    <a:pt x="186" y="3791"/>
                  </a:lnTo>
                  <a:lnTo>
                    <a:pt x="170" y="3774"/>
                  </a:lnTo>
                  <a:lnTo>
                    <a:pt x="155" y="3755"/>
                  </a:lnTo>
                  <a:lnTo>
                    <a:pt x="139" y="3736"/>
                  </a:lnTo>
                  <a:lnTo>
                    <a:pt x="124" y="3717"/>
                  </a:lnTo>
                  <a:lnTo>
                    <a:pt x="111" y="3697"/>
                  </a:lnTo>
                  <a:lnTo>
                    <a:pt x="97" y="3675"/>
                  </a:lnTo>
                  <a:lnTo>
                    <a:pt x="85" y="3655"/>
                  </a:lnTo>
                  <a:lnTo>
                    <a:pt x="74" y="3634"/>
                  </a:lnTo>
                  <a:lnTo>
                    <a:pt x="64" y="3611"/>
                  </a:lnTo>
                  <a:lnTo>
                    <a:pt x="54" y="3589"/>
                  </a:lnTo>
                  <a:lnTo>
                    <a:pt x="45" y="3566"/>
                  </a:lnTo>
                  <a:lnTo>
                    <a:pt x="37" y="3543"/>
                  </a:lnTo>
                  <a:lnTo>
                    <a:pt x="29" y="3519"/>
                  </a:lnTo>
                  <a:lnTo>
                    <a:pt x="22" y="3496"/>
                  </a:lnTo>
                  <a:lnTo>
                    <a:pt x="16" y="3472"/>
                  </a:lnTo>
                  <a:lnTo>
                    <a:pt x="12" y="3447"/>
                  </a:lnTo>
                  <a:lnTo>
                    <a:pt x="7" y="3421"/>
                  </a:lnTo>
                  <a:lnTo>
                    <a:pt x="4" y="3397"/>
                  </a:lnTo>
                  <a:lnTo>
                    <a:pt x="2" y="3371"/>
                  </a:lnTo>
                  <a:lnTo>
                    <a:pt x="1" y="3345"/>
                  </a:lnTo>
                  <a:lnTo>
                    <a:pt x="0" y="3319"/>
                  </a:lnTo>
                  <a:lnTo>
                    <a:pt x="0" y="3292"/>
                  </a:lnTo>
                  <a:lnTo>
                    <a:pt x="1" y="3265"/>
                  </a:lnTo>
                  <a:lnTo>
                    <a:pt x="2" y="3238"/>
                  </a:lnTo>
                  <a:lnTo>
                    <a:pt x="5" y="3211"/>
                  </a:lnTo>
                  <a:lnTo>
                    <a:pt x="7" y="3183"/>
                  </a:lnTo>
                  <a:lnTo>
                    <a:pt x="12" y="3155"/>
                  </a:lnTo>
                  <a:lnTo>
                    <a:pt x="16" y="3127"/>
                  </a:lnTo>
                  <a:lnTo>
                    <a:pt x="23" y="3099"/>
                  </a:lnTo>
                  <a:lnTo>
                    <a:pt x="30" y="3070"/>
                  </a:lnTo>
                  <a:lnTo>
                    <a:pt x="37" y="3042"/>
                  </a:lnTo>
                  <a:lnTo>
                    <a:pt x="46" y="3012"/>
                  </a:lnTo>
                  <a:lnTo>
                    <a:pt x="55" y="298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7429520" y="2032301"/>
            <a:ext cx="1379267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언젠가 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29520" y="2428868"/>
            <a:ext cx="1379267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omic Sans MS" pitchFamily="66" charset="0"/>
                <a:cs typeface="Tahoma" pitchFamily="34" charset="0"/>
              </a:rPr>
              <a:t>‘</a:t>
            </a:r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참고</a:t>
            </a:r>
            <a:r>
              <a:rPr lang="en-US" altLang="ko-KR" sz="1200" dirty="0" smtClean="0">
                <a:latin typeface="Comic Sans MS" pitchFamily="66" charset="0"/>
                <a:cs typeface="Tahoma" pitchFamily="34" charset="0"/>
              </a:rPr>
              <a:t>’</a:t>
            </a:r>
            <a:r>
              <a:rPr lang="ko-KR" altLang="en-US" sz="1200" smtClean="0">
                <a:latin typeface="Comic Sans MS" pitchFamily="66" charset="0"/>
                <a:cs typeface="Tahoma" pitchFamily="34" charset="0"/>
              </a:rPr>
              <a:t>로 보관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78287" y="3343274"/>
            <a:ext cx="1379267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프로젝트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11875" y="5634053"/>
            <a:ext cx="1307829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기다린다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29340" y="5643578"/>
            <a:ext cx="128586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달력에 기록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380028" y="5643578"/>
            <a:ext cx="1278198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목록에 추가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78287" y="3719514"/>
            <a:ext cx="1379267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프로젝트 계획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3714744" y="1071546"/>
            <a:ext cx="892975" cy="750099"/>
          </a:xfrm>
          <a:prstGeom prst="wedgeRoundRectCallout">
            <a:avLst>
              <a:gd name="adj1" fmla="val 68295"/>
              <a:gd name="adj2" fmla="val -3609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어떤 </a:t>
            </a:r>
            <a:r>
              <a:rPr lang="en-US" altLang="ko-KR" sz="1200" dirty="0" smtClean="0"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일인가</a:t>
            </a:r>
            <a:r>
              <a:rPr lang="en-US" altLang="ko-KR" sz="1200" dirty="0" smtClean="0">
                <a:latin typeface="Comic Sans MS" pitchFamily="66" charset="0"/>
                <a:cs typeface="Tahoma" pitchFamily="34" charset="0"/>
              </a:rPr>
              <a:t>?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4929190" y="1857364"/>
            <a:ext cx="1285884" cy="642942"/>
          </a:xfrm>
          <a:prstGeom prst="wedgeRoundRectCallout">
            <a:avLst>
              <a:gd name="adj1" fmla="val -20071"/>
              <a:gd name="adj2" fmla="val -8238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나의 </a:t>
            </a:r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행동이</a:t>
            </a:r>
            <a:r>
              <a:rPr lang="en-US" altLang="ko-KR" sz="1200" dirty="0" smtClean="0"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 </a:t>
            </a:r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필요한가</a:t>
            </a:r>
            <a:r>
              <a:rPr lang="en-US" altLang="ko-KR" sz="1200" dirty="0" smtClean="0">
                <a:latin typeface="Comic Sans MS" pitchFamily="66" charset="0"/>
                <a:cs typeface="Tahoma" pitchFamily="34" charset="0"/>
              </a:rPr>
              <a:t>?</a:t>
            </a:r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 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929058" y="3333749"/>
            <a:ext cx="1071570" cy="714380"/>
          </a:xfrm>
          <a:prstGeom prst="wedgeRoundRectCallout">
            <a:avLst>
              <a:gd name="adj1" fmla="val 72602"/>
              <a:gd name="adj2" fmla="val -504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다음에 해야 할 일은 무엇인가</a:t>
            </a:r>
            <a:r>
              <a:rPr lang="en-US" altLang="ko-KR" sz="1200" dirty="0" smtClean="0">
                <a:latin typeface="Comic Sans MS" pitchFamily="66" charset="0"/>
                <a:cs typeface="Tahoma" pitchFamily="34" charset="0"/>
              </a:rPr>
              <a:t>?</a:t>
            </a:r>
            <a:endParaRPr lang="ko-KR" altLang="en-US" sz="1200" dirty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5429256" y="3750471"/>
            <a:ext cx="1000132" cy="678661"/>
          </a:xfrm>
          <a:prstGeom prst="wedgeRoundRectCallout">
            <a:avLst>
              <a:gd name="adj1" fmla="val -77938"/>
              <a:gd name="adj2" fmla="val -4704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omic Sans MS" pitchFamily="66" charset="0"/>
                <a:cs typeface="Tahoma" pitchFamily="34" charset="0"/>
              </a:rPr>
              <a:t>2</a:t>
            </a:r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분 안에</a:t>
            </a:r>
            <a:endParaRPr lang="en-US" altLang="ko-KR" sz="1200" dirty="0" smtClean="0">
              <a:latin typeface="Comic Sans MS" pitchFamily="66" charset="0"/>
              <a:cs typeface="Tahoma" pitchFamily="34" charset="0"/>
            </a:endParaRPr>
          </a:p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할 수 있나</a:t>
            </a:r>
            <a:r>
              <a:rPr lang="en-US" altLang="ko-KR" sz="1200" dirty="0" smtClean="0">
                <a:latin typeface="Comic Sans MS" pitchFamily="66" charset="0"/>
                <a:cs typeface="Tahoma" pitchFamily="34" charset="0"/>
              </a:rPr>
              <a:t>?</a:t>
            </a:r>
            <a:endParaRPr lang="ko-KR" altLang="en-US" sz="1200" dirty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48477" y="4714884"/>
            <a:ext cx="1285884" cy="357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미룬다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29058" y="4714884"/>
            <a:ext cx="1285884" cy="3571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위임한다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3" name="포인트가 16개인 별 42"/>
          <p:cNvSpPr/>
          <p:nvPr/>
        </p:nvSpPr>
        <p:spPr>
          <a:xfrm>
            <a:off x="7562871" y="3624264"/>
            <a:ext cx="841948" cy="785818"/>
          </a:xfrm>
          <a:prstGeom prst="star16">
            <a:avLst>
              <a:gd name="adj" fmla="val 39961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Comic Sans MS" pitchFamily="66" charset="0"/>
                <a:cs typeface="Tahoma" pitchFamily="34" charset="0"/>
              </a:rPr>
              <a:t>즉시</a:t>
            </a:r>
            <a:r>
              <a:rPr lang="en-US" altLang="ko-KR" sz="1100" b="1" dirty="0" smtClean="0"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100" b="1" dirty="0" smtClean="0">
                <a:latin typeface="Comic Sans MS" pitchFamily="66" charset="0"/>
                <a:cs typeface="Tahoma" pitchFamily="34" charset="0"/>
              </a:rPr>
            </a:br>
            <a:r>
              <a:rPr lang="ko-KR" altLang="en-US" sz="1100" b="1" dirty="0" smtClean="0">
                <a:latin typeface="Comic Sans MS" pitchFamily="66" charset="0"/>
                <a:cs typeface="Tahoma" pitchFamily="34" charset="0"/>
              </a:rPr>
              <a:t>처리</a:t>
            </a:r>
            <a:endParaRPr lang="ko-KR" altLang="en-US" sz="1100" b="1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5" name="오른쪽 화살표 설명선 44"/>
          <p:cNvSpPr/>
          <p:nvPr/>
        </p:nvSpPr>
        <p:spPr>
          <a:xfrm>
            <a:off x="6357950" y="1924039"/>
            <a:ext cx="1000132" cy="500066"/>
          </a:xfrm>
          <a:prstGeom prst="rightArrowCallout">
            <a:avLst>
              <a:gd name="adj1" fmla="val 25000"/>
              <a:gd name="adj2" fmla="val 25000"/>
              <a:gd name="adj3" fmla="val 34351"/>
              <a:gd name="adj4" fmla="val 64977"/>
            </a:avLst>
          </a:prstGeom>
          <a:solidFill>
            <a:schemeClr val="accent2">
              <a:lumMod val="40000"/>
              <a:lumOff val="60000"/>
            </a:schemeClr>
          </a:solidFill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아니오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6" name="오른쪽 화살표 설명선 45"/>
          <p:cNvSpPr/>
          <p:nvPr/>
        </p:nvSpPr>
        <p:spPr>
          <a:xfrm>
            <a:off x="6572264" y="3786190"/>
            <a:ext cx="785818" cy="500066"/>
          </a:xfrm>
          <a:prstGeom prst="rightArrowCallout">
            <a:avLst>
              <a:gd name="adj1" fmla="val 25000"/>
              <a:gd name="adj2" fmla="val 25000"/>
              <a:gd name="adj3" fmla="val 32273"/>
              <a:gd name="adj4" fmla="val 64977"/>
            </a:avLst>
          </a:prstGeom>
          <a:solidFill>
            <a:schemeClr val="accent2">
              <a:lumMod val="40000"/>
              <a:lumOff val="60000"/>
            </a:schemeClr>
          </a:solidFill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예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48" name="오른쪽 화살표 47"/>
          <p:cNvSpPr/>
          <p:nvPr/>
        </p:nvSpPr>
        <p:spPr>
          <a:xfrm rot="10800000">
            <a:off x="3500430" y="3333749"/>
            <a:ext cx="285752" cy="293916"/>
          </a:xfrm>
          <a:prstGeom prst="rightArrow">
            <a:avLst>
              <a:gd name="adj1" fmla="val 41919"/>
              <a:gd name="adj2" fmla="val 50000"/>
            </a:avLst>
          </a:prstGeom>
          <a:noFill/>
          <a:ln w="38100" cap="rnd">
            <a:solidFill>
              <a:schemeClr val="bg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50" name="아래쪽 화살표 설명선 49"/>
          <p:cNvSpPr/>
          <p:nvPr/>
        </p:nvSpPr>
        <p:spPr>
          <a:xfrm>
            <a:off x="5072066" y="2643182"/>
            <a:ext cx="571504" cy="642942"/>
          </a:xfrm>
          <a:prstGeom prst="downArrowCallout">
            <a:avLst/>
          </a:prstGeom>
          <a:solidFill>
            <a:schemeClr val="accent2">
              <a:lumMod val="40000"/>
              <a:lumOff val="60000"/>
            </a:schemeClr>
          </a:solidFill>
          <a:ln w="381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Comic Sans MS" pitchFamily="66" charset="0"/>
                <a:cs typeface="Tahoma" pitchFamily="34" charset="0"/>
              </a:rPr>
              <a:t>예</a:t>
            </a:r>
            <a:endParaRPr lang="ko-KR" altLang="en-US" sz="1200" dirty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357290" y="4714884"/>
            <a:ext cx="1214446" cy="897121"/>
            <a:chOff x="4572000" y="251099"/>
            <a:chExt cx="2643206" cy="1606265"/>
          </a:xfrm>
        </p:grpSpPr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5171171" y="1251559"/>
              <a:ext cx="945186" cy="348227"/>
            </a:xfrm>
            <a:custGeom>
              <a:avLst/>
              <a:gdLst/>
              <a:ahLst/>
              <a:cxnLst>
                <a:cxn ang="0">
                  <a:pos x="4825" y="44"/>
                </a:cxn>
                <a:cxn ang="0">
                  <a:pos x="4652" y="155"/>
                </a:cxn>
                <a:cxn ang="0">
                  <a:pos x="4352" y="348"/>
                </a:cxn>
                <a:cxn ang="0">
                  <a:pos x="3972" y="592"/>
                </a:cxn>
                <a:cxn ang="0">
                  <a:pos x="3561" y="856"/>
                </a:cxn>
                <a:cxn ang="0">
                  <a:pos x="3165" y="1110"/>
                </a:cxn>
                <a:cxn ang="0">
                  <a:pos x="2835" y="1323"/>
                </a:cxn>
                <a:cxn ang="0">
                  <a:pos x="2616" y="1464"/>
                </a:cxn>
                <a:cxn ang="0">
                  <a:pos x="2509" y="1470"/>
                </a:cxn>
                <a:cxn ang="0">
                  <a:pos x="2286" y="1356"/>
                </a:cxn>
                <a:cxn ang="0">
                  <a:pos x="1954" y="1186"/>
                </a:cxn>
                <a:cxn ang="0">
                  <a:pos x="1557" y="981"/>
                </a:cxn>
                <a:cxn ang="0">
                  <a:pos x="1144" y="770"/>
                </a:cxn>
                <a:cxn ang="0">
                  <a:pos x="763" y="574"/>
                </a:cxn>
                <a:cxn ang="0">
                  <a:pos x="462" y="419"/>
                </a:cxn>
                <a:cxn ang="0">
                  <a:pos x="289" y="330"/>
                </a:cxn>
                <a:cxn ang="0">
                  <a:pos x="249" y="310"/>
                </a:cxn>
                <a:cxn ang="0">
                  <a:pos x="213" y="301"/>
                </a:cxn>
                <a:cxn ang="0">
                  <a:pos x="178" y="298"/>
                </a:cxn>
                <a:cxn ang="0">
                  <a:pos x="143" y="302"/>
                </a:cxn>
                <a:cxn ang="0">
                  <a:pos x="109" y="312"/>
                </a:cxn>
                <a:cxn ang="0">
                  <a:pos x="79" y="330"/>
                </a:cxn>
                <a:cxn ang="0">
                  <a:pos x="52" y="353"/>
                </a:cxn>
                <a:cxn ang="0">
                  <a:pos x="30" y="381"/>
                </a:cxn>
                <a:cxn ang="0">
                  <a:pos x="13" y="414"/>
                </a:cxn>
                <a:cxn ang="0">
                  <a:pos x="3" y="448"/>
                </a:cxn>
                <a:cxn ang="0">
                  <a:pos x="0" y="484"/>
                </a:cxn>
                <a:cxn ang="0">
                  <a:pos x="4" y="519"/>
                </a:cxn>
                <a:cxn ang="0">
                  <a:pos x="15" y="552"/>
                </a:cxn>
                <a:cxn ang="0">
                  <a:pos x="32" y="583"/>
                </a:cxn>
                <a:cxn ang="0">
                  <a:pos x="54" y="610"/>
                </a:cxn>
                <a:cxn ang="0">
                  <a:pos x="82" y="633"/>
                </a:cxn>
                <a:cxn ang="0">
                  <a:pos x="2490" y="1870"/>
                </a:cxn>
                <a:cxn ang="0">
                  <a:pos x="2512" y="1880"/>
                </a:cxn>
                <a:cxn ang="0">
                  <a:pos x="2535" y="1886"/>
                </a:cxn>
                <a:cxn ang="0">
                  <a:pos x="2558" y="1889"/>
                </a:cxn>
                <a:cxn ang="0">
                  <a:pos x="2582" y="1890"/>
                </a:cxn>
                <a:cxn ang="0">
                  <a:pos x="2605" y="1887"/>
                </a:cxn>
                <a:cxn ang="0">
                  <a:pos x="2628" y="1881"/>
                </a:cxn>
                <a:cxn ang="0">
                  <a:pos x="2650" y="1873"/>
                </a:cxn>
                <a:cxn ang="0">
                  <a:pos x="2672" y="1861"/>
                </a:cxn>
                <a:cxn ang="0">
                  <a:pos x="5061" y="325"/>
                </a:cxn>
                <a:cxn ang="0">
                  <a:pos x="5087" y="299"/>
                </a:cxn>
                <a:cxn ang="0">
                  <a:pos x="5107" y="270"/>
                </a:cxn>
                <a:cxn ang="0">
                  <a:pos x="5122" y="238"/>
                </a:cxn>
                <a:cxn ang="0">
                  <a:pos x="5129" y="203"/>
                </a:cxn>
                <a:cxn ang="0">
                  <a:pos x="5130" y="169"/>
                </a:cxn>
                <a:cxn ang="0">
                  <a:pos x="5124" y="134"/>
                </a:cxn>
                <a:cxn ang="0">
                  <a:pos x="5111" y="100"/>
                </a:cxn>
                <a:cxn ang="0">
                  <a:pos x="5090" y="69"/>
                </a:cxn>
                <a:cxn ang="0">
                  <a:pos x="5065" y="43"/>
                </a:cxn>
                <a:cxn ang="0">
                  <a:pos x="5035" y="23"/>
                </a:cxn>
                <a:cxn ang="0">
                  <a:pos x="5004" y="9"/>
                </a:cxn>
                <a:cxn ang="0">
                  <a:pos x="4969" y="1"/>
                </a:cxn>
                <a:cxn ang="0">
                  <a:pos x="4934" y="0"/>
                </a:cxn>
                <a:cxn ang="0">
                  <a:pos x="4899" y="7"/>
                </a:cxn>
                <a:cxn ang="0">
                  <a:pos x="4866" y="19"/>
                </a:cxn>
              </a:cxnLst>
              <a:rect l="0" t="0" r="r" b="b"/>
              <a:pathLst>
                <a:path w="5130" h="1890">
                  <a:moveTo>
                    <a:pt x="4850" y="29"/>
                  </a:moveTo>
                  <a:lnTo>
                    <a:pt x="4825" y="44"/>
                  </a:lnTo>
                  <a:lnTo>
                    <a:pt x="4758" y="88"/>
                  </a:lnTo>
                  <a:lnTo>
                    <a:pt x="4652" y="155"/>
                  </a:lnTo>
                  <a:lnTo>
                    <a:pt x="4515" y="244"/>
                  </a:lnTo>
                  <a:lnTo>
                    <a:pt x="4352" y="348"/>
                  </a:lnTo>
                  <a:lnTo>
                    <a:pt x="4169" y="466"/>
                  </a:lnTo>
                  <a:lnTo>
                    <a:pt x="3972" y="592"/>
                  </a:lnTo>
                  <a:lnTo>
                    <a:pt x="3768" y="724"/>
                  </a:lnTo>
                  <a:lnTo>
                    <a:pt x="3561" y="856"/>
                  </a:lnTo>
                  <a:lnTo>
                    <a:pt x="3358" y="987"/>
                  </a:lnTo>
                  <a:lnTo>
                    <a:pt x="3165" y="1110"/>
                  </a:lnTo>
                  <a:lnTo>
                    <a:pt x="2989" y="1224"/>
                  </a:lnTo>
                  <a:lnTo>
                    <a:pt x="2835" y="1323"/>
                  </a:lnTo>
                  <a:lnTo>
                    <a:pt x="2708" y="1405"/>
                  </a:lnTo>
                  <a:lnTo>
                    <a:pt x="2616" y="1464"/>
                  </a:lnTo>
                  <a:lnTo>
                    <a:pt x="2563" y="1498"/>
                  </a:lnTo>
                  <a:lnTo>
                    <a:pt x="2509" y="1470"/>
                  </a:lnTo>
                  <a:lnTo>
                    <a:pt x="2414" y="1421"/>
                  </a:lnTo>
                  <a:lnTo>
                    <a:pt x="2286" y="1356"/>
                  </a:lnTo>
                  <a:lnTo>
                    <a:pt x="2131" y="1277"/>
                  </a:lnTo>
                  <a:lnTo>
                    <a:pt x="1954" y="1186"/>
                  </a:lnTo>
                  <a:lnTo>
                    <a:pt x="1760" y="1086"/>
                  </a:lnTo>
                  <a:lnTo>
                    <a:pt x="1557" y="981"/>
                  </a:lnTo>
                  <a:lnTo>
                    <a:pt x="1349" y="874"/>
                  </a:lnTo>
                  <a:lnTo>
                    <a:pt x="1144" y="770"/>
                  </a:lnTo>
                  <a:lnTo>
                    <a:pt x="947" y="669"/>
                  </a:lnTo>
                  <a:lnTo>
                    <a:pt x="763" y="574"/>
                  </a:lnTo>
                  <a:lnTo>
                    <a:pt x="601" y="490"/>
                  </a:lnTo>
                  <a:lnTo>
                    <a:pt x="462" y="419"/>
                  </a:lnTo>
                  <a:lnTo>
                    <a:pt x="357" y="365"/>
                  </a:lnTo>
                  <a:lnTo>
                    <a:pt x="289" y="330"/>
                  </a:lnTo>
                  <a:lnTo>
                    <a:pt x="266" y="318"/>
                  </a:lnTo>
                  <a:lnTo>
                    <a:pt x="249" y="310"/>
                  </a:lnTo>
                  <a:lnTo>
                    <a:pt x="231" y="305"/>
                  </a:lnTo>
                  <a:lnTo>
                    <a:pt x="213" y="301"/>
                  </a:lnTo>
                  <a:lnTo>
                    <a:pt x="196" y="299"/>
                  </a:lnTo>
                  <a:lnTo>
                    <a:pt x="178" y="298"/>
                  </a:lnTo>
                  <a:lnTo>
                    <a:pt x="160" y="299"/>
                  </a:lnTo>
                  <a:lnTo>
                    <a:pt x="143" y="302"/>
                  </a:lnTo>
                  <a:lnTo>
                    <a:pt x="126" y="307"/>
                  </a:lnTo>
                  <a:lnTo>
                    <a:pt x="109" y="312"/>
                  </a:lnTo>
                  <a:lnTo>
                    <a:pt x="94" y="320"/>
                  </a:lnTo>
                  <a:lnTo>
                    <a:pt x="79" y="330"/>
                  </a:lnTo>
                  <a:lnTo>
                    <a:pt x="66" y="341"/>
                  </a:lnTo>
                  <a:lnTo>
                    <a:pt x="52" y="353"/>
                  </a:lnTo>
                  <a:lnTo>
                    <a:pt x="40" y="366"/>
                  </a:lnTo>
                  <a:lnTo>
                    <a:pt x="30" y="381"/>
                  </a:lnTo>
                  <a:lnTo>
                    <a:pt x="21" y="397"/>
                  </a:lnTo>
                  <a:lnTo>
                    <a:pt x="13" y="414"/>
                  </a:lnTo>
                  <a:lnTo>
                    <a:pt x="7" y="432"/>
                  </a:lnTo>
                  <a:lnTo>
                    <a:pt x="3" y="448"/>
                  </a:lnTo>
                  <a:lnTo>
                    <a:pt x="0" y="466"/>
                  </a:lnTo>
                  <a:lnTo>
                    <a:pt x="0" y="484"/>
                  </a:lnTo>
                  <a:lnTo>
                    <a:pt x="1" y="501"/>
                  </a:lnTo>
                  <a:lnTo>
                    <a:pt x="4" y="519"/>
                  </a:lnTo>
                  <a:lnTo>
                    <a:pt x="8" y="536"/>
                  </a:lnTo>
                  <a:lnTo>
                    <a:pt x="15" y="552"/>
                  </a:lnTo>
                  <a:lnTo>
                    <a:pt x="23" y="568"/>
                  </a:lnTo>
                  <a:lnTo>
                    <a:pt x="32" y="583"/>
                  </a:lnTo>
                  <a:lnTo>
                    <a:pt x="42" y="597"/>
                  </a:lnTo>
                  <a:lnTo>
                    <a:pt x="54" y="610"/>
                  </a:lnTo>
                  <a:lnTo>
                    <a:pt x="68" y="623"/>
                  </a:lnTo>
                  <a:lnTo>
                    <a:pt x="82" y="633"/>
                  </a:lnTo>
                  <a:lnTo>
                    <a:pt x="99" y="642"/>
                  </a:lnTo>
                  <a:lnTo>
                    <a:pt x="2490" y="1870"/>
                  </a:lnTo>
                  <a:lnTo>
                    <a:pt x="2501" y="1875"/>
                  </a:lnTo>
                  <a:lnTo>
                    <a:pt x="2512" y="1880"/>
                  </a:lnTo>
                  <a:lnTo>
                    <a:pt x="2523" y="1883"/>
                  </a:lnTo>
                  <a:lnTo>
                    <a:pt x="2535" y="1886"/>
                  </a:lnTo>
                  <a:lnTo>
                    <a:pt x="2546" y="1888"/>
                  </a:lnTo>
                  <a:lnTo>
                    <a:pt x="2558" y="1889"/>
                  </a:lnTo>
                  <a:lnTo>
                    <a:pt x="2570" y="1890"/>
                  </a:lnTo>
                  <a:lnTo>
                    <a:pt x="2582" y="1890"/>
                  </a:lnTo>
                  <a:lnTo>
                    <a:pt x="2593" y="1889"/>
                  </a:lnTo>
                  <a:lnTo>
                    <a:pt x="2605" y="1887"/>
                  </a:lnTo>
                  <a:lnTo>
                    <a:pt x="2617" y="1884"/>
                  </a:lnTo>
                  <a:lnTo>
                    <a:pt x="2628" y="1881"/>
                  </a:lnTo>
                  <a:lnTo>
                    <a:pt x="2639" y="1878"/>
                  </a:lnTo>
                  <a:lnTo>
                    <a:pt x="2650" y="1873"/>
                  </a:lnTo>
                  <a:lnTo>
                    <a:pt x="2661" y="1868"/>
                  </a:lnTo>
                  <a:lnTo>
                    <a:pt x="2672" y="1861"/>
                  </a:lnTo>
                  <a:lnTo>
                    <a:pt x="5047" y="336"/>
                  </a:lnTo>
                  <a:lnTo>
                    <a:pt x="5061" y="325"/>
                  </a:lnTo>
                  <a:lnTo>
                    <a:pt x="5075" y="312"/>
                  </a:lnTo>
                  <a:lnTo>
                    <a:pt x="5087" y="299"/>
                  </a:lnTo>
                  <a:lnTo>
                    <a:pt x="5098" y="285"/>
                  </a:lnTo>
                  <a:lnTo>
                    <a:pt x="5107" y="270"/>
                  </a:lnTo>
                  <a:lnTo>
                    <a:pt x="5115" y="254"/>
                  </a:lnTo>
                  <a:lnTo>
                    <a:pt x="5122" y="238"/>
                  </a:lnTo>
                  <a:lnTo>
                    <a:pt x="5126" y="220"/>
                  </a:lnTo>
                  <a:lnTo>
                    <a:pt x="5129" y="203"/>
                  </a:lnTo>
                  <a:lnTo>
                    <a:pt x="5130" y="187"/>
                  </a:lnTo>
                  <a:lnTo>
                    <a:pt x="5130" y="169"/>
                  </a:lnTo>
                  <a:lnTo>
                    <a:pt x="5127" y="151"/>
                  </a:lnTo>
                  <a:lnTo>
                    <a:pt x="5124" y="134"/>
                  </a:lnTo>
                  <a:lnTo>
                    <a:pt x="5118" y="117"/>
                  </a:lnTo>
                  <a:lnTo>
                    <a:pt x="5111" y="100"/>
                  </a:lnTo>
                  <a:lnTo>
                    <a:pt x="5102" y="83"/>
                  </a:lnTo>
                  <a:lnTo>
                    <a:pt x="5090" y="69"/>
                  </a:lnTo>
                  <a:lnTo>
                    <a:pt x="5078" y="55"/>
                  </a:lnTo>
                  <a:lnTo>
                    <a:pt x="5065" y="43"/>
                  </a:lnTo>
                  <a:lnTo>
                    <a:pt x="5051" y="32"/>
                  </a:lnTo>
                  <a:lnTo>
                    <a:pt x="5035" y="23"/>
                  </a:lnTo>
                  <a:lnTo>
                    <a:pt x="5020" y="15"/>
                  </a:lnTo>
                  <a:lnTo>
                    <a:pt x="5004" y="9"/>
                  </a:lnTo>
                  <a:lnTo>
                    <a:pt x="4987" y="5"/>
                  </a:lnTo>
                  <a:lnTo>
                    <a:pt x="4969" y="1"/>
                  </a:lnTo>
                  <a:lnTo>
                    <a:pt x="4952" y="0"/>
                  </a:lnTo>
                  <a:lnTo>
                    <a:pt x="4934" y="0"/>
                  </a:lnTo>
                  <a:lnTo>
                    <a:pt x="4917" y="2"/>
                  </a:lnTo>
                  <a:lnTo>
                    <a:pt x="4899" y="7"/>
                  </a:lnTo>
                  <a:lnTo>
                    <a:pt x="4882" y="12"/>
                  </a:lnTo>
                  <a:lnTo>
                    <a:pt x="4866" y="19"/>
                  </a:lnTo>
                  <a:lnTo>
                    <a:pt x="4850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5447541" y="853586"/>
              <a:ext cx="355965" cy="164717"/>
            </a:xfrm>
            <a:custGeom>
              <a:avLst/>
              <a:gdLst/>
              <a:ahLst/>
              <a:cxnLst>
                <a:cxn ang="0">
                  <a:pos x="1624" y="46"/>
                </a:cxn>
                <a:cxn ang="0">
                  <a:pos x="1465" y="153"/>
                </a:cxn>
                <a:cxn ang="0">
                  <a:pos x="1232" y="308"/>
                </a:cxn>
                <a:cxn ang="0">
                  <a:pos x="1019" y="451"/>
                </a:cxn>
                <a:cxn ang="0">
                  <a:pos x="875" y="458"/>
                </a:cxn>
                <a:cxn ang="0">
                  <a:pos x="668" y="342"/>
                </a:cxn>
                <a:cxn ang="0">
                  <a:pos x="447" y="217"/>
                </a:cxn>
                <a:cxn ang="0">
                  <a:pos x="295" y="132"/>
                </a:cxn>
                <a:cxn ang="0">
                  <a:pos x="256" y="112"/>
                </a:cxn>
                <a:cxn ang="0">
                  <a:pos x="221" y="100"/>
                </a:cxn>
                <a:cxn ang="0">
                  <a:pos x="186" y="96"/>
                </a:cxn>
                <a:cxn ang="0">
                  <a:pos x="151" y="99"/>
                </a:cxn>
                <a:cxn ang="0">
                  <a:pos x="117" y="108"/>
                </a:cxn>
                <a:cxn ang="0">
                  <a:pos x="86" y="124"/>
                </a:cxn>
                <a:cxn ang="0">
                  <a:pos x="58" y="146"/>
                </a:cxn>
                <a:cxn ang="0">
                  <a:pos x="34" y="173"/>
                </a:cxn>
                <a:cxn ang="0">
                  <a:pos x="16" y="206"/>
                </a:cxn>
                <a:cxn ang="0">
                  <a:pos x="5" y="241"/>
                </a:cxn>
                <a:cxn ang="0">
                  <a:pos x="0" y="276"/>
                </a:cxn>
                <a:cxn ang="0">
                  <a:pos x="4" y="310"/>
                </a:cxn>
                <a:cxn ang="0">
                  <a:pos x="13" y="344"/>
                </a:cxn>
                <a:cxn ang="0">
                  <a:pos x="29" y="376"/>
                </a:cxn>
                <a:cxn ang="0">
                  <a:pos x="51" y="404"/>
                </a:cxn>
                <a:cxn ang="0">
                  <a:pos x="78" y="427"/>
                </a:cxn>
                <a:cxn ang="0">
                  <a:pos x="865" y="871"/>
                </a:cxn>
                <a:cxn ang="0">
                  <a:pos x="888" y="881"/>
                </a:cxn>
                <a:cxn ang="0">
                  <a:pos x="912" y="889"/>
                </a:cxn>
                <a:cxn ang="0">
                  <a:pos x="937" y="894"/>
                </a:cxn>
                <a:cxn ang="0">
                  <a:pos x="961" y="894"/>
                </a:cxn>
                <a:cxn ang="0">
                  <a:pos x="986" y="891"/>
                </a:cxn>
                <a:cxn ang="0">
                  <a:pos x="1010" y="886"/>
                </a:cxn>
                <a:cxn ang="0">
                  <a:pos x="1033" y="876"/>
                </a:cxn>
                <a:cxn ang="0">
                  <a:pos x="1056" y="863"/>
                </a:cxn>
                <a:cxn ang="0">
                  <a:pos x="1866" y="322"/>
                </a:cxn>
                <a:cxn ang="0">
                  <a:pos x="1892" y="297"/>
                </a:cxn>
                <a:cxn ang="0">
                  <a:pos x="1911" y="267"/>
                </a:cxn>
                <a:cxn ang="0">
                  <a:pos x="1925" y="235"/>
                </a:cxn>
                <a:cxn ang="0">
                  <a:pos x="1931" y="200"/>
                </a:cxn>
                <a:cxn ang="0">
                  <a:pos x="1931" y="166"/>
                </a:cxn>
                <a:cxn ang="0">
                  <a:pos x="1925" y="131"/>
                </a:cxn>
                <a:cxn ang="0">
                  <a:pos x="1911" y="97"/>
                </a:cxn>
                <a:cxn ang="0">
                  <a:pos x="1890" y="66"/>
                </a:cxn>
                <a:cxn ang="0">
                  <a:pos x="1865" y="41"/>
                </a:cxn>
                <a:cxn ang="0">
                  <a:pos x="1835" y="21"/>
                </a:cxn>
                <a:cxn ang="0">
                  <a:pos x="1802" y="7"/>
                </a:cxn>
                <a:cxn ang="0">
                  <a:pos x="1768" y="0"/>
                </a:cxn>
                <a:cxn ang="0">
                  <a:pos x="1733" y="0"/>
                </a:cxn>
                <a:cxn ang="0">
                  <a:pos x="1699" y="7"/>
                </a:cxn>
                <a:cxn ang="0">
                  <a:pos x="1665" y="21"/>
                </a:cxn>
              </a:cxnLst>
              <a:rect l="0" t="0" r="r" b="b"/>
              <a:pathLst>
                <a:path w="1932" h="895">
                  <a:moveTo>
                    <a:pt x="1649" y="31"/>
                  </a:moveTo>
                  <a:lnTo>
                    <a:pt x="1624" y="46"/>
                  </a:lnTo>
                  <a:lnTo>
                    <a:pt x="1559" y="90"/>
                  </a:lnTo>
                  <a:lnTo>
                    <a:pt x="1465" y="153"/>
                  </a:lnTo>
                  <a:lnTo>
                    <a:pt x="1351" y="228"/>
                  </a:lnTo>
                  <a:lnTo>
                    <a:pt x="1232" y="308"/>
                  </a:lnTo>
                  <a:lnTo>
                    <a:pt x="1118" y="385"/>
                  </a:lnTo>
                  <a:lnTo>
                    <a:pt x="1019" y="451"/>
                  </a:lnTo>
                  <a:lnTo>
                    <a:pt x="947" y="498"/>
                  </a:lnTo>
                  <a:lnTo>
                    <a:pt x="875" y="458"/>
                  </a:lnTo>
                  <a:lnTo>
                    <a:pt x="778" y="404"/>
                  </a:lnTo>
                  <a:lnTo>
                    <a:pt x="668" y="342"/>
                  </a:lnTo>
                  <a:lnTo>
                    <a:pt x="553" y="278"/>
                  </a:lnTo>
                  <a:lnTo>
                    <a:pt x="447" y="217"/>
                  </a:lnTo>
                  <a:lnTo>
                    <a:pt x="357" y="167"/>
                  </a:lnTo>
                  <a:lnTo>
                    <a:pt x="295" y="132"/>
                  </a:lnTo>
                  <a:lnTo>
                    <a:pt x="272" y="119"/>
                  </a:lnTo>
                  <a:lnTo>
                    <a:pt x="256" y="112"/>
                  </a:lnTo>
                  <a:lnTo>
                    <a:pt x="239" y="105"/>
                  </a:lnTo>
                  <a:lnTo>
                    <a:pt x="221" y="100"/>
                  </a:lnTo>
                  <a:lnTo>
                    <a:pt x="204" y="97"/>
                  </a:lnTo>
                  <a:lnTo>
                    <a:pt x="186" y="96"/>
                  </a:lnTo>
                  <a:lnTo>
                    <a:pt x="168" y="97"/>
                  </a:lnTo>
                  <a:lnTo>
                    <a:pt x="151" y="99"/>
                  </a:lnTo>
                  <a:lnTo>
                    <a:pt x="134" y="103"/>
                  </a:lnTo>
                  <a:lnTo>
                    <a:pt x="117" y="108"/>
                  </a:lnTo>
                  <a:lnTo>
                    <a:pt x="102" y="116"/>
                  </a:lnTo>
                  <a:lnTo>
                    <a:pt x="86" y="124"/>
                  </a:lnTo>
                  <a:lnTo>
                    <a:pt x="71" y="134"/>
                  </a:lnTo>
                  <a:lnTo>
                    <a:pt x="58" y="146"/>
                  </a:lnTo>
                  <a:lnTo>
                    <a:pt x="45" y="159"/>
                  </a:lnTo>
                  <a:lnTo>
                    <a:pt x="34" y="173"/>
                  </a:lnTo>
                  <a:lnTo>
                    <a:pt x="24" y="189"/>
                  </a:lnTo>
                  <a:lnTo>
                    <a:pt x="16" y="206"/>
                  </a:lnTo>
                  <a:lnTo>
                    <a:pt x="9" y="223"/>
                  </a:lnTo>
                  <a:lnTo>
                    <a:pt x="5" y="241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2" y="292"/>
                  </a:lnTo>
                  <a:lnTo>
                    <a:pt x="4" y="310"/>
                  </a:lnTo>
                  <a:lnTo>
                    <a:pt x="7" y="327"/>
                  </a:lnTo>
                  <a:lnTo>
                    <a:pt x="13" y="344"/>
                  </a:lnTo>
                  <a:lnTo>
                    <a:pt x="21" y="360"/>
                  </a:lnTo>
                  <a:lnTo>
                    <a:pt x="29" y="376"/>
                  </a:lnTo>
                  <a:lnTo>
                    <a:pt x="39" y="390"/>
                  </a:lnTo>
                  <a:lnTo>
                    <a:pt x="51" y="404"/>
                  </a:lnTo>
                  <a:lnTo>
                    <a:pt x="63" y="416"/>
                  </a:lnTo>
                  <a:lnTo>
                    <a:pt x="78" y="427"/>
                  </a:lnTo>
                  <a:lnTo>
                    <a:pt x="94" y="437"/>
                  </a:lnTo>
                  <a:lnTo>
                    <a:pt x="865" y="871"/>
                  </a:lnTo>
                  <a:lnTo>
                    <a:pt x="877" y="877"/>
                  </a:lnTo>
                  <a:lnTo>
                    <a:pt x="888" y="881"/>
                  </a:lnTo>
                  <a:lnTo>
                    <a:pt x="900" y="886"/>
                  </a:lnTo>
                  <a:lnTo>
                    <a:pt x="912" y="889"/>
                  </a:lnTo>
                  <a:lnTo>
                    <a:pt x="924" y="891"/>
                  </a:lnTo>
                  <a:lnTo>
                    <a:pt x="937" y="894"/>
                  </a:lnTo>
                  <a:lnTo>
                    <a:pt x="949" y="895"/>
                  </a:lnTo>
                  <a:lnTo>
                    <a:pt x="961" y="894"/>
                  </a:lnTo>
                  <a:lnTo>
                    <a:pt x="974" y="894"/>
                  </a:lnTo>
                  <a:lnTo>
                    <a:pt x="986" y="891"/>
                  </a:lnTo>
                  <a:lnTo>
                    <a:pt x="998" y="889"/>
                  </a:lnTo>
                  <a:lnTo>
                    <a:pt x="1010" y="886"/>
                  </a:lnTo>
                  <a:lnTo>
                    <a:pt x="1022" y="881"/>
                  </a:lnTo>
                  <a:lnTo>
                    <a:pt x="1033" y="876"/>
                  </a:lnTo>
                  <a:lnTo>
                    <a:pt x="1045" y="870"/>
                  </a:lnTo>
                  <a:lnTo>
                    <a:pt x="1056" y="863"/>
                  </a:lnTo>
                  <a:lnTo>
                    <a:pt x="1851" y="333"/>
                  </a:lnTo>
                  <a:lnTo>
                    <a:pt x="1866" y="322"/>
                  </a:lnTo>
                  <a:lnTo>
                    <a:pt x="1880" y="310"/>
                  </a:lnTo>
                  <a:lnTo>
                    <a:pt x="1892" y="297"/>
                  </a:lnTo>
                  <a:lnTo>
                    <a:pt x="1902" y="282"/>
                  </a:lnTo>
                  <a:lnTo>
                    <a:pt x="1911" y="267"/>
                  </a:lnTo>
                  <a:lnTo>
                    <a:pt x="1919" y="251"/>
                  </a:lnTo>
                  <a:lnTo>
                    <a:pt x="1925" y="235"/>
                  </a:lnTo>
                  <a:lnTo>
                    <a:pt x="1929" y="217"/>
                  </a:lnTo>
                  <a:lnTo>
                    <a:pt x="1931" y="200"/>
                  </a:lnTo>
                  <a:lnTo>
                    <a:pt x="1932" y="182"/>
                  </a:lnTo>
                  <a:lnTo>
                    <a:pt x="1931" y="166"/>
                  </a:lnTo>
                  <a:lnTo>
                    <a:pt x="1929" y="148"/>
                  </a:lnTo>
                  <a:lnTo>
                    <a:pt x="1925" y="131"/>
                  </a:lnTo>
                  <a:lnTo>
                    <a:pt x="1919" y="114"/>
                  </a:lnTo>
                  <a:lnTo>
                    <a:pt x="1911" y="97"/>
                  </a:lnTo>
                  <a:lnTo>
                    <a:pt x="1901" y="81"/>
                  </a:lnTo>
                  <a:lnTo>
                    <a:pt x="1890" y="66"/>
                  </a:lnTo>
                  <a:lnTo>
                    <a:pt x="1878" y="52"/>
                  </a:lnTo>
                  <a:lnTo>
                    <a:pt x="1865" y="41"/>
                  </a:lnTo>
                  <a:lnTo>
                    <a:pt x="1850" y="30"/>
                  </a:lnTo>
                  <a:lnTo>
                    <a:pt x="1835" y="21"/>
                  </a:lnTo>
                  <a:lnTo>
                    <a:pt x="1819" y="14"/>
                  </a:lnTo>
                  <a:lnTo>
                    <a:pt x="1802" y="7"/>
                  </a:lnTo>
                  <a:lnTo>
                    <a:pt x="1785" y="4"/>
                  </a:lnTo>
                  <a:lnTo>
                    <a:pt x="1768" y="0"/>
                  </a:lnTo>
                  <a:lnTo>
                    <a:pt x="1750" y="0"/>
                  </a:lnTo>
                  <a:lnTo>
                    <a:pt x="1733" y="0"/>
                  </a:lnTo>
                  <a:lnTo>
                    <a:pt x="1716" y="3"/>
                  </a:lnTo>
                  <a:lnTo>
                    <a:pt x="1699" y="7"/>
                  </a:lnTo>
                  <a:lnTo>
                    <a:pt x="1682" y="13"/>
                  </a:lnTo>
                  <a:lnTo>
                    <a:pt x="1665" y="21"/>
                  </a:lnTo>
                  <a:lnTo>
                    <a:pt x="1649" y="31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5314884" y="964134"/>
              <a:ext cx="599171" cy="226624"/>
            </a:xfrm>
            <a:custGeom>
              <a:avLst/>
              <a:gdLst/>
              <a:ahLst/>
              <a:cxnLst>
                <a:cxn ang="0">
                  <a:pos x="2962" y="37"/>
                </a:cxn>
                <a:cxn ang="0">
                  <a:pos x="2872" y="95"/>
                </a:cxn>
                <a:cxn ang="0">
                  <a:pos x="2716" y="197"/>
                </a:cxn>
                <a:cxn ang="0">
                  <a:pos x="2517" y="328"/>
                </a:cxn>
                <a:cxn ang="0">
                  <a:pos x="2299" y="470"/>
                </a:cxn>
                <a:cxn ang="0">
                  <a:pos x="2087" y="610"/>
                </a:cxn>
                <a:cxn ang="0">
                  <a:pos x="1903" y="730"/>
                </a:cxn>
                <a:cxn ang="0">
                  <a:pos x="1772" y="816"/>
                </a:cxn>
                <a:cxn ang="0">
                  <a:pos x="1690" y="821"/>
                </a:cxn>
                <a:cxn ang="0">
                  <a:pos x="1537" y="750"/>
                </a:cxn>
                <a:cxn ang="0">
                  <a:pos x="1319" y="650"/>
                </a:cxn>
                <a:cxn ang="0">
                  <a:pos x="1066" y="533"/>
                </a:cxn>
                <a:cxn ang="0">
                  <a:pos x="806" y="413"/>
                </a:cxn>
                <a:cxn ang="0">
                  <a:pos x="567" y="303"/>
                </a:cxn>
                <a:cxn ang="0">
                  <a:pos x="381" y="216"/>
                </a:cxn>
                <a:cxn ang="0">
                  <a:pos x="273" y="167"/>
                </a:cxn>
                <a:cxn ang="0">
                  <a:pos x="241" y="154"/>
                </a:cxn>
                <a:cxn ang="0">
                  <a:pos x="205" y="146"/>
                </a:cxn>
                <a:cxn ang="0">
                  <a:pos x="171" y="145"/>
                </a:cxn>
                <a:cxn ang="0">
                  <a:pos x="136" y="150"/>
                </a:cxn>
                <a:cxn ang="0">
                  <a:pos x="103" y="161"/>
                </a:cxn>
                <a:cxn ang="0">
                  <a:pos x="73" y="181"/>
                </a:cxn>
                <a:cxn ang="0">
                  <a:pos x="47" y="204"/>
                </a:cxn>
                <a:cxn ang="0">
                  <a:pos x="26" y="233"/>
                </a:cxn>
                <a:cxn ang="0">
                  <a:pos x="10" y="267"/>
                </a:cxn>
                <a:cxn ang="0">
                  <a:pos x="1" y="302"/>
                </a:cxn>
                <a:cxn ang="0">
                  <a:pos x="0" y="338"/>
                </a:cxn>
                <a:cxn ang="0">
                  <a:pos x="5" y="372"/>
                </a:cxn>
                <a:cxn ang="0">
                  <a:pos x="18" y="405"/>
                </a:cxn>
                <a:cxn ang="0">
                  <a:pos x="36" y="434"/>
                </a:cxn>
                <a:cxn ang="0">
                  <a:pos x="59" y="461"/>
                </a:cxn>
                <a:cxn ang="0">
                  <a:pos x="89" y="483"/>
                </a:cxn>
                <a:cxn ang="0">
                  <a:pos x="1672" y="1214"/>
                </a:cxn>
                <a:cxn ang="0">
                  <a:pos x="1695" y="1222"/>
                </a:cxn>
                <a:cxn ang="0">
                  <a:pos x="1717" y="1228"/>
                </a:cxn>
                <a:cxn ang="0">
                  <a:pos x="1740" y="1231"/>
                </a:cxn>
                <a:cxn ang="0">
                  <a:pos x="1762" y="1230"/>
                </a:cxn>
                <a:cxn ang="0">
                  <a:pos x="1785" y="1228"/>
                </a:cxn>
                <a:cxn ang="0">
                  <a:pos x="1807" y="1221"/>
                </a:cxn>
                <a:cxn ang="0">
                  <a:pos x="1828" y="1213"/>
                </a:cxn>
                <a:cxn ang="0">
                  <a:pos x="1849" y="1201"/>
                </a:cxn>
                <a:cxn ang="0">
                  <a:pos x="3189" y="323"/>
                </a:cxn>
                <a:cxn ang="0">
                  <a:pos x="3215" y="297"/>
                </a:cxn>
                <a:cxn ang="0">
                  <a:pos x="3234" y="268"/>
                </a:cxn>
                <a:cxn ang="0">
                  <a:pos x="3248" y="236"/>
                </a:cxn>
                <a:cxn ang="0">
                  <a:pos x="3256" y="201"/>
                </a:cxn>
                <a:cxn ang="0">
                  <a:pos x="3256" y="166"/>
                </a:cxn>
                <a:cxn ang="0">
                  <a:pos x="3250" y="131"/>
                </a:cxn>
                <a:cxn ang="0">
                  <a:pos x="3237" y="97"/>
                </a:cxn>
                <a:cxn ang="0">
                  <a:pos x="3216" y="66"/>
                </a:cxn>
                <a:cxn ang="0">
                  <a:pos x="3191" y="41"/>
                </a:cxn>
                <a:cxn ang="0">
                  <a:pos x="3161" y="21"/>
                </a:cxn>
                <a:cxn ang="0">
                  <a:pos x="3129" y="7"/>
                </a:cxn>
                <a:cxn ang="0">
                  <a:pos x="3094" y="1"/>
                </a:cxn>
                <a:cxn ang="0">
                  <a:pos x="3059" y="0"/>
                </a:cxn>
                <a:cxn ang="0">
                  <a:pos x="3024" y="6"/>
                </a:cxn>
                <a:cxn ang="0">
                  <a:pos x="2990" y="20"/>
                </a:cxn>
              </a:cxnLst>
              <a:rect l="0" t="0" r="r" b="b"/>
              <a:pathLst>
                <a:path w="3257" h="1231">
                  <a:moveTo>
                    <a:pt x="2975" y="29"/>
                  </a:moveTo>
                  <a:lnTo>
                    <a:pt x="2962" y="37"/>
                  </a:lnTo>
                  <a:lnTo>
                    <a:pt x="2928" y="60"/>
                  </a:lnTo>
                  <a:lnTo>
                    <a:pt x="2872" y="95"/>
                  </a:lnTo>
                  <a:lnTo>
                    <a:pt x="2802" y="142"/>
                  </a:lnTo>
                  <a:lnTo>
                    <a:pt x="2716" y="197"/>
                  </a:lnTo>
                  <a:lnTo>
                    <a:pt x="2621" y="260"/>
                  </a:lnTo>
                  <a:lnTo>
                    <a:pt x="2517" y="328"/>
                  </a:lnTo>
                  <a:lnTo>
                    <a:pt x="2409" y="399"/>
                  </a:lnTo>
                  <a:lnTo>
                    <a:pt x="2299" y="470"/>
                  </a:lnTo>
                  <a:lnTo>
                    <a:pt x="2191" y="541"/>
                  </a:lnTo>
                  <a:lnTo>
                    <a:pt x="2087" y="610"/>
                  </a:lnTo>
                  <a:lnTo>
                    <a:pt x="1990" y="674"/>
                  </a:lnTo>
                  <a:lnTo>
                    <a:pt x="1903" y="730"/>
                  </a:lnTo>
                  <a:lnTo>
                    <a:pt x="1829" y="778"/>
                  </a:lnTo>
                  <a:lnTo>
                    <a:pt x="1772" y="816"/>
                  </a:lnTo>
                  <a:lnTo>
                    <a:pt x="1734" y="841"/>
                  </a:lnTo>
                  <a:lnTo>
                    <a:pt x="1690" y="821"/>
                  </a:lnTo>
                  <a:lnTo>
                    <a:pt x="1624" y="791"/>
                  </a:lnTo>
                  <a:lnTo>
                    <a:pt x="1537" y="750"/>
                  </a:lnTo>
                  <a:lnTo>
                    <a:pt x="1435" y="703"/>
                  </a:lnTo>
                  <a:lnTo>
                    <a:pt x="1319" y="650"/>
                  </a:lnTo>
                  <a:lnTo>
                    <a:pt x="1196" y="593"/>
                  </a:lnTo>
                  <a:lnTo>
                    <a:pt x="1066" y="533"/>
                  </a:lnTo>
                  <a:lnTo>
                    <a:pt x="935" y="473"/>
                  </a:lnTo>
                  <a:lnTo>
                    <a:pt x="806" y="413"/>
                  </a:lnTo>
                  <a:lnTo>
                    <a:pt x="682" y="356"/>
                  </a:lnTo>
                  <a:lnTo>
                    <a:pt x="567" y="303"/>
                  </a:lnTo>
                  <a:lnTo>
                    <a:pt x="466" y="256"/>
                  </a:lnTo>
                  <a:lnTo>
                    <a:pt x="381" y="216"/>
                  </a:lnTo>
                  <a:lnTo>
                    <a:pt x="315" y="186"/>
                  </a:lnTo>
                  <a:lnTo>
                    <a:pt x="273" y="167"/>
                  </a:lnTo>
                  <a:lnTo>
                    <a:pt x="258" y="160"/>
                  </a:lnTo>
                  <a:lnTo>
                    <a:pt x="241" y="154"/>
                  </a:lnTo>
                  <a:lnTo>
                    <a:pt x="223" y="149"/>
                  </a:lnTo>
                  <a:lnTo>
                    <a:pt x="205" y="146"/>
                  </a:lnTo>
                  <a:lnTo>
                    <a:pt x="188" y="143"/>
                  </a:lnTo>
                  <a:lnTo>
                    <a:pt x="171" y="145"/>
                  </a:lnTo>
                  <a:lnTo>
                    <a:pt x="153" y="146"/>
                  </a:lnTo>
                  <a:lnTo>
                    <a:pt x="136" y="150"/>
                  </a:lnTo>
                  <a:lnTo>
                    <a:pt x="119" y="155"/>
                  </a:lnTo>
                  <a:lnTo>
                    <a:pt x="103" y="161"/>
                  </a:lnTo>
                  <a:lnTo>
                    <a:pt x="87" y="170"/>
                  </a:lnTo>
                  <a:lnTo>
                    <a:pt x="73" y="181"/>
                  </a:lnTo>
                  <a:lnTo>
                    <a:pt x="59" y="191"/>
                  </a:lnTo>
                  <a:lnTo>
                    <a:pt x="47" y="204"/>
                  </a:lnTo>
                  <a:lnTo>
                    <a:pt x="36" y="218"/>
                  </a:lnTo>
                  <a:lnTo>
                    <a:pt x="26" y="233"/>
                  </a:lnTo>
                  <a:lnTo>
                    <a:pt x="17" y="249"/>
                  </a:lnTo>
                  <a:lnTo>
                    <a:pt x="10" y="267"/>
                  </a:lnTo>
                  <a:lnTo>
                    <a:pt x="4" y="284"/>
                  </a:lnTo>
                  <a:lnTo>
                    <a:pt x="1" y="302"/>
                  </a:lnTo>
                  <a:lnTo>
                    <a:pt x="0" y="320"/>
                  </a:lnTo>
                  <a:lnTo>
                    <a:pt x="0" y="338"/>
                  </a:lnTo>
                  <a:lnTo>
                    <a:pt x="2" y="355"/>
                  </a:lnTo>
                  <a:lnTo>
                    <a:pt x="5" y="372"/>
                  </a:lnTo>
                  <a:lnTo>
                    <a:pt x="11" y="388"/>
                  </a:lnTo>
                  <a:lnTo>
                    <a:pt x="18" y="405"/>
                  </a:lnTo>
                  <a:lnTo>
                    <a:pt x="26" y="420"/>
                  </a:lnTo>
                  <a:lnTo>
                    <a:pt x="36" y="434"/>
                  </a:lnTo>
                  <a:lnTo>
                    <a:pt x="47" y="448"/>
                  </a:lnTo>
                  <a:lnTo>
                    <a:pt x="59" y="461"/>
                  </a:lnTo>
                  <a:lnTo>
                    <a:pt x="74" y="473"/>
                  </a:lnTo>
                  <a:lnTo>
                    <a:pt x="89" y="483"/>
                  </a:lnTo>
                  <a:lnTo>
                    <a:pt x="105" y="492"/>
                  </a:lnTo>
                  <a:lnTo>
                    <a:pt x="1672" y="1214"/>
                  </a:lnTo>
                  <a:lnTo>
                    <a:pt x="1683" y="1219"/>
                  </a:lnTo>
                  <a:lnTo>
                    <a:pt x="1695" y="1222"/>
                  </a:lnTo>
                  <a:lnTo>
                    <a:pt x="1706" y="1225"/>
                  </a:lnTo>
                  <a:lnTo>
                    <a:pt x="1717" y="1228"/>
                  </a:lnTo>
                  <a:lnTo>
                    <a:pt x="1728" y="1230"/>
                  </a:lnTo>
                  <a:lnTo>
                    <a:pt x="1740" y="1231"/>
                  </a:lnTo>
                  <a:lnTo>
                    <a:pt x="1751" y="1231"/>
                  </a:lnTo>
                  <a:lnTo>
                    <a:pt x="1762" y="1230"/>
                  </a:lnTo>
                  <a:lnTo>
                    <a:pt x="1773" y="1229"/>
                  </a:lnTo>
                  <a:lnTo>
                    <a:pt x="1785" y="1228"/>
                  </a:lnTo>
                  <a:lnTo>
                    <a:pt x="1796" y="1224"/>
                  </a:lnTo>
                  <a:lnTo>
                    <a:pt x="1807" y="1221"/>
                  </a:lnTo>
                  <a:lnTo>
                    <a:pt x="1818" y="1218"/>
                  </a:lnTo>
                  <a:lnTo>
                    <a:pt x="1828" y="1213"/>
                  </a:lnTo>
                  <a:lnTo>
                    <a:pt x="1838" y="1208"/>
                  </a:lnTo>
                  <a:lnTo>
                    <a:pt x="1849" y="1201"/>
                  </a:lnTo>
                  <a:lnTo>
                    <a:pt x="3175" y="333"/>
                  </a:lnTo>
                  <a:lnTo>
                    <a:pt x="3189" y="323"/>
                  </a:lnTo>
                  <a:lnTo>
                    <a:pt x="3203" y="311"/>
                  </a:lnTo>
                  <a:lnTo>
                    <a:pt x="3215" y="297"/>
                  </a:lnTo>
                  <a:lnTo>
                    <a:pt x="3225" y="283"/>
                  </a:lnTo>
                  <a:lnTo>
                    <a:pt x="3234" y="268"/>
                  </a:lnTo>
                  <a:lnTo>
                    <a:pt x="3242" y="252"/>
                  </a:lnTo>
                  <a:lnTo>
                    <a:pt x="3248" y="236"/>
                  </a:lnTo>
                  <a:lnTo>
                    <a:pt x="3252" y="219"/>
                  </a:lnTo>
                  <a:lnTo>
                    <a:pt x="3256" y="201"/>
                  </a:lnTo>
                  <a:lnTo>
                    <a:pt x="3257" y="184"/>
                  </a:lnTo>
                  <a:lnTo>
                    <a:pt x="3256" y="166"/>
                  </a:lnTo>
                  <a:lnTo>
                    <a:pt x="3253" y="149"/>
                  </a:lnTo>
                  <a:lnTo>
                    <a:pt x="3250" y="131"/>
                  </a:lnTo>
                  <a:lnTo>
                    <a:pt x="3244" y="114"/>
                  </a:lnTo>
                  <a:lnTo>
                    <a:pt x="3237" y="97"/>
                  </a:lnTo>
                  <a:lnTo>
                    <a:pt x="3226" y="82"/>
                  </a:lnTo>
                  <a:lnTo>
                    <a:pt x="3216" y="66"/>
                  </a:lnTo>
                  <a:lnTo>
                    <a:pt x="3204" y="52"/>
                  </a:lnTo>
                  <a:lnTo>
                    <a:pt x="3191" y="41"/>
                  </a:lnTo>
                  <a:lnTo>
                    <a:pt x="3176" y="30"/>
                  </a:lnTo>
                  <a:lnTo>
                    <a:pt x="3161" y="21"/>
                  </a:lnTo>
                  <a:lnTo>
                    <a:pt x="3146" y="13"/>
                  </a:lnTo>
                  <a:lnTo>
                    <a:pt x="3129" y="7"/>
                  </a:lnTo>
                  <a:lnTo>
                    <a:pt x="3112" y="3"/>
                  </a:lnTo>
                  <a:lnTo>
                    <a:pt x="3094" y="1"/>
                  </a:lnTo>
                  <a:lnTo>
                    <a:pt x="3077" y="0"/>
                  </a:lnTo>
                  <a:lnTo>
                    <a:pt x="3059" y="0"/>
                  </a:lnTo>
                  <a:lnTo>
                    <a:pt x="3042" y="2"/>
                  </a:lnTo>
                  <a:lnTo>
                    <a:pt x="3024" y="6"/>
                  </a:lnTo>
                  <a:lnTo>
                    <a:pt x="3007" y="12"/>
                  </a:lnTo>
                  <a:lnTo>
                    <a:pt x="2990" y="20"/>
                  </a:lnTo>
                  <a:lnTo>
                    <a:pt x="2975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57" name="Freeform 16"/>
            <p:cNvSpPr>
              <a:spLocks/>
            </p:cNvSpPr>
            <p:nvPr/>
          </p:nvSpPr>
          <p:spPr bwMode="auto">
            <a:xfrm>
              <a:off x="5394478" y="1221712"/>
              <a:ext cx="466513" cy="182405"/>
            </a:xfrm>
            <a:custGeom>
              <a:avLst/>
              <a:gdLst/>
              <a:ahLst/>
              <a:cxnLst>
                <a:cxn ang="0">
                  <a:pos x="2247" y="32"/>
                </a:cxn>
                <a:cxn ang="0">
                  <a:pos x="2181" y="72"/>
                </a:cxn>
                <a:cxn ang="0">
                  <a:pos x="2064" y="142"/>
                </a:cxn>
                <a:cxn ang="0">
                  <a:pos x="1915" y="233"/>
                </a:cxn>
                <a:cxn ang="0">
                  <a:pos x="1751" y="332"/>
                </a:cxn>
                <a:cxn ang="0">
                  <a:pos x="1588" y="431"/>
                </a:cxn>
                <a:cxn ang="0">
                  <a:pos x="1444" y="517"/>
                </a:cxn>
                <a:cxn ang="0">
                  <a:pos x="1338" y="581"/>
                </a:cxn>
                <a:cxn ang="0">
                  <a:pos x="1267" y="585"/>
                </a:cxn>
                <a:cxn ang="0">
                  <a:pos x="1152" y="531"/>
                </a:cxn>
                <a:cxn ang="0">
                  <a:pos x="995" y="458"/>
                </a:cxn>
                <a:cxn ang="0">
                  <a:pos x="817" y="375"/>
                </a:cxn>
                <a:cxn ang="0">
                  <a:pos x="636" y="289"/>
                </a:cxn>
                <a:cxn ang="0">
                  <a:pos x="472" y="213"/>
                </a:cxn>
                <a:cxn ang="0">
                  <a:pos x="342" y="152"/>
                </a:cxn>
                <a:cxn ang="0">
                  <a:pos x="269" y="118"/>
                </a:cxn>
                <a:cxn ang="0">
                  <a:pos x="242" y="106"/>
                </a:cxn>
                <a:cxn ang="0">
                  <a:pos x="206" y="98"/>
                </a:cxn>
                <a:cxn ang="0">
                  <a:pos x="172" y="97"/>
                </a:cxn>
                <a:cxn ang="0">
                  <a:pos x="137" y="103"/>
                </a:cxn>
                <a:cxn ang="0">
                  <a:pos x="104" y="114"/>
                </a:cxn>
                <a:cxn ang="0">
                  <a:pos x="74" y="132"/>
                </a:cxn>
                <a:cxn ang="0">
                  <a:pos x="48" y="155"/>
                </a:cxn>
                <a:cxn ang="0">
                  <a:pos x="27" y="185"/>
                </a:cxn>
                <a:cxn ang="0">
                  <a:pos x="10" y="218"/>
                </a:cxn>
                <a:cxn ang="0">
                  <a:pos x="2" y="253"/>
                </a:cxn>
                <a:cxn ang="0">
                  <a:pos x="1" y="289"/>
                </a:cxn>
                <a:cxn ang="0">
                  <a:pos x="5" y="324"/>
                </a:cxn>
                <a:cxn ang="0">
                  <a:pos x="18" y="357"/>
                </a:cxn>
                <a:cxn ang="0">
                  <a:pos x="36" y="387"/>
                </a:cxn>
                <a:cxn ang="0">
                  <a:pos x="59" y="413"/>
                </a:cxn>
                <a:cxn ang="0">
                  <a:pos x="88" y="434"/>
                </a:cxn>
                <a:cxn ang="0">
                  <a:pos x="1238" y="973"/>
                </a:cxn>
                <a:cxn ang="0">
                  <a:pos x="1258" y="981"/>
                </a:cxn>
                <a:cxn ang="0">
                  <a:pos x="1281" y="987"/>
                </a:cxn>
                <a:cxn ang="0">
                  <a:pos x="1302" y="990"/>
                </a:cxn>
                <a:cxn ang="0">
                  <a:pos x="1325" y="990"/>
                </a:cxn>
                <a:cxn ang="0">
                  <a:pos x="1346" y="988"/>
                </a:cxn>
                <a:cxn ang="0">
                  <a:pos x="1369" y="982"/>
                </a:cxn>
                <a:cxn ang="0">
                  <a:pos x="1389" y="975"/>
                </a:cxn>
                <a:cxn ang="0">
                  <a:pos x="1409" y="964"/>
                </a:cxn>
                <a:cxn ang="0">
                  <a:pos x="2461" y="327"/>
                </a:cxn>
                <a:cxn ang="0">
                  <a:pos x="2488" y="303"/>
                </a:cxn>
                <a:cxn ang="0">
                  <a:pos x="2508" y="275"/>
                </a:cxn>
                <a:cxn ang="0">
                  <a:pos x="2523" y="242"/>
                </a:cxn>
                <a:cxn ang="0">
                  <a:pos x="2532" y="208"/>
                </a:cxn>
                <a:cxn ang="0">
                  <a:pos x="2533" y="173"/>
                </a:cxn>
                <a:cxn ang="0">
                  <a:pos x="2528" y="139"/>
                </a:cxn>
                <a:cxn ang="0">
                  <a:pos x="2516" y="104"/>
                </a:cxn>
                <a:cxn ang="0">
                  <a:pos x="2497" y="72"/>
                </a:cxn>
                <a:cxn ang="0">
                  <a:pos x="2472" y="45"/>
                </a:cxn>
                <a:cxn ang="0">
                  <a:pos x="2443" y="25"/>
                </a:cxn>
                <a:cxn ang="0">
                  <a:pos x="2411" y="11"/>
                </a:cxn>
                <a:cxn ang="0">
                  <a:pos x="2378" y="2"/>
                </a:cxn>
                <a:cxn ang="0">
                  <a:pos x="2343" y="0"/>
                </a:cxn>
                <a:cxn ang="0">
                  <a:pos x="2307" y="5"/>
                </a:cxn>
                <a:cxn ang="0">
                  <a:pos x="2273" y="17"/>
                </a:cxn>
              </a:cxnLst>
              <a:rect l="0" t="0" r="r" b="b"/>
              <a:pathLst>
                <a:path w="2533" h="990">
                  <a:moveTo>
                    <a:pt x="2258" y="26"/>
                  </a:moveTo>
                  <a:lnTo>
                    <a:pt x="2247" y="32"/>
                  </a:lnTo>
                  <a:lnTo>
                    <a:pt x="2222" y="48"/>
                  </a:lnTo>
                  <a:lnTo>
                    <a:pt x="2181" y="72"/>
                  </a:lnTo>
                  <a:lnTo>
                    <a:pt x="2128" y="104"/>
                  </a:lnTo>
                  <a:lnTo>
                    <a:pt x="2064" y="142"/>
                  </a:lnTo>
                  <a:lnTo>
                    <a:pt x="1992" y="186"/>
                  </a:lnTo>
                  <a:lnTo>
                    <a:pt x="1915" y="233"/>
                  </a:lnTo>
                  <a:lnTo>
                    <a:pt x="1834" y="282"/>
                  </a:lnTo>
                  <a:lnTo>
                    <a:pt x="1751" y="332"/>
                  </a:lnTo>
                  <a:lnTo>
                    <a:pt x="1667" y="382"/>
                  </a:lnTo>
                  <a:lnTo>
                    <a:pt x="1588" y="431"/>
                  </a:lnTo>
                  <a:lnTo>
                    <a:pt x="1512" y="476"/>
                  </a:lnTo>
                  <a:lnTo>
                    <a:pt x="1444" y="517"/>
                  </a:lnTo>
                  <a:lnTo>
                    <a:pt x="1385" y="553"/>
                  </a:lnTo>
                  <a:lnTo>
                    <a:pt x="1338" y="581"/>
                  </a:lnTo>
                  <a:lnTo>
                    <a:pt x="1304" y="602"/>
                  </a:lnTo>
                  <a:lnTo>
                    <a:pt x="1267" y="585"/>
                  </a:lnTo>
                  <a:lnTo>
                    <a:pt x="1216" y="561"/>
                  </a:lnTo>
                  <a:lnTo>
                    <a:pt x="1152" y="531"/>
                  </a:lnTo>
                  <a:lnTo>
                    <a:pt x="1077" y="496"/>
                  </a:lnTo>
                  <a:lnTo>
                    <a:pt x="995" y="458"/>
                  </a:lnTo>
                  <a:lnTo>
                    <a:pt x="908" y="417"/>
                  </a:lnTo>
                  <a:lnTo>
                    <a:pt x="817" y="375"/>
                  </a:lnTo>
                  <a:lnTo>
                    <a:pt x="726" y="332"/>
                  </a:lnTo>
                  <a:lnTo>
                    <a:pt x="636" y="289"/>
                  </a:lnTo>
                  <a:lnTo>
                    <a:pt x="550" y="250"/>
                  </a:lnTo>
                  <a:lnTo>
                    <a:pt x="472" y="213"/>
                  </a:lnTo>
                  <a:lnTo>
                    <a:pt x="402" y="180"/>
                  </a:lnTo>
                  <a:lnTo>
                    <a:pt x="342" y="152"/>
                  </a:lnTo>
                  <a:lnTo>
                    <a:pt x="299" y="132"/>
                  </a:lnTo>
                  <a:lnTo>
                    <a:pt x="269" y="118"/>
                  </a:lnTo>
                  <a:lnTo>
                    <a:pt x="259" y="113"/>
                  </a:lnTo>
                  <a:lnTo>
                    <a:pt x="242" y="106"/>
                  </a:lnTo>
                  <a:lnTo>
                    <a:pt x="224" y="102"/>
                  </a:lnTo>
                  <a:lnTo>
                    <a:pt x="206" y="98"/>
                  </a:lnTo>
                  <a:lnTo>
                    <a:pt x="190" y="96"/>
                  </a:lnTo>
                  <a:lnTo>
                    <a:pt x="172" y="97"/>
                  </a:lnTo>
                  <a:lnTo>
                    <a:pt x="154" y="98"/>
                  </a:lnTo>
                  <a:lnTo>
                    <a:pt x="137" y="103"/>
                  </a:lnTo>
                  <a:lnTo>
                    <a:pt x="120" y="107"/>
                  </a:lnTo>
                  <a:lnTo>
                    <a:pt x="104" y="114"/>
                  </a:lnTo>
                  <a:lnTo>
                    <a:pt x="88" y="122"/>
                  </a:lnTo>
                  <a:lnTo>
                    <a:pt x="74" y="132"/>
                  </a:lnTo>
                  <a:lnTo>
                    <a:pt x="60" y="143"/>
                  </a:lnTo>
                  <a:lnTo>
                    <a:pt x="48" y="155"/>
                  </a:lnTo>
                  <a:lnTo>
                    <a:pt x="37" y="169"/>
                  </a:lnTo>
                  <a:lnTo>
                    <a:pt x="27" y="185"/>
                  </a:lnTo>
                  <a:lnTo>
                    <a:pt x="18" y="200"/>
                  </a:lnTo>
                  <a:lnTo>
                    <a:pt x="10" y="218"/>
                  </a:lnTo>
                  <a:lnTo>
                    <a:pt x="5" y="236"/>
                  </a:lnTo>
                  <a:lnTo>
                    <a:pt x="2" y="253"/>
                  </a:lnTo>
                  <a:lnTo>
                    <a:pt x="0" y="271"/>
                  </a:lnTo>
                  <a:lnTo>
                    <a:pt x="1" y="289"/>
                  </a:lnTo>
                  <a:lnTo>
                    <a:pt x="2" y="306"/>
                  </a:lnTo>
                  <a:lnTo>
                    <a:pt x="5" y="324"/>
                  </a:lnTo>
                  <a:lnTo>
                    <a:pt x="11" y="341"/>
                  </a:lnTo>
                  <a:lnTo>
                    <a:pt x="18" y="357"/>
                  </a:lnTo>
                  <a:lnTo>
                    <a:pt x="25" y="372"/>
                  </a:lnTo>
                  <a:lnTo>
                    <a:pt x="36" y="387"/>
                  </a:lnTo>
                  <a:lnTo>
                    <a:pt x="47" y="400"/>
                  </a:lnTo>
                  <a:lnTo>
                    <a:pt x="59" y="413"/>
                  </a:lnTo>
                  <a:lnTo>
                    <a:pt x="74" y="424"/>
                  </a:lnTo>
                  <a:lnTo>
                    <a:pt x="88" y="434"/>
                  </a:lnTo>
                  <a:lnTo>
                    <a:pt x="105" y="443"/>
                  </a:lnTo>
                  <a:lnTo>
                    <a:pt x="1238" y="973"/>
                  </a:lnTo>
                  <a:lnTo>
                    <a:pt x="1248" y="978"/>
                  </a:lnTo>
                  <a:lnTo>
                    <a:pt x="1258" y="981"/>
                  </a:lnTo>
                  <a:lnTo>
                    <a:pt x="1270" y="985"/>
                  </a:lnTo>
                  <a:lnTo>
                    <a:pt x="1281" y="987"/>
                  </a:lnTo>
                  <a:lnTo>
                    <a:pt x="1291" y="989"/>
                  </a:lnTo>
                  <a:lnTo>
                    <a:pt x="1302" y="990"/>
                  </a:lnTo>
                  <a:lnTo>
                    <a:pt x="1313" y="990"/>
                  </a:lnTo>
                  <a:lnTo>
                    <a:pt x="1325" y="990"/>
                  </a:lnTo>
                  <a:lnTo>
                    <a:pt x="1336" y="989"/>
                  </a:lnTo>
                  <a:lnTo>
                    <a:pt x="1346" y="988"/>
                  </a:lnTo>
                  <a:lnTo>
                    <a:pt x="1357" y="986"/>
                  </a:lnTo>
                  <a:lnTo>
                    <a:pt x="1369" y="982"/>
                  </a:lnTo>
                  <a:lnTo>
                    <a:pt x="1379" y="979"/>
                  </a:lnTo>
                  <a:lnTo>
                    <a:pt x="1389" y="975"/>
                  </a:lnTo>
                  <a:lnTo>
                    <a:pt x="1399" y="970"/>
                  </a:lnTo>
                  <a:lnTo>
                    <a:pt x="1409" y="964"/>
                  </a:lnTo>
                  <a:lnTo>
                    <a:pt x="2445" y="337"/>
                  </a:lnTo>
                  <a:lnTo>
                    <a:pt x="2461" y="327"/>
                  </a:lnTo>
                  <a:lnTo>
                    <a:pt x="2476" y="316"/>
                  </a:lnTo>
                  <a:lnTo>
                    <a:pt x="2488" y="303"/>
                  </a:lnTo>
                  <a:lnTo>
                    <a:pt x="2499" y="289"/>
                  </a:lnTo>
                  <a:lnTo>
                    <a:pt x="2508" y="275"/>
                  </a:lnTo>
                  <a:lnTo>
                    <a:pt x="2517" y="259"/>
                  </a:lnTo>
                  <a:lnTo>
                    <a:pt x="2523" y="242"/>
                  </a:lnTo>
                  <a:lnTo>
                    <a:pt x="2528" y="225"/>
                  </a:lnTo>
                  <a:lnTo>
                    <a:pt x="2532" y="208"/>
                  </a:lnTo>
                  <a:lnTo>
                    <a:pt x="2533" y="191"/>
                  </a:lnTo>
                  <a:lnTo>
                    <a:pt x="2533" y="173"/>
                  </a:lnTo>
                  <a:lnTo>
                    <a:pt x="2532" y="155"/>
                  </a:lnTo>
                  <a:lnTo>
                    <a:pt x="2528" y="139"/>
                  </a:lnTo>
                  <a:lnTo>
                    <a:pt x="2523" y="121"/>
                  </a:lnTo>
                  <a:lnTo>
                    <a:pt x="2516" y="104"/>
                  </a:lnTo>
                  <a:lnTo>
                    <a:pt x="2507" y="88"/>
                  </a:lnTo>
                  <a:lnTo>
                    <a:pt x="2497" y="72"/>
                  </a:lnTo>
                  <a:lnTo>
                    <a:pt x="2485" y="58"/>
                  </a:lnTo>
                  <a:lnTo>
                    <a:pt x="2472" y="45"/>
                  </a:lnTo>
                  <a:lnTo>
                    <a:pt x="2459" y="34"/>
                  </a:lnTo>
                  <a:lnTo>
                    <a:pt x="2443" y="25"/>
                  </a:lnTo>
                  <a:lnTo>
                    <a:pt x="2428" y="17"/>
                  </a:lnTo>
                  <a:lnTo>
                    <a:pt x="2411" y="11"/>
                  </a:lnTo>
                  <a:lnTo>
                    <a:pt x="2395" y="5"/>
                  </a:lnTo>
                  <a:lnTo>
                    <a:pt x="2378" y="2"/>
                  </a:lnTo>
                  <a:lnTo>
                    <a:pt x="2360" y="0"/>
                  </a:lnTo>
                  <a:lnTo>
                    <a:pt x="2343" y="0"/>
                  </a:lnTo>
                  <a:lnTo>
                    <a:pt x="2325" y="2"/>
                  </a:lnTo>
                  <a:lnTo>
                    <a:pt x="2307" y="5"/>
                  </a:lnTo>
                  <a:lnTo>
                    <a:pt x="2290" y="11"/>
                  </a:lnTo>
                  <a:lnTo>
                    <a:pt x="2273" y="17"/>
                  </a:lnTo>
                  <a:lnTo>
                    <a:pt x="2258" y="26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4572000" y="251099"/>
              <a:ext cx="2643206" cy="1606265"/>
            </a:xfrm>
            <a:custGeom>
              <a:avLst/>
              <a:gdLst/>
              <a:ahLst/>
              <a:cxnLst>
                <a:cxn ang="0">
                  <a:pos x="12020" y="2552"/>
                </a:cxn>
                <a:cxn ang="0">
                  <a:pos x="11593" y="2145"/>
                </a:cxn>
                <a:cxn ang="0">
                  <a:pos x="11006" y="2101"/>
                </a:cxn>
                <a:cxn ang="0">
                  <a:pos x="10492" y="1532"/>
                </a:cxn>
                <a:cxn ang="0">
                  <a:pos x="9035" y="204"/>
                </a:cxn>
                <a:cxn ang="0">
                  <a:pos x="7019" y="106"/>
                </a:cxn>
                <a:cxn ang="0">
                  <a:pos x="5846" y="1192"/>
                </a:cxn>
                <a:cxn ang="0">
                  <a:pos x="5523" y="1323"/>
                </a:cxn>
                <a:cxn ang="0">
                  <a:pos x="4947" y="1205"/>
                </a:cxn>
                <a:cxn ang="0">
                  <a:pos x="4403" y="1454"/>
                </a:cxn>
                <a:cxn ang="0">
                  <a:pos x="4045" y="1904"/>
                </a:cxn>
                <a:cxn ang="0">
                  <a:pos x="3410" y="1666"/>
                </a:cxn>
                <a:cxn ang="0">
                  <a:pos x="2674" y="1650"/>
                </a:cxn>
                <a:cxn ang="0">
                  <a:pos x="1957" y="1924"/>
                </a:cxn>
                <a:cxn ang="0">
                  <a:pos x="1500" y="2384"/>
                </a:cxn>
                <a:cxn ang="0">
                  <a:pos x="1294" y="2935"/>
                </a:cxn>
                <a:cxn ang="0">
                  <a:pos x="1307" y="3601"/>
                </a:cxn>
                <a:cxn ang="0">
                  <a:pos x="1467" y="4262"/>
                </a:cxn>
                <a:cxn ang="0">
                  <a:pos x="938" y="4310"/>
                </a:cxn>
                <a:cxn ang="0">
                  <a:pos x="491" y="4532"/>
                </a:cxn>
                <a:cxn ang="0">
                  <a:pos x="166" y="4937"/>
                </a:cxn>
                <a:cxn ang="0">
                  <a:pos x="0" y="5604"/>
                </a:cxn>
                <a:cxn ang="0">
                  <a:pos x="179" y="6206"/>
                </a:cxn>
                <a:cxn ang="0">
                  <a:pos x="610" y="6555"/>
                </a:cxn>
                <a:cxn ang="0">
                  <a:pos x="1133" y="6604"/>
                </a:cxn>
                <a:cxn ang="0">
                  <a:pos x="1393" y="7391"/>
                </a:cxn>
                <a:cxn ang="0">
                  <a:pos x="2137" y="8010"/>
                </a:cxn>
                <a:cxn ang="0">
                  <a:pos x="3025" y="8405"/>
                </a:cxn>
                <a:cxn ang="0">
                  <a:pos x="3837" y="8541"/>
                </a:cxn>
                <a:cxn ang="0">
                  <a:pos x="4693" y="8448"/>
                </a:cxn>
                <a:cxn ang="0">
                  <a:pos x="5511" y="8156"/>
                </a:cxn>
                <a:cxn ang="0">
                  <a:pos x="6251" y="7709"/>
                </a:cxn>
                <a:cxn ang="0">
                  <a:pos x="6553" y="8080"/>
                </a:cxn>
                <a:cxn ang="0">
                  <a:pos x="7032" y="8413"/>
                </a:cxn>
                <a:cxn ang="0">
                  <a:pos x="7554" y="8616"/>
                </a:cxn>
                <a:cxn ang="0">
                  <a:pos x="8227" y="8721"/>
                </a:cxn>
                <a:cxn ang="0">
                  <a:pos x="8967" y="8639"/>
                </a:cxn>
                <a:cxn ang="0">
                  <a:pos x="9618" y="8297"/>
                </a:cxn>
                <a:cxn ang="0">
                  <a:pos x="10058" y="7750"/>
                </a:cxn>
                <a:cxn ang="0">
                  <a:pos x="10159" y="7574"/>
                </a:cxn>
                <a:cxn ang="0">
                  <a:pos x="10271" y="7525"/>
                </a:cxn>
                <a:cxn ang="0">
                  <a:pos x="10634" y="7533"/>
                </a:cxn>
                <a:cxn ang="0">
                  <a:pos x="11147" y="7612"/>
                </a:cxn>
                <a:cxn ang="0">
                  <a:pos x="11927" y="7612"/>
                </a:cxn>
                <a:cxn ang="0">
                  <a:pos x="12777" y="7424"/>
                </a:cxn>
                <a:cxn ang="0">
                  <a:pos x="13532" y="7004"/>
                </a:cxn>
                <a:cxn ang="0">
                  <a:pos x="14043" y="6416"/>
                </a:cxn>
                <a:cxn ang="0">
                  <a:pos x="14214" y="6055"/>
                </a:cxn>
                <a:cxn ang="0">
                  <a:pos x="14317" y="5667"/>
                </a:cxn>
                <a:cxn ang="0">
                  <a:pos x="14350" y="5264"/>
                </a:cxn>
                <a:cxn ang="0">
                  <a:pos x="14307" y="4779"/>
                </a:cxn>
                <a:cxn ang="0">
                  <a:pos x="14178" y="4276"/>
                </a:cxn>
                <a:cxn ang="0">
                  <a:pos x="13950" y="3821"/>
                </a:cxn>
                <a:cxn ang="0">
                  <a:pos x="13610" y="3440"/>
                </a:cxn>
                <a:cxn ang="0">
                  <a:pos x="13169" y="3177"/>
                </a:cxn>
                <a:cxn ang="0">
                  <a:pos x="12739" y="3063"/>
                </a:cxn>
                <a:cxn ang="0">
                  <a:pos x="12388" y="3071"/>
                </a:cxn>
                <a:cxn ang="0">
                  <a:pos x="12171" y="3154"/>
                </a:cxn>
              </a:cxnLst>
              <a:rect l="0" t="0" r="r" b="b"/>
              <a:pathLst>
                <a:path w="14350" h="8722">
                  <a:moveTo>
                    <a:pt x="12125" y="3246"/>
                  </a:moveTo>
                  <a:lnTo>
                    <a:pt x="12130" y="3141"/>
                  </a:lnTo>
                  <a:lnTo>
                    <a:pt x="12129" y="3042"/>
                  </a:lnTo>
                  <a:lnTo>
                    <a:pt x="12124" y="2948"/>
                  </a:lnTo>
                  <a:lnTo>
                    <a:pt x="12112" y="2859"/>
                  </a:lnTo>
                  <a:lnTo>
                    <a:pt x="12097" y="2775"/>
                  </a:lnTo>
                  <a:lnTo>
                    <a:pt x="12075" y="2696"/>
                  </a:lnTo>
                  <a:lnTo>
                    <a:pt x="12049" y="2622"/>
                  </a:lnTo>
                  <a:lnTo>
                    <a:pt x="12020" y="2552"/>
                  </a:lnTo>
                  <a:lnTo>
                    <a:pt x="11985" y="2488"/>
                  </a:lnTo>
                  <a:lnTo>
                    <a:pt x="11947" y="2430"/>
                  </a:lnTo>
                  <a:lnTo>
                    <a:pt x="11906" y="2375"/>
                  </a:lnTo>
                  <a:lnTo>
                    <a:pt x="11861" y="2325"/>
                  </a:lnTo>
                  <a:lnTo>
                    <a:pt x="11812" y="2280"/>
                  </a:lnTo>
                  <a:lnTo>
                    <a:pt x="11762" y="2240"/>
                  </a:lnTo>
                  <a:lnTo>
                    <a:pt x="11708" y="2204"/>
                  </a:lnTo>
                  <a:lnTo>
                    <a:pt x="11652" y="2172"/>
                  </a:lnTo>
                  <a:lnTo>
                    <a:pt x="11593" y="2145"/>
                  </a:lnTo>
                  <a:lnTo>
                    <a:pt x="11532" y="2123"/>
                  </a:lnTo>
                  <a:lnTo>
                    <a:pt x="11471" y="2105"/>
                  </a:lnTo>
                  <a:lnTo>
                    <a:pt x="11407" y="2092"/>
                  </a:lnTo>
                  <a:lnTo>
                    <a:pt x="11341" y="2083"/>
                  </a:lnTo>
                  <a:lnTo>
                    <a:pt x="11276" y="2078"/>
                  </a:lnTo>
                  <a:lnTo>
                    <a:pt x="11209" y="2078"/>
                  </a:lnTo>
                  <a:lnTo>
                    <a:pt x="11141" y="2081"/>
                  </a:lnTo>
                  <a:lnTo>
                    <a:pt x="11074" y="2089"/>
                  </a:lnTo>
                  <a:lnTo>
                    <a:pt x="11006" y="2101"/>
                  </a:lnTo>
                  <a:lnTo>
                    <a:pt x="10939" y="2117"/>
                  </a:lnTo>
                  <a:lnTo>
                    <a:pt x="10872" y="2138"/>
                  </a:lnTo>
                  <a:lnTo>
                    <a:pt x="10804" y="2161"/>
                  </a:lnTo>
                  <a:lnTo>
                    <a:pt x="10739" y="2189"/>
                  </a:lnTo>
                  <a:lnTo>
                    <a:pt x="10674" y="2221"/>
                  </a:lnTo>
                  <a:lnTo>
                    <a:pt x="10611" y="2257"/>
                  </a:lnTo>
                  <a:lnTo>
                    <a:pt x="10599" y="1999"/>
                  </a:lnTo>
                  <a:lnTo>
                    <a:pt x="10558" y="1758"/>
                  </a:lnTo>
                  <a:lnTo>
                    <a:pt x="10492" y="1532"/>
                  </a:lnTo>
                  <a:lnTo>
                    <a:pt x="10402" y="1322"/>
                  </a:lnTo>
                  <a:lnTo>
                    <a:pt x="10288" y="1127"/>
                  </a:lnTo>
                  <a:lnTo>
                    <a:pt x="10156" y="949"/>
                  </a:lnTo>
                  <a:lnTo>
                    <a:pt x="10004" y="786"/>
                  </a:lnTo>
                  <a:lnTo>
                    <a:pt x="9835" y="639"/>
                  </a:lnTo>
                  <a:lnTo>
                    <a:pt x="9652" y="507"/>
                  </a:lnTo>
                  <a:lnTo>
                    <a:pt x="9457" y="390"/>
                  </a:lnTo>
                  <a:lnTo>
                    <a:pt x="9251" y="289"/>
                  </a:lnTo>
                  <a:lnTo>
                    <a:pt x="9035" y="204"/>
                  </a:lnTo>
                  <a:lnTo>
                    <a:pt x="8814" y="133"/>
                  </a:lnTo>
                  <a:lnTo>
                    <a:pt x="8587" y="77"/>
                  </a:lnTo>
                  <a:lnTo>
                    <a:pt x="8356" y="36"/>
                  </a:lnTo>
                  <a:lnTo>
                    <a:pt x="8125" y="11"/>
                  </a:lnTo>
                  <a:lnTo>
                    <a:pt x="7894" y="0"/>
                  </a:lnTo>
                  <a:lnTo>
                    <a:pt x="7666" y="5"/>
                  </a:lnTo>
                  <a:lnTo>
                    <a:pt x="7444" y="24"/>
                  </a:lnTo>
                  <a:lnTo>
                    <a:pt x="7227" y="58"/>
                  </a:lnTo>
                  <a:lnTo>
                    <a:pt x="7019" y="106"/>
                  </a:lnTo>
                  <a:lnTo>
                    <a:pt x="6821" y="169"/>
                  </a:lnTo>
                  <a:lnTo>
                    <a:pt x="6636" y="247"/>
                  </a:lnTo>
                  <a:lnTo>
                    <a:pt x="6465" y="339"/>
                  </a:lnTo>
                  <a:lnTo>
                    <a:pt x="6310" y="445"/>
                  </a:lnTo>
                  <a:lnTo>
                    <a:pt x="6173" y="567"/>
                  </a:lnTo>
                  <a:lnTo>
                    <a:pt x="6057" y="702"/>
                  </a:lnTo>
                  <a:lnTo>
                    <a:pt x="5961" y="851"/>
                  </a:lnTo>
                  <a:lnTo>
                    <a:pt x="5891" y="1014"/>
                  </a:lnTo>
                  <a:lnTo>
                    <a:pt x="5846" y="1192"/>
                  </a:lnTo>
                  <a:lnTo>
                    <a:pt x="5828" y="1383"/>
                  </a:lnTo>
                  <a:lnTo>
                    <a:pt x="5840" y="1588"/>
                  </a:lnTo>
                  <a:lnTo>
                    <a:pt x="5807" y="1543"/>
                  </a:lnTo>
                  <a:lnTo>
                    <a:pt x="5769" y="1501"/>
                  </a:lnTo>
                  <a:lnTo>
                    <a:pt x="5728" y="1460"/>
                  </a:lnTo>
                  <a:lnTo>
                    <a:pt x="5682" y="1422"/>
                  </a:lnTo>
                  <a:lnTo>
                    <a:pt x="5632" y="1386"/>
                  </a:lnTo>
                  <a:lnTo>
                    <a:pt x="5579" y="1353"/>
                  </a:lnTo>
                  <a:lnTo>
                    <a:pt x="5523" y="1323"/>
                  </a:lnTo>
                  <a:lnTo>
                    <a:pt x="5466" y="1295"/>
                  </a:lnTo>
                  <a:lnTo>
                    <a:pt x="5405" y="1271"/>
                  </a:lnTo>
                  <a:lnTo>
                    <a:pt x="5342" y="1250"/>
                  </a:lnTo>
                  <a:lnTo>
                    <a:pt x="5278" y="1233"/>
                  </a:lnTo>
                  <a:lnTo>
                    <a:pt x="5213" y="1220"/>
                  </a:lnTo>
                  <a:lnTo>
                    <a:pt x="5147" y="1209"/>
                  </a:lnTo>
                  <a:lnTo>
                    <a:pt x="5080" y="1204"/>
                  </a:lnTo>
                  <a:lnTo>
                    <a:pt x="5013" y="1203"/>
                  </a:lnTo>
                  <a:lnTo>
                    <a:pt x="4947" y="1205"/>
                  </a:lnTo>
                  <a:lnTo>
                    <a:pt x="4880" y="1213"/>
                  </a:lnTo>
                  <a:lnTo>
                    <a:pt x="4814" y="1224"/>
                  </a:lnTo>
                  <a:lnTo>
                    <a:pt x="4750" y="1241"/>
                  </a:lnTo>
                  <a:lnTo>
                    <a:pt x="4686" y="1263"/>
                  </a:lnTo>
                  <a:lnTo>
                    <a:pt x="4625" y="1290"/>
                  </a:lnTo>
                  <a:lnTo>
                    <a:pt x="4566" y="1323"/>
                  </a:lnTo>
                  <a:lnTo>
                    <a:pt x="4508" y="1361"/>
                  </a:lnTo>
                  <a:lnTo>
                    <a:pt x="4454" y="1404"/>
                  </a:lnTo>
                  <a:lnTo>
                    <a:pt x="4403" y="1454"/>
                  </a:lnTo>
                  <a:lnTo>
                    <a:pt x="4355" y="1510"/>
                  </a:lnTo>
                  <a:lnTo>
                    <a:pt x="4312" y="1571"/>
                  </a:lnTo>
                  <a:lnTo>
                    <a:pt x="4271" y="1640"/>
                  </a:lnTo>
                  <a:lnTo>
                    <a:pt x="4236" y="1715"/>
                  </a:lnTo>
                  <a:lnTo>
                    <a:pt x="4206" y="1796"/>
                  </a:lnTo>
                  <a:lnTo>
                    <a:pt x="4180" y="1885"/>
                  </a:lnTo>
                  <a:lnTo>
                    <a:pt x="4160" y="1980"/>
                  </a:lnTo>
                  <a:lnTo>
                    <a:pt x="4104" y="1941"/>
                  </a:lnTo>
                  <a:lnTo>
                    <a:pt x="4045" y="1904"/>
                  </a:lnTo>
                  <a:lnTo>
                    <a:pt x="3983" y="1869"/>
                  </a:lnTo>
                  <a:lnTo>
                    <a:pt x="3918" y="1835"/>
                  </a:lnTo>
                  <a:lnTo>
                    <a:pt x="3852" y="1804"/>
                  </a:lnTo>
                  <a:lnTo>
                    <a:pt x="3783" y="1775"/>
                  </a:lnTo>
                  <a:lnTo>
                    <a:pt x="3711" y="1748"/>
                  </a:lnTo>
                  <a:lnTo>
                    <a:pt x="3638" y="1724"/>
                  </a:lnTo>
                  <a:lnTo>
                    <a:pt x="3564" y="1702"/>
                  </a:lnTo>
                  <a:lnTo>
                    <a:pt x="3488" y="1683"/>
                  </a:lnTo>
                  <a:lnTo>
                    <a:pt x="3410" y="1666"/>
                  </a:lnTo>
                  <a:lnTo>
                    <a:pt x="3332" y="1652"/>
                  </a:lnTo>
                  <a:lnTo>
                    <a:pt x="3251" y="1641"/>
                  </a:lnTo>
                  <a:lnTo>
                    <a:pt x="3170" y="1633"/>
                  </a:lnTo>
                  <a:lnTo>
                    <a:pt x="3089" y="1627"/>
                  </a:lnTo>
                  <a:lnTo>
                    <a:pt x="3006" y="1625"/>
                  </a:lnTo>
                  <a:lnTo>
                    <a:pt x="2924" y="1626"/>
                  </a:lnTo>
                  <a:lnTo>
                    <a:pt x="2840" y="1631"/>
                  </a:lnTo>
                  <a:lnTo>
                    <a:pt x="2757" y="1639"/>
                  </a:lnTo>
                  <a:lnTo>
                    <a:pt x="2674" y="1650"/>
                  </a:lnTo>
                  <a:lnTo>
                    <a:pt x="2591" y="1666"/>
                  </a:lnTo>
                  <a:lnTo>
                    <a:pt x="2509" y="1684"/>
                  </a:lnTo>
                  <a:lnTo>
                    <a:pt x="2427" y="1706"/>
                  </a:lnTo>
                  <a:lnTo>
                    <a:pt x="2346" y="1732"/>
                  </a:lnTo>
                  <a:lnTo>
                    <a:pt x="2266" y="1762"/>
                  </a:lnTo>
                  <a:lnTo>
                    <a:pt x="2186" y="1797"/>
                  </a:lnTo>
                  <a:lnTo>
                    <a:pt x="2109" y="1835"/>
                  </a:lnTo>
                  <a:lnTo>
                    <a:pt x="2032" y="1877"/>
                  </a:lnTo>
                  <a:lnTo>
                    <a:pt x="1957" y="1924"/>
                  </a:lnTo>
                  <a:lnTo>
                    <a:pt x="1884" y="1976"/>
                  </a:lnTo>
                  <a:lnTo>
                    <a:pt x="1813" y="2031"/>
                  </a:lnTo>
                  <a:lnTo>
                    <a:pt x="1743" y="2092"/>
                  </a:lnTo>
                  <a:lnTo>
                    <a:pt x="1697" y="2135"/>
                  </a:lnTo>
                  <a:lnTo>
                    <a:pt x="1654" y="2181"/>
                  </a:lnTo>
                  <a:lnTo>
                    <a:pt x="1612" y="2230"/>
                  </a:lnTo>
                  <a:lnTo>
                    <a:pt x="1573" y="2279"/>
                  </a:lnTo>
                  <a:lnTo>
                    <a:pt x="1536" y="2331"/>
                  </a:lnTo>
                  <a:lnTo>
                    <a:pt x="1500" y="2384"/>
                  </a:lnTo>
                  <a:lnTo>
                    <a:pt x="1467" y="2439"/>
                  </a:lnTo>
                  <a:lnTo>
                    <a:pt x="1437" y="2495"/>
                  </a:lnTo>
                  <a:lnTo>
                    <a:pt x="1409" y="2553"/>
                  </a:lnTo>
                  <a:lnTo>
                    <a:pt x="1384" y="2613"/>
                  </a:lnTo>
                  <a:lnTo>
                    <a:pt x="1360" y="2675"/>
                  </a:lnTo>
                  <a:lnTo>
                    <a:pt x="1340" y="2738"/>
                  </a:lnTo>
                  <a:lnTo>
                    <a:pt x="1322" y="2802"/>
                  </a:lnTo>
                  <a:lnTo>
                    <a:pt x="1307" y="2868"/>
                  </a:lnTo>
                  <a:lnTo>
                    <a:pt x="1294" y="2935"/>
                  </a:lnTo>
                  <a:lnTo>
                    <a:pt x="1285" y="3004"/>
                  </a:lnTo>
                  <a:lnTo>
                    <a:pt x="1277" y="3075"/>
                  </a:lnTo>
                  <a:lnTo>
                    <a:pt x="1273" y="3146"/>
                  </a:lnTo>
                  <a:lnTo>
                    <a:pt x="1271" y="3219"/>
                  </a:lnTo>
                  <a:lnTo>
                    <a:pt x="1273" y="3293"/>
                  </a:lnTo>
                  <a:lnTo>
                    <a:pt x="1277" y="3368"/>
                  </a:lnTo>
                  <a:lnTo>
                    <a:pt x="1284" y="3444"/>
                  </a:lnTo>
                  <a:lnTo>
                    <a:pt x="1295" y="3522"/>
                  </a:lnTo>
                  <a:lnTo>
                    <a:pt x="1307" y="3601"/>
                  </a:lnTo>
                  <a:lnTo>
                    <a:pt x="1324" y="3681"/>
                  </a:lnTo>
                  <a:lnTo>
                    <a:pt x="1343" y="3762"/>
                  </a:lnTo>
                  <a:lnTo>
                    <a:pt x="1367" y="3844"/>
                  </a:lnTo>
                  <a:lnTo>
                    <a:pt x="1393" y="3928"/>
                  </a:lnTo>
                  <a:lnTo>
                    <a:pt x="1422" y="4011"/>
                  </a:lnTo>
                  <a:lnTo>
                    <a:pt x="1455" y="4096"/>
                  </a:lnTo>
                  <a:lnTo>
                    <a:pt x="1491" y="4181"/>
                  </a:lnTo>
                  <a:lnTo>
                    <a:pt x="1530" y="4268"/>
                  </a:lnTo>
                  <a:lnTo>
                    <a:pt x="1467" y="4262"/>
                  </a:lnTo>
                  <a:lnTo>
                    <a:pt x="1405" y="4259"/>
                  </a:lnTo>
                  <a:lnTo>
                    <a:pt x="1345" y="4258"/>
                  </a:lnTo>
                  <a:lnTo>
                    <a:pt x="1284" y="4259"/>
                  </a:lnTo>
                  <a:lnTo>
                    <a:pt x="1223" y="4262"/>
                  </a:lnTo>
                  <a:lnTo>
                    <a:pt x="1165" y="4267"/>
                  </a:lnTo>
                  <a:lnTo>
                    <a:pt x="1106" y="4275"/>
                  </a:lnTo>
                  <a:lnTo>
                    <a:pt x="1049" y="4284"/>
                  </a:lnTo>
                  <a:lnTo>
                    <a:pt x="993" y="4295"/>
                  </a:lnTo>
                  <a:lnTo>
                    <a:pt x="938" y="4310"/>
                  </a:lnTo>
                  <a:lnTo>
                    <a:pt x="883" y="4325"/>
                  </a:lnTo>
                  <a:lnTo>
                    <a:pt x="830" y="4343"/>
                  </a:lnTo>
                  <a:lnTo>
                    <a:pt x="777" y="4364"/>
                  </a:lnTo>
                  <a:lnTo>
                    <a:pt x="726" y="4386"/>
                  </a:lnTo>
                  <a:lnTo>
                    <a:pt x="677" y="4411"/>
                  </a:lnTo>
                  <a:lnTo>
                    <a:pt x="629" y="4438"/>
                  </a:lnTo>
                  <a:lnTo>
                    <a:pt x="581" y="4467"/>
                  </a:lnTo>
                  <a:lnTo>
                    <a:pt x="535" y="4498"/>
                  </a:lnTo>
                  <a:lnTo>
                    <a:pt x="491" y="4532"/>
                  </a:lnTo>
                  <a:lnTo>
                    <a:pt x="449" y="4568"/>
                  </a:lnTo>
                  <a:lnTo>
                    <a:pt x="407" y="4606"/>
                  </a:lnTo>
                  <a:lnTo>
                    <a:pt x="368" y="4647"/>
                  </a:lnTo>
                  <a:lnTo>
                    <a:pt x="330" y="4689"/>
                  </a:lnTo>
                  <a:lnTo>
                    <a:pt x="293" y="4734"/>
                  </a:lnTo>
                  <a:lnTo>
                    <a:pt x="259" y="4782"/>
                  </a:lnTo>
                  <a:lnTo>
                    <a:pt x="225" y="4831"/>
                  </a:lnTo>
                  <a:lnTo>
                    <a:pt x="195" y="4883"/>
                  </a:lnTo>
                  <a:lnTo>
                    <a:pt x="166" y="4937"/>
                  </a:lnTo>
                  <a:lnTo>
                    <a:pt x="139" y="4993"/>
                  </a:lnTo>
                  <a:lnTo>
                    <a:pt x="113" y="5051"/>
                  </a:lnTo>
                  <a:lnTo>
                    <a:pt x="90" y="5113"/>
                  </a:lnTo>
                  <a:lnTo>
                    <a:pt x="69" y="5176"/>
                  </a:lnTo>
                  <a:lnTo>
                    <a:pt x="44" y="5267"/>
                  </a:lnTo>
                  <a:lnTo>
                    <a:pt x="24" y="5355"/>
                  </a:lnTo>
                  <a:lnTo>
                    <a:pt x="10" y="5440"/>
                  </a:lnTo>
                  <a:lnTo>
                    <a:pt x="3" y="5523"/>
                  </a:lnTo>
                  <a:lnTo>
                    <a:pt x="0" y="5604"/>
                  </a:lnTo>
                  <a:lnTo>
                    <a:pt x="3" y="5683"/>
                  </a:lnTo>
                  <a:lnTo>
                    <a:pt x="10" y="5758"/>
                  </a:lnTo>
                  <a:lnTo>
                    <a:pt x="22" y="5831"/>
                  </a:lnTo>
                  <a:lnTo>
                    <a:pt x="39" y="5901"/>
                  </a:lnTo>
                  <a:lnTo>
                    <a:pt x="59" y="5968"/>
                  </a:lnTo>
                  <a:lnTo>
                    <a:pt x="84" y="6032"/>
                  </a:lnTo>
                  <a:lnTo>
                    <a:pt x="112" y="6093"/>
                  </a:lnTo>
                  <a:lnTo>
                    <a:pt x="143" y="6151"/>
                  </a:lnTo>
                  <a:lnTo>
                    <a:pt x="179" y="6206"/>
                  </a:lnTo>
                  <a:lnTo>
                    <a:pt x="217" y="6259"/>
                  </a:lnTo>
                  <a:lnTo>
                    <a:pt x="259" y="6307"/>
                  </a:lnTo>
                  <a:lnTo>
                    <a:pt x="303" y="6353"/>
                  </a:lnTo>
                  <a:lnTo>
                    <a:pt x="349" y="6395"/>
                  </a:lnTo>
                  <a:lnTo>
                    <a:pt x="397" y="6434"/>
                  </a:lnTo>
                  <a:lnTo>
                    <a:pt x="448" y="6469"/>
                  </a:lnTo>
                  <a:lnTo>
                    <a:pt x="500" y="6502"/>
                  </a:lnTo>
                  <a:lnTo>
                    <a:pt x="554" y="6530"/>
                  </a:lnTo>
                  <a:lnTo>
                    <a:pt x="610" y="6555"/>
                  </a:lnTo>
                  <a:lnTo>
                    <a:pt x="667" y="6576"/>
                  </a:lnTo>
                  <a:lnTo>
                    <a:pt x="724" y="6593"/>
                  </a:lnTo>
                  <a:lnTo>
                    <a:pt x="781" y="6606"/>
                  </a:lnTo>
                  <a:lnTo>
                    <a:pt x="840" y="6616"/>
                  </a:lnTo>
                  <a:lnTo>
                    <a:pt x="899" y="6622"/>
                  </a:lnTo>
                  <a:lnTo>
                    <a:pt x="958" y="6623"/>
                  </a:lnTo>
                  <a:lnTo>
                    <a:pt x="1017" y="6621"/>
                  </a:lnTo>
                  <a:lnTo>
                    <a:pt x="1075" y="6614"/>
                  </a:lnTo>
                  <a:lnTo>
                    <a:pt x="1133" y="6604"/>
                  </a:lnTo>
                  <a:lnTo>
                    <a:pt x="1128" y="6697"/>
                  </a:lnTo>
                  <a:lnTo>
                    <a:pt x="1131" y="6791"/>
                  </a:lnTo>
                  <a:lnTo>
                    <a:pt x="1144" y="6882"/>
                  </a:lnTo>
                  <a:lnTo>
                    <a:pt x="1167" y="6970"/>
                  </a:lnTo>
                  <a:lnTo>
                    <a:pt x="1197" y="7058"/>
                  </a:lnTo>
                  <a:lnTo>
                    <a:pt x="1236" y="7144"/>
                  </a:lnTo>
                  <a:lnTo>
                    <a:pt x="1282" y="7228"/>
                  </a:lnTo>
                  <a:lnTo>
                    <a:pt x="1333" y="7310"/>
                  </a:lnTo>
                  <a:lnTo>
                    <a:pt x="1393" y="7391"/>
                  </a:lnTo>
                  <a:lnTo>
                    <a:pt x="1458" y="7468"/>
                  </a:lnTo>
                  <a:lnTo>
                    <a:pt x="1528" y="7545"/>
                  </a:lnTo>
                  <a:lnTo>
                    <a:pt x="1604" y="7618"/>
                  </a:lnTo>
                  <a:lnTo>
                    <a:pt x="1684" y="7689"/>
                  </a:lnTo>
                  <a:lnTo>
                    <a:pt x="1768" y="7758"/>
                  </a:lnTo>
                  <a:lnTo>
                    <a:pt x="1856" y="7825"/>
                  </a:lnTo>
                  <a:lnTo>
                    <a:pt x="1947" y="7889"/>
                  </a:lnTo>
                  <a:lnTo>
                    <a:pt x="2040" y="7951"/>
                  </a:lnTo>
                  <a:lnTo>
                    <a:pt x="2137" y="8010"/>
                  </a:lnTo>
                  <a:lnTo>
                    <a:pt x="2235" y="8066"/>
                  </a:lnTo>
                  <a:lnTo>
                    <a:pt x="2334" y="8119"/>
                  </a:lnTo>
                  <a:lnTo>
                    <a:pt x="2434" y="8169"/>
                  </a:lnTo>
                  <a:lnTo>
                    <a:pt x="2534" y="8216"/>
                  </a:lnTo>
                  <a:lnTo>
                    <a:pt x="2634" y="8260"/>
                  </a:lnTo>
                  <a:lnTo>
                    <a:pt x="2734" y="8302"/>
                  </a:lnTo>
                  <a:lnTo>
                    <a:pt x="2833" y="8340"/>
                  </a:lnTo>
                  <a:lnTo>
                    <a:pt x="2929" y="8375"/>
                  </a:lnTo>
                  <a:lnTo>
                    <a:pt x="3025" y="8405"/>
                  </a:lnTo>
                  <a:lnTo>
                    <a:pt x="3117" y="8433"/>
                  </a:lnTo>
                  <a:lnTo>
                    <a:pt x="3207" y="8458"/>
                  </a:lnTo>
                  <a:lnTo>
                    <a:pt x="3294" y="8478"/>
                  </a:lnTo>
                  <a:lnTo>
                    <a:pt x="3376" y="8495"/>
                  </a:lnTo>
                  <a:lnTo>
                    <a:pt x="3455" y="8509"/>
                  </a:lnTo>
                  <a:lnTo>
                    <a:pt x="3551" y="8522"/>
                  </a:lnTo>
                  <a:lnTo>
                    <a:pt x="3646" y="8531"/>
                  </a:lnTo>
                  <a:lnTo>
                    <a:pt x="3742" y="8538"/>
                  </a:lnTo>
                  <a:lnTo>
                    <a:pt x="3837" y="8541"/>
                  </a:lnTo>
                  <a:lnTo>
                    <a:pt x="3933" y="8542"/>
                  </a:lnTo>
                  <a:lnTo>
                    <a:pt x="4029" y="8540"/>
                  </a:lnTo>
                  <a:lnTo>
                    <a:pt x="4125" y="8534"/>
                  </a:lnTo>
                  <a:lnTo>
                    <a:pt x="4221" y="8527"/>
                  </a:lnTo>
                  <a:lnTo>
                    <a:pt x="4315" y="8516"/>
                  </a:lnTo>
                  <a:lnTo>
                    <a:pt x="4410" y="8503"/>
                  </a:lnTo>
                  <a:lnTo>
                    <a:pt x="4505" y="8487"/>
                  </a:lnTo>
                  <a:lnTo>
                    <a:pt x="4599" y="8468"/>
                  </a:lnTo>
                  <a:lnTo>
                    <a:pt x="4693" y="8448"/>
                  </a:lnTo>
                  <a:lnTo>
                    <a:pt x="4787" y="8424"/>
                  </a:lnTo>
                  <a:lnTo>
                    <a:pt x="4879" y="8398"/>
                  </a:lnTo>
                  <a:lnTo>
                    <a:pt x="4971" y="8370"/>
                  </a:lnTo>
                  <a:lnTo>
                    <a:pt x="5063" y="8340"/>
                  </a:lnTo>
                  <a:lnTo>
                    <a:pt x="5154" y="8307"/>
                  </a:lnTo>
                  <a:lnTo>
                    <a:pt x="5244" y="8273"/>
                  </a:lnTo>
                  <a:lnTo>
                    <a:pt x="5334" y="8236"/>
                  </a:lnTo>
                  <a:lnTo>
                    <a:pt x="5423" y="8197"/>
                  </a:lnTo>
                  <a:lnTo>
                    <a:pt x="5511" y="8156"/>
                  </a:lnTo>
                  <a:lnTo>
                    <a:pt x="5597" y="8113"/>
                  </a:lnTo>
                  <a:lnTo>
                    <a:pt x="5683" y="8068"/>
                  </a:lnTo>
                  <a:lnTo>
                    <a:pt x="5768" y="8022"/>
                  </a:lnTo>
                  <a:lnTo>
                    <a:pt x="5851" y="7974"/>
                  </a:lnTo>
                  <a:lnTo>
                    <a:pt x="5934" y="7924"/>
                  </a:lnTo>
                  <a:lnTo>
                    <a:pt x="6015" y="7873"/>
                  </a:lnTo>
                  <a:lnTo>
                    <a:pt x="6095" y="7820"/>
                  </a:lnTo>
                  <a:lnTo>
                    <a:pt x="6174" y="7765"/>
                  </a:lnTo>
                  <a:lnTo>
                    <a:pt x="6251" y="7709"/>
                  </a:lnTo>
                  <a:lnTo>
                    <a:pt x="6328" y="7651"/>
                  </a:lnTo>
                  <a:lnTo>
                    <a:pt x="6338" y="7712"/>
                  </a:lnTo>
                  <a:lnTo>
                    <a:pt x="6355" y="7770"/>
                  </a:lnTo>
                  <a:lnTo>
                    <a:pt x="6376" y="7828"/>
                  </a:lnTo>
                  <a:lnTo>
                    <a:pt x="6403" y="7882"/>
                  </a:lnTo>
                  <a:lnTo>
                    <a:pt x="6435" y="7934"/>
                  </a:lnTo>
                  <a:lnTo>
                    <a:pt x="6471" y="7985"/>
                  </a:lnTo>
                  <a:lnTo>
                    <a:pt x="6510" y="8034"/>
                  </a:lnTo>
                  <a:lnTo>
                    <a:pt x="6553" y="8080"/>
                  </a:lnTo>
                  <a:lnTo>
                    <a:pt x="6599" y="8125"/>
                  </a:lnTo>
                  <a:lnTo>
                    <a:pt x="6647" y="8168"/>
                  </a:lnTo>
                  <a:lnTo>
                    <a:pt x="6699" y="8209"/>
                  </a:lnTo>
                  <a:lnTo>
                    <a:pt x="6751" y="8248"/>
                  </a:lnTo>
                  <a:lnTo>
                    <a:pt x="6805" y="8285"/>
                  </a:lnTo>
                  <a:lnTo>
                    <a:pt x="6862" y="8320"/>
                  </a:lnTo>
                  <a:lnTo>
                    <a:pt x="6918" y="8352"/>
                  </a:lnTo>
                  <a:lnTo>
                    <a:pt x="6975" y="8384"/>
                  </a:lnTo>
                  <a:lnTo>
                    <a:pt x="7032" y="8413"/>
                  </a:lnTo>
                  <a:lnTo>
                    <a:pt x="7089" y="8441"/>
                  </a:lnTo>
                  <a:lnTo>
                    <a:pt x="7145" y="8467"/>
                  </a:lnTo>
                  <a:lnTo>
                    <a:pt x="7200" y="8491"/>
                  </a:lnTo>
                  <a:lnTo>
                    <a:pt x="7253" y="8512"/>
                  </a:lnTo>
                  <a:lnTo>
                    <a:pt x="7304" y="8532"/>
                  </a:lnTo>
                  <a:lnTo>
                    <a:pt x="7354" y="8551"/>
                  </a:lnTo>
                  <a:lnTo>
                    <a:pt x="7401" y="8568"/>
                  </a:lnTo>
                  <a:lnTo>
                    <a:pt x="7484" y="8596"/>
                  </a:lnTo>
                  <a:lnTo>
                    <a:pt x="7554" y="8616"/>
                  </a:lnTo>
                  <a:lnTo>
                    <a:pt x="7604" y="8631"/>
                  </a:lnTo>
                  <a:lnTo>
                    <a:pt x="7635" y="8639"/>
                  </a:lnTo>
                  <a:lnTo>
                    <a:pt x="7719" y="8657"/>
                  </a:lnTo>
                  <a:lnTo>
                    <a:pt x="7803" y="8673"/>
                  </a:lnTo>
                  <a:lnTo>
                    <a:pt x="7888" y="8687"/>
                  </a:lnTo>
                  <a:lnTo>
                    <a:pt x="7973" y="8700"/>
                  </a:lnTo>
                  <a:lnTo>
                    <a:pt x="8057" y="8709"/>
                  </a:lnTo>
                  <a:lnTo>
                    <a:pt x="8143" y="8715"/>
                  </a:lnTo>
                  <a:lnTo>
                    <a:pt x="8227" y="8721"/>
                  </a:lnTo>
                  <a:lnTo>
                    <a:pt x="8313" y="8722"/>
                  </a:lnTo>
                  <a:lnTo>
                    <a:pt x="8396" y="8722"/>
                  </a:lnTo>
                  <a:lnTo>
                    <a:pt x="8480" y="8719"/>
                  </a:lnTo>
                  <a:lnTo>
                    <a:pt x="8563" y="8713"/>
                  </a:lnTo>
                  <a:lnTo>
                    <a:pt x="8645" y="8704"/>
                  </a:lnTo>
                  <a:lnTo>
                    <a:pt x="8727" y="8692"/>
                  </a:lnTo>
                  <a:lnTo>
                    <a:pt x="8808" y="8677"/>
                  </a:lnTo>
                  <a:lnTo>
                    <a:pt x="8888" y="8659"/>
                  </a:lnTo>
                  <a:lnTo>
                    <a:pt x="8967" y="8639"/>
                  </a:lnTo>
                  <a:lnTo>
                    <a:pt x="9045" y="8614"/>
                  </a:lnTo>
                  <a:lnTo>
                    <a:pt x="9122" y="8587"/>
                  </a:lnTo>
                  <a:lnTo>
                    <a:pt x="9197" y="8557"/>
                  </a:lnTo>
                  <a:lnTo>
                    <a:pt x="9271" y="8522"/>
                  </a:lnTo>
                  <a:lnTo>
                    <a:pt x="9344" y="8485"/>
                  </a:lnTo>
                  <a:lnTo>
                    <a:pt x="9415" y="8443"/>
                  </a:lnTo>
                  <a:lnTo>
                    <a:pt x="9485" y="8398"/>
                  </a:lnTo>
                  <a:lnTo>
                    <a:pt x="9552" y="8350"/>
                  </a:lnTo>
                  <a:lnTo>
                    <a:pt x="9618" y="8297"/>
                  </a:lnTo>
                  <a:lnTo>
                    <a:pt x="9683" y="8241"/>
                  </a:lnTo>
                  <a:lnTo>
                    <a:pt x="9744" y="8180"/>
                  </a:lnTo>
                  <a:lnTo>
                    <a:pt x="9804" y="8116"/>
                  </a:lnTo>
                  <a:lnTo>
                    <a:pt x="9861" y="8049"/>
                  </a:lnTo>
                  <a:lnTo>
                    <a:pt x="9917" y="7976"/>
                  </a:lnTo>
                  <a:lnTo>
                    <a:pt x="9970" y="7900"/>
                  </a:lnTo>
                  <a:lnTo>
                    <a:pt x="10021" y="7819"/>
                  </a:lnTo>
                  <a:lnTo>
                    <a:pt x="10041" y="7784"/>
                  </a:lnTo>
                  <a:lnTo>
                    <a:pt x="10058" y="7750"/>
                  </a:lnTo>
                  <a:lnTo>
                    <a:pt x="10073" y="7720"/>
                  </a:lnTo>
                  <a:lnTo>
                    <a:pt x="10086" y="7692"/>
                  </a:lnTo>
                  <a:lnTo>
                    <a:pt x="10098" y="7665"/>
                  </a:lnTo>
                  <a:lnTo>
                    <a:pt x="10111" y="7641"/>
                  </a:lnTo>
                  <a:lnTo>
                    <a:pt x="10123" y="7619"/>
                  </a:lnTo>
                  <a:lnTo>
                    <a:pt x="10137" y="7598"/>
                  </a:lnTo>
                  <a:lnTo>
                    <a:pt x="10143" y="7589"/>
                  </a:lnTo>
                  <a:lnTo>
                    <a:pt x="10151" y="7582"/>
                  </a:lnTo>
                  <a:lnTo>
                    <a:pt x="10159" y="7574"/>
                  </a:lnTo>
                  <a:lnTo>
                    <a:pt x="10168" y="7566"/>
                  </a:lnTo>
                  <a:lnTo>
                    <a:pt x="10178" y="7559"/>
                  </a:lnTo>
                  <a:lnTo>
                    <a:pt x="10188" y="7552"/>
                  </a:lnTo>
                  <a:lnTo>
                    <a:pt x="10200" y="7547"/>
                  </a:lnTo>
                  <a:lnTo>
                    <a:pt x="10212" y="7541"/>
                  </a:lnTo>
                  <a:lnTo>
                    <a:pt x="10225" y="7537"/>
                  </a:lnTo>
                  <a:lnTo>
                    <a:pt x="10240" y="7532"/>
                  </a:lnTo>
                  <a:lnTo>
                    <a:pt x="10255" y="7528"/>
                  </a:lnTo>
                  <a:lnTo>
                    <a:pt x="10271" y="7525"/>
                  </a:lnTo>
                  <a:lnTo>
                    <a:pt x="10289" y="7522"/>
                  </a:lnTo>
                  <a:lnTo>
                    <a:pt x="10310" y="7520"/>
                  </a:lnTo>
                  <a:lnTo>
                    <a:pt x="10330" y="7519"/>
                  </a:lnTo>
                  <a:lnTo>
                    <a:pt x="10353" y="7518"/>
                  </a:lnTo>
                  <a:lnTo>
                    <a:pt x="10409" y="7516"/>
                  </a:lnTo>
                  <a:lnTo>
                    <a:pt x="10465" y="7518"/>
                  </a:lnTo>
                  <a:lnTo>
                    <a:pt x="10521" y="7522"/>
                  </a:lnTo>
                  <a:lnTo>
                    <a:pt x="10577" y="7527"/>
                  </a:lnTo>
                  <a:lnTo>
                    <a:pt x="10634" y="7533"/>
                  </a:lnTo>
                  <a:lnTo>
                    <a:pt x="10692" y="7541"/>
                  </a:lnTo>
                  <a:lnTo>
                    <a:pt x="10748" y="7550"/>
                  </a:lnTo>
                  <a:lnTo>
                    <a:pt x="10805" y="7559"/>
                  </a:lnTo>
                  <a:lnTo>
                    <a:pt x="10863" y="7568"/>
                  </a:lnTo>
                  <a:lnTo>
                    <a:pt x="10920" y="7578"/>
                  </a:lnTo>
                  <a:lnTo>
                    <a:pt x="10977" y="7588"/>
                  </a:lnTo>
                  <a:lnTo>
                    <a:pt x="11033" y="7596"/>
                  </a:lnTo>
                  <a:lnTo>
                    <a:pt x="11091" y="7605"/>
                  </a:lnTo>
                  <a:lnTo>
                    <a:pt x="11147" y="7612"/>
                  </a:lnTo>
                  <a:lnTo>
                    <a:pt x="11203" y="7619"/>
                  </a:lnTo>
                  <a:lnTo>
                    <a:pt x="11258" y="7622"/>
                  </a:lnTo>
                  <a:lnTo>
                    <a:pt x="11353" y="7628"/>
                  </a:lnTo>
                  <a:lnTo>
                    <a:pt x="11447" y="7630"/>
                  </a:lnTo>
                  <a:lnTo>
                    <a:pt x="11543" y="7631"/>
                  </a:lnTo>
                  <a:lnTo>
                    <a:pt x="11638" y="7630"/>
                  </a:lnTo>
                  <a:lnTo>
                    <a:pt x="11734" y="7627"/>
                  </a:lnTo>
                  <a:lnTo>
                    <a:pt x="11830" y="7621"/>
                  </a:lnTo>
                  <a:lnTo>
                    <a:pt x="11927" y="7612"/>
                  </a:lnTo>
                  <a:lnTo>
                    <a:pt x="12022" y="7602"/>
                  </a:lnTo>
                  <a:lnTo>
                    <a:pt x="12119" y="7588"/>
                  </a:lnTo>
                  <a:lnTo>
                    <a:pt x="12215" y="7573"/>
                  </a:lnTo>
                  <a:lnTo>
                    <a:pt x="12310" y="7555"/>
                  </a:lnTo>
                  <a:lnTo>
                    <a:pt x="12405" y="7534"/>
                  </a:lnTo>
                  <a:lnTo>
                    <a:pt x="12499" y="7511"/>
                  </a:lnTo>
                  <a:lnTo>
                    <a:pt x="12592" y="7485"/>
                  </a:lnTo>
                  <a:lnTo>
                    <a:pt x="12684" y="7456"/>
                  </a:lnTo>
                  <a:lnTo>
                    <a:pt x="12777" y="7424"/>
                  </a:lnTo>
                  <a:lnTo>
                    <a:pt x="12866" y="7389"/>
                  </a:lnTo>
                  <a:lnTo>
                    <a:pt x="12955" y="7352"/>
                  </a:lnTo>
                  <a:lnTo>
                    <a:pt x="13043" y="7312"/>
                  </a:lnTo>
                  <a:lnTo>
                    <a:pt x="13128" y="7268"/>
                  </a:lnTo>
                  <a:lnTo>
                    <a:pt x="13213" y="7222"/>
                  </a:lnTo>
                  <a:lnTo>
                    <a:pt x="13296" y="7173"/>
                  </a:lnTo>
                  <a:lnTo>
                    <a:pt x="13377" y="7120"/>
                  </a:lnTo>
                  <a:lnTo>
                    <a:pt x="13455" y="7064"/>
                  </a:lnTo>
                  <a:lnTo>
                    <a:pt x="13532" y="7004"/>
                  </a:lnTo>
                  <a:lnTo>
                    <a:pt x="13606" y="6941"/>
                  </a:lnTo>
                  <a:lnTo>
                    <a:pt x="13677" y="6876"/>
                  </a:lnTo>
                  <a:lnTo>
                    <a:pt x="13746" y="6806"/>
                  </a:lnTo>
                  <a:lnTo>
                    <a:pt x="13813" y="6733"/>
                  </a:lnTo>
                  <a:lnTo>
                    <a:pt x="13877" y="6656"/>
                  </a:lnTo>
                  <a:lnTo>
                    <a:pt x="13938" y="6576"/>
                  </a:lnTo>
                  <a:lnTo>
                    <a:pt x="13996" y="6492"/>
                  </a:lnTo>
                  <a:lnTo>
                    <a:pt x="14020" y="6455"/>
                  </a:lnTo>
                  <a:lnTo>
                    <a:pt x="14043" y="6416"/>
                  </a:lnTo>
                  <a:lnTo>
                    <a:pt x="14066" y="6378"/>
                  </a:lnTo>
                  <a:lnTo>
                    <a:pt x="14087" y="6339"/>
                  </a:lnTo>
                  <a:lnTo>
                    <a:pt x="14107" y="6300"/>
                  </a:lnTo>
                  <a:lnTo>
                    <a:pt x="14127" y="6259"/>
                  </a:lnTo>
                  <a:lnTo>
                    <a:pt x="14147" y="6220"/>
                  </a:lnTo>
                  <a:lnTo>
                    <a:pt x="14165" y="6178"/>
                  </a:lnTo>
                  <a:lnTo>
                    <a:pt x="14183" y="6138"/>
                  </a:lnTo>
                  <a:lnTo>
                    <a:pt x="14198" y="6096"/>
                  </a:lnTo>
                  <a:lnTo>
                    <a:pt x="14214" y="6055"/>
                  </a:lnTo>
                  <a:lnTo>
                    <a:pt x="14230" y="6013"/>
                  </a:lnTo>
                  <a:lnTo>
                    <a:pt x="14243" y="5970"/>
                  </a:lnTo>
                  <a:lnTo>
                    <a:pt x="14257" y="5928"/>
                  </a:lnTo>
                  <a:lnTo>
                    <a:pt x="14269" y="5885"/>
                  </a:lnTo>
                  <a:lnTo>
                    <a:pt x="14280" y="5842"/>
                  </a:lnTo>
                  <a:lnTo>
                    <a:pt x="14290" y="5798"/>
                  </a:lnTo>
                  <a:lnTo>
                    <a:pt x="14301" y="5755"/>
                  </a:lnTo>
                  <a:lnTo>
                    <a:pt x="14310" y="5711"/>
                  </a:lnTo>
                  <a:lnTo>
                    <a:pt x="14317" y="5667"/>
                  </a:lnTo>
                  <a:lnTo>
                    <a:pt x="14324" y="5623"/>
                  </a:lnTo>
                  <a:lnTo>
                    <a:pt x="14331" y="5578"/>
                  </a:lnTo>
                  <a:lnTo>
                    <a:pt x="14335" y="5533"/>
                  </a:lnTo>
                  <a:lnTo>
                    <a:pt x="14341" y="5489"/>
                  </a:lnTo>
                  <a:lnTo>
                    <a:pt x="14344" y="5444"/>
                  </a:lnTo>
                  <a:lnTo>
                    <a:pt x="14347" y="5400"/>
                  </a:lnTo>
                  <a:lnTo>
                    <a:pt x="14349" y="5355"/>
                  </a:lnTo>
                  <a:lnTo>
                    <a:pt x="14350" y="5310"/>
                  </a:lnTo>
                  <a:lnTo>
                    <a:pt x="14350" y="5264"/>
                  </a:lnTo>
                  <a:lnTo>
                    <a:pt x="14350" y="5219"/>
                  </a:lnTo>
                  <a:lnTo>
                    <a:pt x="14348" y="5174"/>
                  </a:lnTo>
                  <a:lnTo>
                    <a:pt x="14346" y="5129"/>
                  </a:lnTo>
                  <a:lnTo>
                    <a:pt x="14342" y="5070"/>
                  </a:lnTo>
                  <a:lnTo>
                    <a:pt x="14337" y="5011"/>
                  </a:lnTo>
                  <a:lnTo>
                    <a:pt x="14331" y="4953"/>
                  </a:lnTo>
                  <a:lnTo>
                    <a:pt x="14324" y="4895"/>
                  </a:lnTo>
                  <a:lnTo>
                    <a:pt x="14316" y="4837"/>
                  </a:lnTo>
                  <a:lnTo>
                    <a:pt x="14307" y="4779"/>
                  </a:lnTo>
                  <a:lnTo>
                    <a:pt x="14297" y="4722"/>
                  </a:lnTo>
                  <a:lnTo>
                    <a:pt x="14286" y="4665"/>
                  </a:lnTo>
                  <a:lnTo>
                    <a:pt x="14274" y="4607"/>
                  </a:lnTo>
                  <a:lnTo>
                    <a:pt x="14261" y="4551"/>
                  </a:lnTo>
                  <a:lnTo>
                    <a:pt x="14247" y="4495"/>
                  </a:lnTo>
                  <a:lnTo>
                    <a:pt x="14231" y="4440"/>
                  </a:lnTo>
                  <a:lnTo>
                    <a:pt x="14214" y="4385"/>
                  </a:lnTo>
                  <a:lnTo>
                    <a:pt x="14197" y="4330"/>
                  </a:lnTo>
                  <a:lnTo>
                    <a:pt x="14178" y="4276"/>
                  </a:lnTo>
                  <a:lnTo>
                    <a:pt x="14158" y="4223"/>
                  </a:lnTo>
                  <a:lnTo>
                    <a:pt x="14136" y="4170"/>
                  </a:lnTo>
                  <a:lnTo>
                    <a:pt x="14113" y="4117"/>
                  </a:lnTo>
                  <a:lnTo>
                    <a:pt x="14089" y="4066"/>
                  </a:lnTo>
                  <a:lnTo>
                    <a:pt x="14065" y="4015"/>
                  </a:lnTo>
                  <a:lnTo>
                    <a:pt x="14038" y="3966"/>
                  </a:lnTo>
                  <a:lnTo>
                    <a:pt x="14009" y="3916"/>
                  </a:lnTo>
                  <a:lnTo>
                    <a:pt x="13980" y="3868"/>
                  </a:lnTo>
                  <a:lnTo>
                    <a:pt x="13950" y="3821"/>
                  </a:lnTo>
                  <a:lnTo>
                    <a:pt x="13917" y="3774"/>
                  </a:lnTo>
                  <a:lnTo>
                    <a:pt x="13884" y="3728"/>
                  </a:lnTo>
                  <a:lnTo>
                    <a:pt x="13849" y="3684"/>
                  </a:lnTo>
                  <a:lnTo>
                    <a:pt x="13813" y="3640"/>
                  </a:lnTo>
                  <a:lnTo>
                    <a:pt x="13775" y="3597"/>
                  </a:lnTo>
                  <a:lnTo>
                    <a:pt x="13735" y="3556"/>
                  </a:lnTo>
                  <a:lnTo>
                    <a:pt x="13695" y="3515"/>
                  </a:lnTo>
                  <a:lnTo>
                    <a:pt x="13652" y="3476"/>
                  </a:lnTo>
                  <a:lnTo>
                    <a:pt x="13610" y="3440"/>
                  </a:lnTo>
                  <a:lnTo>
                    <a:pt x="13567" y="3405"/>
                  </a:lnTo>
                  <a:lnTo>
                    <a:pt x="13521" y="3371"/>
                  </a:lnTo>
                  <a:lnTo>
                    <a:pt x="13474" y="3339"/>
                  </a:lnTo>
                  <a:lnTo>
                    <a:pt x="13425" y="3308"/>
                  </a:lnTo>
                  <a:lnTo>
                    <a:pt x="13376" y="3278"/>
                  </a:lnTo>
                  <a:lnTo>
                    <a:pt x="13325" y="3251"/>
                  </a:lnTo>
                  <a:lnTo>
                    <a:pt x="13274" y="3224"/>
                  </a:lnTo>
                  <a:lnTo>
                    <a:pt x="13222" y="3199"/>
                  </a:lnTo>
                  <a:lnTo>
                    <a:pt x="13169" y="3177"/>
                  </a:lnTo>
                  <a:lnTo>
                    <a:pt x="13116" y="3156"/>
                  </a:lnTo>
                  <a:lnTo>
                    <a:pt x="13062" y="3137"/>
                  </a:lnTo>
                  <a:lnTo>
                    <a:pt x="13009" y="3119"/>
                  </a:lnTo>
                  <a:lnTo>
                    <a:pt x="12955" y="3103"/>
                  </a:lnTo>
                  <a:lnTo>
                    <a:pt x="12902" y="3089"/>
                  </a:lnTo>
                  <a:lnTo>
                    <a:pt x="12850" y="3077"/>
                  </a:lnTo>
                  <a:lnTo>
                    <a:pt x="12822" y="3072"/>
                  </a:lnTo>
                  <a:lnTo>
                    <a:pt x="12784" y="3068"/>
                  </a:lnTo>
                  <a:lnTo>
                    <a:pt x="12739" y="3063"/>
                  </a:lnTo>
                  <a:lnTo>
                    <a:pt x="12688" y="3060"/>
                  </a:lnTo>
                  <a:lnTo>
                    <a:pt x="12632" y="3058"/>
                  </a:lnTo>
                  <a:lnTo>
                    <a:pt x="12572" y="3058"/>
                  </a:lnTo>
                  <a:lnTo>
                    <a:pt x="12541" y="3058"/>
                  </a:lnTo>
                  <a:lnTo>
                    <a:pt x="12510" y="3059"/>
                  </a:lnTo>
                  <a:lnTo>
                    <a:pt x="12479" y="3061"/>
                  </a:lnTo>
                  <a:lnTo>
                    <a:pt x="12448" y="3063"/>
                  </a:lnTo>
                  <a:lnTo>
                    <a:pt x="12418" y="3067"/>
                  </a:lnTo>
                  <a:lnTo>
                    <a:pt x="12388" y="3071"/>
                  </a:lnTo>
                  <a:lnTo>
                    <a:pt x="12358" y="3076"/>
                  </a:lnTo>
                  <a:lnTo>
                    <a:pt x="12330" y="3083"/>
                  </a:lnTo>
                  <a:lnTo>
                    <a:pt x="12302" y="3089"/>
                  </a:lnTo>
                  <a:lnTo>
                    <a:pt x="12276" y="3097"/>
                  </a:lnTo>
                  <a:lnTo>
                    <a:pt x="12252" y="3106"/>
                  </a:lnTo>
                  <a:lnTo>
                    <a:pt x="12228" y="3116"/>
                  </a:lnTo>
                  <a:lnTo>
                    <a:pt x="12207" y="3128"/>
                  </a:lnTo>
                  <a:lnTo>
                    <a:pt x="12188" y="3140"/>
                  </a:lnTo>
                  <a:lnTo>
                    <a:pt x="12171" y="3154"/>
                  </a:lnTo>
                  <a:lnTo>
                    <a:pt x="12156" y="3169"/>
                  </a:lnTo>
                  <a:lnTo>
                    <a:pt x="12144" y="3186"/>
                  </a:lnTo>
                  <a:lnTo>
                    <a:pt x="12135" y="3204"/>
                  </a:lnTo>
                  <a:lnTo>
                    <a:pt x="12128" y="3224"/>
                  </a:lnTo>
                  <a:lnTo>
                    <a:pt x="12125" y="3246"/>
                  </a:lnTo>
                  <a:close/>
                </a:path>
              </a:pathLst>
            </a:custGeom>
            <a:solidFill>
              <a:srgbClr val="9DCF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4620641" y="342854"/>
              <a:ext cx="2545924" cy="1422755"/>
            </a:xfrm>
            <a:custGeom>
              <a:avLst/>
              <a:gdLst/>
              <a:ahLst/>
              <a:cxnLst>
                <a:cxn ang="0">
                  <a:pos x="9568" y="681"/>
                </a:cxn>
                <a:cxn ang="0">
                  <a:pos x="9972" y="1259"/>
                </a:cxn>
                <a:cxn ang="0">
                  <a:pos x="10503" y="2085"/>
                </a:cxn>
                <a:cxn ang="0">
                  <a:pos x="10843" y="1974"/>
                </a:cxn>
                <a:cxn ang="0">
                  <a:pos x="11169" y="1990"/>
                </a:cxn>
                <a:cxn ang="0">
                  <a:pos x="11434" y="2148"/>
                </a:cxn>
                <a:cxn ang="0">
                  <a:pos x="11572" y="2417"/>
                </a:cxn>
                <a:cxn ang="0">
                  <a:pos x="11550" y="2993"/>
                </a:cxn>
                <a:cxn ang="0">
                  <a:pos x="11814" y="2976"/>
                </a:cxn>
                <a:cxn ang="0">
                  <a:pos x="12217" y="2896"/>
                </a:cxn>
                <a:cxn ang="0">
                  <a:pos x="12626" y="2928"/>
                </a:cxn>
                <a:cxn ang="0">
                  <a:pos x="13144" y="3170"/>
                </a:cxn>
                <a:cxn ang="0">
                  <a:pos x="13547" y="3629"/>
                </a:cxn>
                <a:cxn ang="0">
                  <a:pos x="13755" y="4175"/>
                </a:cxn>
                <a:cxn ang="0">
                  <a:pos x="13819" y="4680"/>
                </a:cxn>
                <a:cxn ang="0">
                  <a:pos x="13775" y="5125"/>
                </a:cxn>
                <a:cxn ang="0">
                  <a:pos x="13625" y="5540"/>
                </a:cxn>
                <a:cxn ang="0">
                  <a:pos x="13204" y="6068"/>
                </a:cxn>
                <a:cxn ang="0">
                  <a:pos x="12336" y="6538"/>
                </a:cxn>
                <a:cxn ang="0">
                  <a:pos x="11214" y="6692"/>
                </a:cxn>
                <a:cxn ang="0">
                  <a:pos x="10515" y="6616"/>
                </a:cxn>
                <a:cxn ang="0">
                  <a:pos x="9967" y="6594"/>
                </a:cxn>
                <a:cxn ang="0">
                  <a:pos x="9738" y="6686"/>
                </a:cxn>
                <a:cxn ang="0">
                  <a:pos x="9581" y="6901"/>
                </a:cxn>
                <a:cxn ang="0">
                  <a:pos x="8847" y="7582"/>
                </a:cxn>
                <a:cxn ang="0">
                  <a:pos x="7981" y="7723"/>
                </a:cxn>
                <a:cxn ang="0">
                  <a:pos x="7335" y="7629"/>
                </a:cxn>
                <a:cxn ang="0">
                  <a:pos x="6833" y="7434"/>
                </a:cxn>
                <a:cxn ang="0">
                  <a:pos x="6394" y="7106"/>
                </a:cxn>
                <a:cxn ang="0">
                  <a:pos x="5505" y="7023"/>
                </a:cxn>
                <a:cxn ang="0">
                  <a:pos x="4495" y="7441"/>
                </a:cxn>
                <a:cxn ang="0">
                  <a:pos x="3473" y="7549"/>
                </a:cxn>
                <a:cxn ang="0">
                  <a:pos x="2472" y="7311"/>
                </a:cxn>
                <a:cxn ang="0">
                  <a:pos x="1485" y="6725"/>
                </a:cxn>
                <a:cxn ang="0">
                  <a:pos x="1173" y="5649"/>
                </a:cxn>
                <a:cxn ang="0">
                  <a:pos x="575" y="5728"/>
                </a:cxn>
                <a:cxn ang="0">
                  <a:pos x="326" y="5634"/>
                </a:cxn>
                <a:cxn ang="0">
                  <a:pos x="124" y="5449"/>
                </a:cxn>
                <a:cxn ang="0">
                  <a:pos x="12" y="5179"/>
                </a:cxn>
                <a:cxn ang="0">
                  <a:pos x="16" y="4859"/>
                </a:cxn>
                <a:cxn ang="0">
                  <a:pos x="259" y="4350"/>
                </a:cxn>
                <a:cxn ang="0">
                  <a:pos x="757" y="4066"/>
                </a:cxn>
                <a:cxn ang="0">
                  <a:pos x="1210" y="4034"/>
                </a:cxn>
                <a:cxn ang="0">
                  <a:pos x="1298" y="3075"/>
                </a:cxn>
                <a:cxn ang="0">
                  <a:pos x="1327" y="2397"/>
                </a:cxn>
                <a:cxn ang="0">
                  <a:pos x="1712" y="1862"/>
                </a:cxn>
                <a:cxn ang="0">
                  <a:pos x="2546" y="1547"/>
                </a:cxn>
                <a:cxn ang="0">
                  <a:pos x="3372" y="1644"/>
                </a:cxn>
                <a:cxn ang="0">
                  <a:pos x="4171" y="1578"/>
                </a:cxn>
                <a:cxn ang="0">
                  <a:pos x="4287" y="1289"/>
                </a:cxn>
                <a:cxn ang="0">
                  <a:pos x="4479" y="1083"/>
                </a:cxn>
                <a:cxn ang="0">
                  <a:pos x="4867" y="995"/>
                </a:cxn>
                <a:cxn ang="0">
                  <a:pos x="5344" y="1144"/>
                </a:cxn>
                <a:cxn ang="0">
                  <a:pos x="5727" y="1524"/>
                </a:cxn>
                <a:cxn ang="0">
                  <a:pos x="5776" y="1034"/>
                </a:cxn>
                <a:cxn ang="0">
                  <a:pos x="5988" y="583"/>
                </a:cxn>
                <a:cxn ang="0">
                  <a:pos x="6428" y="232"/>
                </a:cxn>
                <a:cxn ang="0">
                  <a:pos x="7479" y="3"/>
                </a:cxn>
                <a:cxn ang="0">
                  <a:pos x="8652" y="168"/>
                </a:cxn>
              </a:cxnLst>
              <a:rect l="0" t="0" r="r" b="b"/>
              <a:pathLst>
                <a:path w="13820" h="7725">
                  <a:moveTo>
                    <a:pt x="9096" y="352"/>
                  </a:moveTo>
                  <a:lnTo>
                    <a:pt x="9139" y="376"/>
                  </a:lnTo>
                  <a:lnTo>
                    <a:pt x="9183" y="401"/>
                  </a:lnTo>
                  <a:lnTo>
                    <a:pt x="9225" y="425"/>
                  </a:lnTo>
                  <a:lnTo>
                    <a:pt x="9269" y="452"/>
                  </a:lnTo>
                  <a:lnTo>
                    <a:pt x="9313" y="481"/>
                  </a:lnTo>
                  <a:lnTo>
                    <a:pt x="9356" y="511"/>
                  </a:lnTo>
                  <a:lnTo>
                    <a:pt x="9400" y="542"/>
                  </a:lnTo>
                  <a:lnTo>
                    <a:pt x="9442" y="575"/>
                  </a:lnTo>
                  <a:lnTo>
                    <a:pt x="9485" y="608"/>
                  </a:lnTo>
                  <a:lnTo>
                    <a:pt x="9527" y="644"/>
                  </a:lnTo>
                  <a:lnTo>
                    <a:pt x="9568" y="681"/>
                  </a:lnTo>
                  <a:lnTo>
                    <a:pt x="9609" y="721"/>
                  </a:lnTo>
                  <a:lnTo>
                    <a:pt x="9649" y="761"/>
                  </a:lnTo>
                  <a:lnTo>
                    <a:pt x="9687" y="803"/>
                  </a:lnTo>
                  <a:lnTo>
                    <a:pt x="9724" y="847"/>
                  </a:lnTo>
                  <a:lnTo>
                    <a:pt x="9762" y="892"/>
                  </a:lnTo>
                  <a:lnTo>
                    <a:pt x="9796" y="939"/>
                  </a:lnTo>
                  <a:lnTo>
                    <a:pt x="9830" y="988"/>
                  </a:lnTo>
                  <a:lnTo>
                    <a:pt x="9862" y="1039"/>
                  </a:lnTo>
                  <a:lnTo>
                    <a:pt x="9892" y="1090"/>
                  </a:lnTo>
                  <a:lnTo>
                    <a:pt x="9920" y="1145"/>
                  </a:lnTo>
                  <a:lnTo>
                    <a:pt x="9947" y="1201"/>
                  </a:lnTo>
                  <a:lnTo>
                    <a:pt x="9972" y="1259"/>
                  </a:lnTo>
                  <a:lnTo>
                    <a:pt x="9993" y="1319"/>
                  </a:lnTo>
                  <a:lnTo>
                    <a:pt x="10013" y="1380"/>
                  </a:lnTo>
                  <a:lnTo>
                    <a:pt x="10031" y="1443"/>
                  </a:lnTo>
                  <a:lnTo>
                    <a:pt x="10046" y="1510"/>
                  </a:lnTo>
                  <a:lnTo>
                    <a:pt x="10058" y="1577"/>
                  </a:lnTo>
                  <a:lnTo>
                    <a:pt x="10068" y="1647"/>
                  </a:lnTo>
                  <a:lnTo>
                    <a:pt x="10075" y="1719"/>
                  </a:lnTo>
                  <a:lnTo>
                    <a:pt x="10080" y="1792"/>
                  </a:lnTo>
                  <a:lnTo>
                    <a:pt x="10080" y="1867"/>
                  </a:lnTo>
                  <a:lnTo>
                    <a:pt x="10075" y="2328"/>
                  </a:lnTo>
                  <a:lnTo>
                    <a:pt x="10476" y="2099"/>
                  </a:lnTo>
                  <a:lnTo>
                    <a:pt x="10503" y="2085"/>
                  </a:lnTo>
                  <a:lnTo>
                    <a:pt x="10530" y="2070"/>
                  </a:lnTo>
                  <a:lnTo>
                    <a:pt x="10558" y="2058"/>
                  </a:lnTo>
                  <a:lnTo>
                    <a:pt x="10586" y="2045"/>
                  </a:lnTo>
                  <a:lnTo>
                    <a:pt x="10615" y="2033"/>
                  </a:lnTo>
                  <a:lnTo>
                    <a:pt x="10643" y="2023"/>
                  </a:lnTo>
                  <a:lnTo>
                    <a:pt x="10672" y="2013"/>
                  </a:lnTo>
                  <a:lnTo>
                    <a:pt x="10700" y="2004"/>
                  </a:lnTo>
                  <a:lnTo>
                    <a:pt x="10728" y="1996"/>
                  </a:lnTo>
                  <a:lnTo>
                    <a:pt x="10757" y="1989"/>
                  </a:lnTo>
                  <a:lnTo>
                    <a:pt x="10785" y="1983"/>
                  </a:lnTo>
                  <a:lnTo>
                    <a:pt x="10815" y="1978"/>
                  </a:lnTo>
                  <a:lnTo>
                    <a:pt x="10843" y="1974"/>
                  </a:lnTo>
                  <a:lnTo>
                    <a:pt x="10872" y="1970"/>
                  </a:lnTo>
                  <a:lnTo>
                    <a:pt x="10900" y="1967"/>
                  </a:lnTo>
                  <a:lnTo>
                    <a:pt x="10928" y="1966"/>
                  </a:lnTo>
                  <a:lnTo>
                    <a:pt x="10956" y="1965"/>
                  </a:lnTo>
                  <a:lnTo>
                    <a:pt x="10983" y="1965"/>
                  </a:lnTo>
                  <a:lnTo>
                    <a:pt x="11011" y="1966"/>
                  </a:lnTo>
                  <a:lnTo>
                    <a:pt x="11038" y="1968"/>
                  </a:lnTo>
                  <a:lnTo>
                    <a:pt x="11065" y="1970"/>
                  </a:lnTo>
                  <a:lnTo>
                    <a:pt x="11092" y="1974"/>
                  </a:lnTo>
                  <a:lnTo>
                    <a:pt x="11118" y="1978"/>
                  </a:lnTo>
                  <a:lnTo>
                    <a:pt x="11144" y="1984"/>
                  </a:lnTo>
                  <a:lnTo>
                    <a:pt x="11169" y="1990"/>
                  </a:lnTo>
                  <a:lnTo>
                    <a:pt x="11193" y="1998"/>
                  </a:lnTo>
                  <a:lnTo>
                    <a:pt x="11218" y="2006"/>
                  </a:lnTo>
                  <a:lnTo>
                    <a:pt x="11242" y="2015"/>
                  </a:lnTo>
                  <a:lnTo>
                    <a:pt x="11264" y="2025"/>
                  </a:lnTo>
                  <a:lnTo>
                    <a:pt x="11287" y="2037"/>
                  </a:lnTo>
                  <a:lnTo>
                    <a:pt x="11309" y="2048"/>
                  </a:lnTo>
                  <a:lnTo>
                    <a:pt x="11331" y="2061"/>
                  </a:lnTo>
                  <a:lnTo>
                    <a:pt x="11353" y="2077"/>
                  </a:lnTo>
                  <a:lnTo>
                    <a:pt x="11375" y="2093"/>
                  </a:lnTo>
                  <a:lnTo>
                    <a:pt x="11396" y="2111"/>
                  </a:lnTo>
                  <a:lnTo>
                    <a:pt x="11416" y="2129"/>
                  </a:lnTo>
                  <a:lnTo>
                    <a:pt x="11434" y="2148"/>
                  </a:lnTo>
                  <a:lnTo>
                    <a:pt x="11451" y="2167"/>
                  </a:lnTo>
                  <a:lnTo>
                    <a:pt x="11466" y="2188"/>
                  </a:lnTo>
                  <a:lnTo>
                    <a:pt x="11482" y="2208"/>
                  </a:lnTo>
                  <a:lnTo>
                    <a:pt x="11496" y="2230"/>
                  </a:lnTo>
                  <a:lnTo>
                    <a:pt x="11508" y="2252"/>
                  </a:lnTo>
                  <a:lnTo>
                    <a:pt x="11520" y="2275"/>
                  </a:lnTo>
                  <a:lnTo>
                    <a:pt x="11532" y="2297"/>
                  </a:lnTo>
                  <a:lnTo>
                    <a:pt x="11541" y="2321"/>
                  </a:lnTo>
                  <a:lnTo>
                    <a:pt x="11550" y="2344"/>
                  </a:lnTo>
                  <a:lnTo>
                    <a:pt x="11559" y="2369"/>
                  </a:lnTo>
                  <a:lnTo>
                    <a:pt x="11565" y="2393"/>
                  </a:lnTo>
                  <a:lnTo>
                    <a:pt x="11572" y="2417"/>
                  </a:lnTo>
                  <a:lnTo>
                    <a:pt x="11578" y="2442"/>
                  </a:lnTo>
                  <a:lnTo>
                    <a:pt x="11582" y="2467"/>
                  </a:lnTo>
                  <a:lnTo>
                    <a:pt x="11587" y="2493"/>
                  </a:lnTo>
                  <a:lnTo>
                    <a:pt x="11591" y="2517"/>
                  </a:lnTo>
                  <a:lnTo>
                    <a:pt x="11593" y="2542"/>
                  </a:lnTo>
                  <a:lnTo>
                    <a:pt x="11596" y="2567"/>
                  </a:lnTo>
                  <a:lnTo>
                    <a:pt x="11598" y="2592"/>
                  </a:lnTo>
                  <a:lnTo>
                    <a:pt x="11600" y="2641"/>
                  </a:lnTo>
                  <a:lnTo>
                    <a:pt x="11600" y="2690"/>
                  </a:lnTo>
                  <a:lnTo>
                    <a:pt x="11598" y="2738"/>
                  </a:lnTo>
                  <a:lnTo>
                    <a:pt x="11596" y="2784"/>
                  </a:lnTo>
                  <a:lnTo>
                    <a:pt x="11550" y="2993"/>
                  </a:lnTo>
                  <a:lnTo>
                    <a:pt x="11551" y="2997"/>
                  </a:lnTo>
                  <a:lnTo>
                    <a:pt x="11554" y="3001"/>
                  </a:lnTo>
                  <a:lnTo>
                    <a:pt x="11561" y="3003"/>
                  </a:lnTo>
                  <a:lnTo>
                    <a:pt x="11571" y="3005"/>
                  </a:lnTo>
                  <a:lnTo>
                    <a:pt x="11582" y="3006"/>
                  </a:lnTo>
                  <a:lnTo>
                    <a:pt x="11597" y="3006"/>
                  </a:lnTo>
                  <a:lnTo>
                    <a:pt x="11613" y="3005"/>
                  </a:lnTo>
                  <a:lnTo>
                    <a:pt x="11631" y="3004"/>
                  </a:lnTo>
                  <a:lnTo>
                    <a:pt x="11671" y="2999"/>
                  </a:lnTo>
                  <a:lnTo>
                    <a:pt x="11716" y="2993"/>
                  </a:lnTo>
                  <a:lnTo>
                    <a:pt x="11764" y="2985"/>
                  </a:lnTo>
                  <a:lnTo>
                    <a:pt x="11814" y="2976"/>
                  </a:lnTo>
                  <a:lnTo>
                    <a:pt x="11910" y="2957"/>
                  </a:lnTo>
                  <a:lnTo>
                    <a:pt x="11995" y="2940"/>
                  </a:lnTo>
                  <a:lnTo>
                    <a:pt x="12052" y="2928"/>
                  </a:lnTo>
                  <a:lnTo>
                    <a:pt x="12070" y="2925"/>
                  </a:lnTo>
                  <a:lnTo>
                    <a:pt x="12077" y="2922"/>
                  </a:lnTo>
                  <a:lnTo>
                    <a:pt x="12086" y="2919"/>
                  </a:lnTo>
                  <a:lnTo>
                    <a:pt x="12095" y="2915"/>
                  </a:lnTo>
                  <a:lnTo>
                    <a:pt x="12105" y="2912"/>
                  </a:lnTo>
                  <a:lnTo>
                    <a:pt x="12128" y="2907"/>
                  </a:lnTo>
                  <a:lnTo>
                    <a:pt x="12157" y="2903"/>
                  </a:lnTo>
                  <a:lnTo>
                    <a:pt x="12186" y="2899"/>
                  </a:lnTo>
                  <a:lnTo>
                    <a:pt x="12217" y="2896"/>
                  </a:lnTo>
                  <a:lnTo>
                    <a:pt x="12251" y="2894"/>
                  </a:lnTo>
                  <a:lnTo>
                    <a:pt x="12286" y="2893"/>
                  </a:lnTo>
                  <a:lnTo>
                    <a:pt x="12321" y="2893"/>
                  </a:lnTo>
                  <a:lnTo>
                    <a:pt x="12355" y="2893"/>
                  </a:lnTo>
                  <a:lnTo>
                    <a:pt x="12390" y="2893"/>
                  </a:lnTo>
                  <a:lnTo>
                    <a:pt x="12423" y="2894"/>
                  </a:lnTo>
                  <a:lnTo>
                    <a:pt x="12454" y="2896"/>
                  </a:lnTo>
                  <a:lnTo>
                    <a:pt x="12484" y="2899"/>
                  </a:lnTo>
                  <a:lnTo>
                    <a:pt x="12509" y="2903"/>
                  </a:lnTo>
                  <a:lnTo>
                    <a:pt x="12533" y="2906"/>
                  </a:lnTo>
                  <a:lnTo>
                    <a:pt x="12579" y="2916"/>
                  </a:lnTo>
                  <a:lnTo>
                    <a:pt x="12626" y="2928"/>
                  </a:lnTo>
                  <a:lnTo>
                    <a:pt x="12672" y="2941"/>
                  </a:lnTo>
                  <a:lnTo>
                    <a:pt x="12720" y="2956"/>
                  </a:lnTo>
                  <a:lnTo>
                    <a:pt x="12766" y="2971"/>
                  </a:lnTo>
                  <a:lnTo>
                    <a:pt x="12811" y="2988"/>
                  </a:lnTo>
                  <a:lnTo>
                    <a:pt x="12856" y="3007"/>
                  </a:lnTo>
                  <a:lnTo>
                    <a:pt x="12901" y="3026"/>
                  </a:lnTo>
                  <a:lnTo>
                    <a:pt x="12943" y="3048"/>
                  </a:lnTo>
                  <a:lnTo>
                    <a:pt x="12986" y="3070"/>
                  </a:lnTo>
                  <a:lnTo>
                    <a:pt x="13028" y="3094"/>
                  </a:lnTo>
                  <a:lnTo>
                    <a:pt x="13068" y="3119"/>
                  </a:lnTo>
                  <a:lnTo>
                    <a:pt x="13107" y="3143"/>
                  </a:lnTo>
                  <a:lnTo>
                    <a:pt x="13144" y="3170"/>
                  </a:lnTo>
                  <a:lnTo>
                    <a:pt x="13180" y="3197"/>
                  </a:lnTo>
                  <a:lnTo>
                    <a:pt x="13215" y="3225"/>
                  </a:lnTo>
                  <a:lnTo>
                    <a:pt x="13256" y="3261"/>
                  </a:lnTo>
                  <a:lnTo>
                    <a:pt x="13295" y="3298"/>
                  </a:lnTo>
                  <a:lnTo>
                    <a:pt x="13332" y="3337"/>
                  </a:lnTo>
                  <a:lnTo>
                    <a:pt x="13368" y="3376"/>
                  </a:lnTo>
                  <a:lnTo>
                    <a:pt x="13402" y="3416"/>
                  </a:lnTo>
                  <a:lnTo>
                    <a:pt x="13434" y="3458"/>
                  </a:lnTo>
                  <a:lnTo>
                    <a:pt x="13465" y="3499"/>
                  </a:lnTo>
                  <a:lnTo>
                    <a:pt x="13494" y="3542"/>
                  </a:lnTo>
                  <a:lnTo>
                    <a:pt x="13521" y="3585"/>
                  </a:lnTo>
                  <a:lnTo>
                    <a:pt x="13547" y="3629"/>
                  </a:lnTo>
                  <a:lnTo>
                    <a:pt x="13572" y="3674"/>
                  </a:lnTo>
                  <a:lnTo>
                    <a:pt x="13595" y="3717"/>
                  </a:lnTo>
                  <a:lnTo>
                    <a:pt x="13616" y="3764"/>
                  </a:lnTo>
                  <a:lnTo>
                    <a:pt x="13637" y="3808"/>
                  </a:lnTo>
                  <a:lnTo>
                    <a:pt x="13656" y="3855"/>
                  </a:lnTo>
                  <a:lnTo>
                    <a:pt x="13674" y="3899"/>
                  </a:lnTo>
                  <a:lnTo>
                    <a:pt x="13690" y="3946"/>
                  </a:lnTo>
                  <a:lnTo>
                    <a:pt x="13705" y="3992"/>
                  </a:lnTo>
                  <a:lnTo>
                    <a:pt x="13719" y="4038"/>
                  </a:lnTo>
                  <a:lnTo>
                    <a:pt x="13732" y="4084"/>
                  </a:lnTo>
                  <a:lnTo>
                    <a:pt x="13743" y="4130"/>
                  </a:lnTo>
                  <a:lnTo>
                    <a:pt x="13755" y="4175"/>
                  </a:lnTo>
                  <a:lnTo>
                    <a:pt x="13765" y="4221"/>
                  </a:lnTo>
                  <a:lnTo>
                    <a:pt x="13774" y="4266"/>
                  </a:lnTo>
                  <a:lnTo>
                    <a:pt x="13782" y="4310"/>
                  </a:lnTo>
                  <a:lnTo>
                    <a:pt x="13788" y="4355"/>
                  </a:lnTo>
                  <a:lnTo>
                    <a:pt x="13795" y="4397"/>
                  </a:lnTo>
                  <a:lnTo>
                    <a:pt x="13801" y="4440"/>
                  </a:lnTo>
                  <a:lnTo>
                    <a:pt x="13805" y="4483"/>
                  </a:lnTo>
                  <a:lnTo>
                    <a:pt x="13810" y="4524"/>
                  </a:lnTo>
                  <a:lnTo>
                    <a:pt x="13813" y="4565"/>
                  </a:lnTo>
                  <a:lnTo>
                    <a:pt x="13817" y="4604"/>
                  </a:lnTo>
                  <a:lnTo>
                    <a:pt x="13818" y="4642"/>
                  </a:lnTo>
                  <a:lnTo>
                    <a:pt x="13819" y="4680"/>
                  </a:lnTo>
                  <a:lnTo>
                    <a:pt x="13820" y="4717"/>
                  </a:lnTo>
                  <a:lnTo>
                    <a:pt x="13820" y="4756"/>
                  </a:lnTo>
                  <a:lnTo>
                    <a:pt x="13819" y="4793"/>
                  </a:lnTo>
                  <a:lnTo>
                    <a:pt x="13817" y="4831"/>
                  </a:lnTo>
                  <a:lnTo>
                    <a:pt x="13814" y="4868"/>
                  </a:lnTo>
                  <a:lnTo>
                    <a:pt x="13811" y="4905"/>
                  </a:lnTo>
                  <a:lnTo>
                    <a:pt x="13806" y="4942"/>
                  </a:lnTo>
                  <a:lnTo>
                    <a:pt x="13802" y="4979"/>
                  </a:lnTo>
                  <a:lnTo>
                    <a:pt x="13796" y="5016"/>
                  </a:lnTo>
                  <a:lnTo>
                    <a:pt x="13790" y="5053"/>
                  </a:lnTo>
                  <a:lnTo>
                    <a:pt x="13783" y="5089"/>
                  </a:lnTo>
                  <a:lnTo>
                    <a:pt x="13775" y="5125"/>
                  </a:lnTo>
                  <a:lnTo>
                    <a:pt x="13766" y="5162"/>
                  </a:lnTo>
                  <a:lnTo>
                    <a:pt x="13757" y="5197"/>
                  </a:lnTo>
                  <a:lnTo>
                    <a:pt x="13747" y="5233"/>
                  </a:lnTo>
                  <a:lnTo>
                    <a:pt x="13737" y="5268"/>
                  </a:lnTo>
                  <a:lnTo>
                    <a:pt x="13724" y="5304"/>
                  </a:lnTo>
                  <a:lnTo>
                    <a:pt x="13713" y="5338"/>
                  </a:lnTo>
                  <a:lnTo>
                    <a:pt x="13700" y="5373"/>
                  </a:lnTo>
                  <a:lnTo>
                    <a:pt x="13686" y="5406"/>
                  </a:lnTo>
                  <a:lnTo>
                    <a:pt x="13672" y="5440"/>
                  </a:lnTo>
                  <a:lnTo>
                    <a:pt x="13657" y="5474"/>
                  </a:lnTo>
                  <a:lnTo>
                    <a:pt x="13641" y="5507"/>
                  </a:lnTo>
                  <a:lnTo>
                    <a:pt x="13625" y="5540"/>
                  </a:lnTo>
                  <a:lnTo>
                    <a:pt x="13607" y="5573"/>
                  </a:lnTo>
                  <a:lnTo>
                    <a:pt x="13591" y="5604"/>
                  </a:lnTo>
                  <a:lnTo>
                    <a:pt x="13572" y="5635"/>
                  </a:lnTo>
                  <a:lnTo>
                    <a:pt x="13552" y="5667"/>
                  </a:lnTo>
                  <a:lnTo>
                    <a:pt x="13533" y="5697"/>
                  </a:lnTo>
                  <a:lnTo>
                    <a:pt x="13512" y="5728"/>
                  </a:lnTo>
                  <a:lnTo>
                    <a:pt x="13468" y="5789"/>
                  </a:lnTo>
                  <a:lnTo>
                    <a:pt x="13420" y="5849"/>
                  </a:lnTo>
                  <a:lnTo>
                    <a:pt x="13370" y="5906"/>
                  </a:lnTo>
                  <a:lnTo>
                    <a:pt x="13318" y="5962"/>
                  </a:lnTo>
                  <a:lnTo>
                    <a:pt x="13262" y="6016"/>
                  </a:lnTo>
                  <a:lnTo>
                    <a:pt x="13204" y="6068"/>
                  </a:lnTo>
                  <a:lnTo>
                    <a:pt x="13144" y="6119"/>
                  </a:lnTo>
                  <a:lnTo>
                    <a:pt x="13082" y="6167"/>
                  </a:lnTo>
                  <a:lnTo>
                    <a:pt x="13016" y="6213"/>
                  </a:lnTo>
                  <a:lnTo>
                    <a:pt x="12950" y="6258"/>
                  </a:lnTo>
                  <a:lnTo>
                    <a:pt x="12880" y="6300"/>
                  </a:lnTo>
                  <a:lnTo>
                    <a:pt x="12808" y="6340"/>
                  </a:lnTo>
                  <a:lnTo>
                    <a:pt x="12735" y="6378"/>
                  </a:lnTo>
                  <a:lnTo>
                    <a:pt x="12659" y="6414"/>
                  </a:lnTo>
                  <a:lnTo>
                    <a:pt x="12581" y="6449"/>
                  </a:lnTo>
                  <a:lnTo>
                    <a:pt x="12502" y="6480"/>
                  </a:lnTo>
                  <a:lnTo>
                    <a:pt x="12421" y="6511"/>
                  </a:lnTo>
                  <a:lnTo>
                    <a:pt x="12336" y="6538"/>
                  </a:lnTo>
                  <a:lnTo>
                    <a:pt x="12252" y="6564"/>
                  </a:lnTo>
                  <a:lnTo>
                    <a:pt x="12164" y="6586"/>
                  </a:lnTo>
                  <a:lnTo>
                    <a:pt x="12077" y="6607"/>
                  </a:lnTo>
                  <a:lnTo>
                    <a:pt x="11986" y="6625"/>
                  </a:lnTo>
                  <a:lnTo>
                    <a:pt x="11895" y="6642"/>
                  </a:lnTo>
                  <a:lnTo>
                    <a:pt x="11801" y="6657"/>
                  </a:lnTo>
                  <a:lnTo>
                    <a:pt x="11707" y="6668"/>
                  </a:lnTo>
                  <a:lnTo>
                    <a:pt x="11610" y="6677"/>
                  </a:lnTo>
                  <a:lnTo>
                    <a:pt x="11514" y="6685"/>
                  </a:lnTo>
                  <a:lnTo>
                    <a:pt x="11415" y="6689"/>
                  </a:lnTo>
                  <a:lnTo>
                    <a:pt x="11315" y="6692"/>
                  </a:lnTo>
                  <a:lnTo>
                    <a:pt x="11214" y="6692"/>
                  </a:lnTo>
                  <a:lnTo>
                    <a:pt x="11111" y="6689"/>
                  </a:lnTo>
                  <a:lnTo>
                    <a:pt x="11009" y="6684"/>
                  </a:lnTo>
                  <a:lnTo>
                    <a:pt x="10993" y="6682"/>
                  </a:lnTo>
                  <a:lnTo>
                    <a:pt x="10954" y="6677"/>
                  </a:lnTo>
                  <a:lnTo>
                    <a:pt x="10897" y="6669"/>
                  </a:lnTo>
                  <a:lnTo>
                    <a:pt x="10833" y="6661"/>
                  </a:lnTo>
                  <a:lnTo>
                    <a:pt x="10769" y="6653"/>
                  </a:lnTo>
                  <a:lnTo>
                    <a:pt x="10711" y="6646"/>
                  </a:lnTo>
                  <a:lnTo>
                    <a:pt x="10672" y="6641"/>
                  </a:lnTo>
                  <a:lnTo>
                    <a:pt x="10657" y="6639"/>
                  </a:lnTo>
                  <a:lnTo>
                    <a:pt x="10586" y="6628"/>
                  </a:lnTo>
                  <a:lnTo>
                    <a:pt x="10515" y="6616"/>
                  </a:lnTo>
                  <a:lnTo>
                    <a:pt x="10443" y="6606"/>
                  </a:lnTo>
                  <a:lnTo>
                    <a:pt x="10371" y="6597"/>
                  </a:lnTo>
                  <a:lnTo>
                    <a:pt x="10299" y="6591"/>
                  </a:lnTo>
                  <a:lnTo>
                    <a:pt x="10226" y="6586"/>
                  </a:lnTo>
                  <a:lnTo>
                    <a:pt x="10189" y="6584"/>
                  </a:lnTo>
                  <a:lnTo>
                    <a:pt x="10152" y="6584"/>
                  </a:lnTo>
                  <a:lnTo>
                    <a:pt x="10116" y="6584"/>
                  </a:lnTo>
                  <a:lnTo>
                    <a:pt x="10079" y="6584"/>
                  </a:lnTo>
                  <a:lnTo>
                    <a:pt x="10049" y="6586"/>
                  </a:lnTo>
                  <a:lnTo>
                    <a:pt x="10020" y="6587"/>
                  </a:lnTo>
                  <a:lnTo>
                    <a:pt x="9993" y="6591"/>
                  </a:lnTo>
                  <a:lnTo>
                    <a:pt x="9967" y="6594"/>
                  </a:lnTo>
                  <a:lnTo>
                    <a:pt x="9944" y="6598"/>
                  </a:lnTo>
                  <a:lnTo>
                    <a:pt x="9920" y="6604"/>
                  </a:lnTo>
                  <a:lnTo>
                    <a:pt x="9898" y="6610"/>
                  </a:lnTo>
                  <a:lnTo>
                    <a:pt x="9876" y="6615"/>
                  </a:lnTo>
                  <a:lnTo>
                    <a:pt x="9856" y="6622"/>
                  </a:lnTo>
                  <a:lnTo>
                    <a:pt x="9836" y="6630"/>
                  </a:lnTo>
                  <a:lnTo>
                    <a:pt x="9818" y="6638"/>
                  </a:lnTo>
                  <a:lnTo>
                    <a:pt x="9800" y="6647"/>
                  </a:lnTo>
                  <a:lnTo>
                    <a:pt x="9783" y="6656"/>
                  </a:lnTo>
                  <a:lnTo>
                    <a:pt x="9767" y="6666"/>
                  </a:lnTo>
                  <a:lnTo>
                    <a:pt x="9753" y="6676"/>
                  </a:lnTo>
                  <a:lnTo>
                    <a:pt x="9738" y="6686"/>
                  </a:lnTo>
                  <a:lnTo>
                    <a:pt x="9724" y="6697"/>
                  </a:lnTo>
                  <a:lnTo>
                    <a:pt x="9712" y="6709"/>
                  </a:lnTo>
                  <a:lnTo>
                    <a:pt x="9700" y="6721"/>
                  </a:lnTo>
                  <a:lnTo>
                    <a:pt x="9687" y="6733"/>
                  </a:lnTo>
                  <a:lnTo>
                    <a:pt x="9676" y="6746"/>
                  </a:lnTo>
                  <a:lnTo>
                    <a:pt x="9666" y="6758"/>
                  </a:lnTo>
                  <a:lnTo>
                    <a:pt x="9656" y="6771"/>
                  </a:lnTo>
                  <a:lnTo>
                    <a:pt x="9646" y="6785"/>
                  </a:lnTo>
                  <a:lnTo>
                    <a:pt x="9628" y="6813"/>
                  </a:lnTo>
                  <a:lnTo>
                    <a:pt x="9611" y="6841"/>
                  </a:lnTo>
                  <a:lnTo>
                    <a:pt x="9595" y="6870"/>
                  </a:lnTo>
                  <a:lnTo>
                    <a:pt x="9581" y="6901"/>
                  </a:lnTo>
                  <a:lnTo>
                    <a:pt x="9530" y="6993"/>
                  </a:lnTo>
                  <a:lnTo>
                    <a:pt x="9478" y="7070"/>
                  </a:lnTo>
                  <a:lnTo>
                    <a:pt x="9424" y="7143"/>
                  </a:lnTo>
                  <a:lnTo>
                    <a:pt x="9368" y="7210"/>
                  </a:lnTo>
                  <a:lnTo>
                    <a:pt x="9309" y="7273"/>
                  </a:lnTo>
                  <a:lnTo>
                    <a:pt x="9248" y="7330"/>
                  </a:lnTo>
                  <a:lnTo>
                    <a:pt x="9185" y="7382"/>
                  </a:lnTo>
                  <a:lnTo>
                    <a:pt x="9120" y="7430"/>
                  </a:lnTo>
                  <a:lnTo>
                    <a:pt x="9054" y="7474"/>
                  </a:lnTo>
                  <a:lnTo>
                    <a:pt x="8986" y="7514"/>
                  </a:lnTo>
                  <a:lnTo>
                    <a:pt x="8916" y="7550"/>
                  </a:lnTo>
                  <a:lnTo>
                    <a:pt x="8847" y="7582"/>
                  </a:lnTo>
                  <a:lnTo>
                    <a:pt x="8775" y="7610"/>
                  </a:lnTo>
                  <a:lnTo>
                    <a:pt x="8703" y="7634"/>
                  </a:lnTo>
                  <a:lnTo>
                    <a:pt x="8631" y="7656"/>
                  </a:lnTo>
                  <a:lnTo>
                    <a:pt x="8558" y="7674"/>
                  </a:lnTo>
                  <a:lnTo>
                    <a:pt x="8485" y="7688"/>
                  </a:lnTo>
                  <a:lnTo>
                    <a:pt x="8412" y="7701"/>
                  </a:lnTo>
                  <a:lnTo>
                    <a:pt x="8339" y="7711"/>
                  </a:lnTo>
                  <a:lnTo>
                    <a:pt x="8267" y="7718"/>
                  </a:lnTo>
                  <a:lnTo>
                    <a:pt x="8194" y="7722"/>
                  </a:lnTo>
                  <a:lnTo>
                    <a:pt x="8122" y="7724"/>
                  </a:lnTo>
                  <a:lnTo>
                    <a:pt x="8051" y="7725"/>
                  </a:lnTo>
                  <a:lnTo>
                    <a:pt x="7981" y="7723"/>
                  </a:lnTo>
                  <a:lnTo>
                    <a:pt x="7913" y="7720"/>
                  </a:lnTo>
                  <a:lnTo>
                    <a:pt x="7845" y="7715"/>
                  </a:lnTo>
                  <a:lnTo>
                    <a:pt x="7780" y="7710"/>
                  </a:lnTo>
                  <a:lnTo>
                    <a:pt x="7715" y="7702"/>
                  </a:lnTo>
                  <a:lnTo>
                    <a:pt x="7653" y="7693"/>
                  </a:lnTo>
                  <a:lnTo>
                    <a:pt x="7592" y="7684"/>
                  </a:lnTo>
                  <a:lnTo>
                    <a:pt x="7534" y="7674"/>
                  </a:lnTo>
                  <a:lnTo>
                    <a:pt x="7478" y="7662"/>
                  </a:lnTo>
                  <a:lnTo>
                    <a:pt x="7425" y="7651"/>
                  </a:lnTo>
                  <a:lnTo>
                    <a:pt x="7397" y="7645"/>
                  </a:lnTo>
                  <a:lnTo>
                    <a:pt x="7368" y="7638"/>
                  </a:lnTo>
                  <a:lnTo>
                    <a:pt x="7335" y="7629"/>
                  </a:lnTo>
                  <a:lnTo>
                    <a:pt x="7300" y="7619"/>
                  </a:lnTo>
                  <a:lnTo>
                    <a:pt x="7263" y="7607"/>
                  </a:lnTo>
                  <a:lnTo>
                    <a:pt x="7224" y="7595"/>
                  </a:lnTo>
                  <a:lnTo>
                    <a:pt x="7185" y="7582"/>
                  </a:lnTo>
                  <a:lnTo>
                    <a:pt x="7143" y="7567"/>
                  </a:lnTo>
                  <a:lnTo>
                    <a:pt x="7100" y="7551"/>
                  </a:lnTo>
                  <a:lnTo>
                    <a:pt x="7056" y="7534"/>
                  </a:lnTo>
                  <a:lnTo>
                    <a:pt x="7011" y="7516"/>
                  </a:lnTo>
                  <a:lnTo>
                    <a:pt x="6968" y="7497"/>
                  </a:lnTo>
                  <a:lnTo>
                    <a:pt x="6923" y="7477"/>
                  </a:lnTo>
                  <a:lnTo>
                    <a:pt x="6878" y="7457"/>
                  </a:lnTo>
                  <a:lnTo>
                    <a:pt x="6833" y="7434"/>
                  </a:lnTo>
                  <a:lnTo>
                    <a:pt x="6789" y="7412"/>
                  </a:lnTo>
                  <a:lnTo>
                    <a:pt x="6745" y="7388"/>
                  </a:lnTo>
                  <a:lnTo>
                    <a:pt x="6702" y="7364"/>
                  </a:lnTo>
                  <a:lnTo>
                    <a:pt x="6661" y="7338"/>
                  </a:lnTo>
                  <a:lnTo>
                    <a:pt x="6620" y="7312"/>
                  </a:lnTo>
                  <a:lnTo>
                    <a:pt x="6581" y="7285"/>
                  </a:lnTo>
                  <a:lnTo>
                    <a:pt x="6545" y="7257"/>
                  </a:lnTo>
                  <a:lnTo>
                    <a:pt x="6510" y="7229"/>
                  </a:lnTo>
                  <a:lnTo>
                    <a:pt x="6478" y="7198"/>
                  </a:lnTo>
                  <a:lnTo>
                    <a:pt x="6447" y="7169"/>
                  </a:lnTo>
                  <a:lnTo>
                    <a:pt x="6419" y="7138"/>
                  </a:lnTo>
                  <a:lnTo>
                    <a:pt x="6394" y="7106"/>
                  </a:lnTo>
                  <a:lnTo>
                    <a:pt x="6373" y="7075"/>
                  </a:lnTo>
                  <a:lnTo>
                    <a:pt x="6355" y="7042"/>
                  </a:lnTo>
                  <a:lnTo>
                    <a:pt x="6340" y="7009"/>
                  </a:lnTo>
                  <a:lnTo>
                    <a:pt x="6330" y="6975"/>
                  </a:lnTo>
                  <a:lnTo>
                    <a:pt x="6324" y="6940"/>
                  </a:lnTo>
                  <a:lnTo>
                    <a:pt x="6265" y="6497"/>
                  </a:lnTo>
                  <a:lnTo>
                    <a:pt x="5904" y="6761"/>
                  </a:lnTo>
                  <a:lnTo>
                    <a:pt x="5827" y="6818"/>
                  </a:lnTo>
                  <a:lnTo>
                    <a:pt x="5747" y="6873"/>
                  </a:lnTo>
                  <a:lnTo>
                    <a:pt x="5667" y="6924"/>
                  </a:lnTo>
                  <a:lnTo>
                    <a:pt x="5586" y="6975"/>
                  </a:lnTo>
                  <a:lnTo>
                    <a:pt x="5505" y="7023"/>
                  </a:lnTo>
                  <a:lnTo>
                    <a:pt x="5423" y="7069"/>
                  </a:lnTo>
                  <a:lnTo>
                    <a:pt x="5341" y="7113"/>
                  </a:lnTo>
                  <a:lnTo>
                    <a:pt x="5258" y="7156"/>
                  </a:lnTo>
                  <a:lnTo>
                    <a:pt x="5174" y="7195"/>
                  </a:lnTo>
                  <a:lnTo>
                    <a:pt x="5091" y="7233"/>
                  </a:lnTo>
                  <a:lnTo>
                    <a:pt x="5006" y="7269"/>
                  </a:lnTo>
                  <a:lnTo>
                    <a:pt x="4921" y="7304"/>
                  </a:lnTo>
                  <a:lnTo>
                    <a:pt x="4837" y="7336"/>
                  </a:lnTo>
                  <a:lnTo>
                    <a:pt x="4751" y="7365"/>
                  </a:lnTo>
                  <a:lnTo>
                    <a:pt x="4666" y="7393"/>
                  </a:lnTo>
                  <a:lnTo>
                    <a:pt x="4581" y="7419"/>
                  </a:lnTo>
                  <a:lnTo>
                    <a:pt x="4495" y="7441"/>
                  </a:lnTo>
                  <a:lnTo>
                    <a:pt x="4409" y="7462"/>
                  </a:lnTo>
                  <a:lnTo>
                    <a:pt x="4323" y="7482"/>
                  </a:lnTo>
                  <a:lnTo>
                    <a:pt x="4238" y="7498"/>
                  </a:lnTo>
                  <a:lnTo>
                    <a:pt x="4151" y="7513"/>
                  </a:lnTo>
                  <a:lnTo>
                    <a:pt x="4066" y="7525"/>
                  </a:lnTo>
                  <a:lnTo>
                    <a:pt x="3980" y="7536"/>
                  </a:lnTo>
                  <a:lnTo>
                    <a:pt x="3895" y="7543"/>
                  </a:lnTo>
                  <a:lnTo>
                    <a:pt x="3811" y="7549"/>
                  </a:lnTo>
                  <a:lnTo>
                    <a:pt x="3725" y="7552"/>
                  </a:lnTo>
                  <a:lnTo>
                    <a:pt x="3641" y="7554"/>
                  </a:lnTo>
                  <a:lnTo>
                    <a:pt x="3558" y="7552"/>
                  </a:lnTo>
                  <a:lnTo>
                    <a:pt x="3473" y="7549"/>
                  </a:lnTo>
                  <a:lnTo>
                    <a:pt x="3391" y="7543"/>
                  </a:lnTo>
                  <a:lnTo>
                    <a:pt x="3308" y="7536"/>
                  </a:lnTo>
                  <a:lnTo>
                    <a:pt x="3226" y="7525"/>
                  </a:lnTo>
                  <a:lnTo>
                    <a:pt x="3153" y="7513"/>
                  </a:lnTo>
                  <a:lnTo>
                    <a:pt x="3076" y="7498"/>
                  </a:lnTo>
                  <a:lnTo>
                    <a:pt x="2995" y="7480"/>
                  </a:lnTo>
                  <a:lnTo>
                    <a:pt x="2913" y="7459"/>
                  </a:lnTo>
                  <a:lnTo>
                    <a:pt x="2827" y="7434"/>
                  </a:lnTo>
                  <a:lnTo>
                    <a:pt x="2741" y="7407"/>
                  </a:lnTo>
                  <a:lnTo>
                    <a:pt x="2652" y="7378"/>
                  </a:lnTo>
                  <a:lnTo>
                    <a:pt x="2563" y="7346"/>
                  </a:lnTo>
                  <a:lnTo>
                    <a:pt x="2472" y="7311"/>
                  </a:lnTo>
                  <a:lnTo>
                    <a:pt x="2382" y="7273"/>
                  </a:lnTo>
                  <a:lnTo>
                    <a:pt x="2292" y="7233"/>
                  </a:lnTo>
                  <a:lnTo>
                    <a:pt x="2202" y="7192"/>
                  </a:lnTo>
                  <a:lnTo>
                    <a:pt x="2114" y="7147"/>
                  </a:lnTo>
                  <a:lnTo>
                    <a:pt x="2027" y="7101"/>
                  </a:lnTo>
                  <a:lnTo>
                    <a:pt x="1941" y="7052"/>
                  </a:lnTo>
                  <a:lnTo>
                    <a:pt x="1857" y="7002"/>
                  </a:lnTo>
                  <a:lnTo>
                    <a:pt x="1776" y="6950"/>
                  </a:lnTo>
                  <a:lnTo>
                    <a:pt x="1699" y="6896"/>
                  </a:lnTo>
                  <a:lnTo>
                    <a:pt x="1624" y="6841"/>
                  </a:lnTo>
                  <a:lnTo>
                    <a:pt x="1553" y="6784"/>
                  </a:lnTo>
                  <a:lnTo>
                    <a:pt x="1485" y="6725"/>
                  </a:lnTo>
                  <a:lnTo>
                    <a:pt x="1422" y="6666"/>
                  </a:lnTo>
                  <a:lnTo>
                    <a:pt x="1365" y="6605"/>
                  </a:lnTo>
                  <a:lnTo>
                    <a:pt x="1312" y="6542"/>
                  </a:lnTo>
                  <a:lnTo>
                    <a:pt x="1266" y="6479"/>
                  </a:lnTo>
                  <a:lnTo>
                    <a:pt x="1226" y="6415"/>
                  </a:lnTo>
                  <a:lnTo>
                    <a:pt x="1191" y="6350"/>
                  </a:lnTo>
                  <a:lnTo>
                    <a:pt x="1164" y="6284"/>
                  </a:lnTo>
                  <a:lnTo>
                    <a:pt x="1143" y="6218"/>
                  </a:lnTo>
                  <a:lnTo>
                    <a:pt x="1130" y="6150"/>
                  </a:lnTo>
                  <a:lnTo>
                    <a:pt x="1126" y="6083"/>
                  </a:lnTo>
                  <a:lnTo>
                    <a:pt x="1130" y="6015"/>
                  </a:lnTo>
                  <a:lnTo>
                    <a:pt x="1173" y="5649"/>
                  </a:lnTo>
                  <a:lnTo>
                    <a:pt x="812" y="5724"/>
                  </a:lnTo>
                  <a:lnTo>
                    <a:pt x="791" y="5729"/>
                  </a:lnTo>
                  <a:lnTo>
                    <a:pt x="769" y="5732"/>
                  </a:lnTo>
                  <a:lnTo>
                    <a:pt x="748" y="5734"/>
                  </a:lnTo>
                  <a:lnTo>
                    <a:pt x="727" y="5737"/>
                  </a:lnTo>
                  <a:lnTo>
                    <a:pt x="705" y="5738"/>
                  </a:lnTo>
                  <a:lnTo>
                    <a:pt x="684" y="5738"/>
                  </a:lnTo>
                  <a:lnTo>
                    <a:pt x="662" y="5737"/>
                  </a:lnTo>
                  <a:lnTo>
                    <a:pt x="640" y="5735"/>
                  </a:lnTo>
                  <a:lnTo>
                    <a:pt x="618" y="5734"/>
                  </a:lnTo>
                  <a:lnTo>
                    <a:pt x="596" y="5731"/>
                  </a:lnTo>
                  <a:lnTo>
                    <a:pt x="575" y="5728"/>
                  </a:lnTo>
                  <a:lnTo>
                    <a:pt x="553" y="5723"/>
                  </a:lnTo>
                  <a:lnTo>
                    <a:pt x="531" y="5719"/>
                  </a:lnTo>
                  <a:lnTo>
                    <a:pt x="510" y="5713"/>
                  </a:lnTo>
                  <a:lnTo>
                    <a:pt x="488" y="5707"/>
                  </a:lnTo>
                  <a:lnTo>
                    <a:pt x="467" y="5700"/>
                  </a:lnTo>
                  <a:lnTo>
                    <a:pt x="447" y="5693"/>
                  </a:lnTo>
                  <a:lnTo>
                    <a:pt x="426" y="5685"/>
                  </a:lnTo>
                  <a:lnTo>
                    <a:pt x="405" y="5676"/>
                  </a:lnTo>
                  <a:lnTo>
                    <a:pt x="385" y="5666"/>
                  </a:lnTo>
                  <a:lnTo>
                    <a:pt x="365" y="5656"/>
                  </a:lnTo>
                  <a:lnTo>
                    <a:pt x="345" y="5646"/>
                  </a:lnTo>
                  <a:lnTo>
                    <a:pt x="326" y="5634"/>
                  </a:lnTo>
                  <a:lnTo>
                    <a:pt x="306" y="5622"/>
                  </a:lnTo>
                  <a:lnTo>
                    <a:pt x="288" y="5610"/>
                  </a:lnTo>
                  <a:lnTo>
                    <a:pt x="270" y="5596"/>
                  </a:lnTo>
                  <a:lnTo>
                    <a:pt x="252" y="5583"/>
                  </a:lnTo>
                  <a:lnTo>
                    <a:pt x="234" y="5569"/>
                  </a:lnTo>
                  <a:lnTo>
                    <a:pt x="218" y="5553"/>
                  </a:lnTo>
                  <a:lnTo>
                    <a:pt x="202" y="5539"/>
                  </a:lnTo>
                  <a:lnTo>
                    <a:pt x="186" y="5523"/>
                  </a:lnTo>
                  <a:lnTo>
                    <a:pt x="170" y="5506"/>
                  </a:lnTo>
                  <a:lnTo>
                    <a:pt x="155" y="5487"/>
                  </a:lnTo>
                  <a:lnTo>
                    <a:pt x="139" y="5468"/>
                  </a:lnTo>
                  <a:lnTo>
                    <a:pt x="124" y="5449"/>
                  </a:lnTo>
                  <a:lnTo>
                    <a:pt x="111" y="5429"/>
                  </a:lnTo>
                  <a:lnTo>
                    <a:pt x="97" y="5407"/>
                  </a:lnTo>
                  <a:lnTo>
                    <a:pt x="85" y="5387"/>
                  </a:lnTo>
                  <a:lnTo>
                    <a:pt x="74" y="5366"/>
                  </a:lnTo>
                  <a:lnTo>
                    <a:pt x="64" y="5343"/>
                  </a:lnTo>
                  <a:lnTo>
                    <a:pt x="54" y="5321"/>
                  </a:lnTo>
                  <a:lnTo>
                    <a:pt x="45" y="5298"/>
                  </a:lnTo>
                  <a:lnTo>
                    <a:pt x="37" y="5275"/>
                  </a:lnTo>
                  <a:lnTo>
                    <a:pt x="29" y="5251"/>
                  </a:lnTo>
                  <a:lnTo>
                    <a:pt x="22" y="5228"/>
                  </a:lnTo>
                  <a:lnTo>
                    <a:pt x="16" y="5204"/>
                  </a:lnTo>
                  <a:lnTo>
                    <a:pt x="12" y="5179"/>
                  </a:lnTo>
                  <a:lnTo>
                    <a:pt x="7" y="5153"/>
                  </a:lnTo>
                  <a:lnTo>
                    <a:pt x="4" y="5129"/>
                  </a:lnTo>
                  <a:lnTo>
                    <a:pt x="2" y="5103"/>
                  </a:lnTo>
                  <a:lnTo>
                    <a:pt x="1" y="5077"/>
                  </a:lnTo>
                  <a:lnTo>
                    <a:pt x="0" y="5051"/>
                  </a:lnTo>
                  <a:lnTo>
                    <a:pt x="0" y="5024"/>
                  </a:lnTo>
                  <a:lnTo>
                    <a:pt x="1" y="4997"/>
                  </a:lnTo>
                  <a:lnTo>
                    <a:pt x="2" y="4970"/>
                  </a:lnTo>
                  <a:lnTo>
                    <a:pt x="5" y="4943"/>
                  </a:lnTo>
                  <a:lnTo>
                    <a:pt x="7" y="4915"/>
                  </a:lnTo>
                  <a:lnTo>
                    <a:pt x="12" y="4887"/>
                  </a:lnTo>
                  <a:lnTo>
                    <a:pt x="16" y="4859"/>
                  </a:lnTo>
                  <a:lnTo>
                    <a:pt x="23" y="4831"/>
                  </a:lnTo>
                  <a:lnTo>
                    <a:pt x="30" y="4802"/>
                  </a:lnTo>
                  <a:lnTo>
                    <a:pt x="37" y="4774"/>
                  </a:lnTo>
                  <a:lnTo>
                    <a:pt x="46" y="4744"/>
                  </a:lnTo>
                  <a:lnTo>
                    <a:pt x="55" y="4715"/>
                  </a:lnTo>
                  <a:lnTo>
                    <a:pt x="77" y="4651"/>
                  </a:lnTo>
                  <a:lnTo>
                    <a:pt x="102" y="4593"/>
                  </a:lnTo>
                  <a:lnTo>
                    <a:pt x="130" y="4537"/>
                  </a:lnTo>
                  <a:lnTo>
                    <a:pt x="159" y="4485"/>
                  </a:lnTo>
                  <a:lnTo>
                    <a:pt x="191" y="4437"/>
                  </a:lnTo>
                  <a:lnTo>
                    <a:pt x="224" y="4392"/>
                  </a:lnTo>
                  <a:lnTo>
                    <a:pt x="259" y="4350"/>
                  </a:lnTo>
                  <a:lnTo>
                    <a:pt x="295" y="4312"/>
                  </a:lnTo>
                  <a:lnTo>
                    <a:pt x="333" y="4276"/>
                  </a:lnTo>
                  <a:lnTo>
                    <a:pt x="373" y="4244"/>
                  </a:lnTo>
                  <a:lnTo>
                    <a:pt x="413" y="4214"/>
                  </a:lnTo>
                  <a:lnTo>
                    <a:pt x="455" y="4187"/>
                  </a:lnTo>
                  <a:lnTo>
                    <a:pt x="496" y="4164"/>
                  </a:lnTo>
                  <a:lnTo>
                    <a:pt x="539" y="4141"/>
                  </a:lnTo>
                  <a:lnTo>
                    <a:pt x="583" y="4122"/>
                  </a:lnTo>
                  <a:lnTo>
                    <a:pt x="626" y="4105"/>
                  </a:lnTo>
                  <a:lnTo>
                    <a:pt x="669" y="4089"/>
                  </a:lnTo>
                  <a:lnTo>
                    <a:pt x="713" y="4077"/>
                  </a:lnTo>
                  <a:lnTo>
                    <a:pt x="757" y="4066"/>
                  </a:lnTo>
                  <a:lnTo>
                    <a:pt x="800" y="4056"/>
                  </a:lnTo>
                  <a:lnTo>
                    <a:pt x="843" y="4048"/>
                  </a:lnTo>
                  <a:lnTo>
                    <a:pt x="884" y="4042"/>
                  </a:lnTo>
                  <a:lnTo>
                    <a:pt x="926" y="4037"/>
                  </a:lnTo>
                  <a:lnTo>
                    <a:pt x="966" y="4033"/>
                  </a:lnTo>
                  <a:lnTo>
                    <a:pt x="1005" y="4031"/>
                  </a:lnTo>
                  <a:lnTo>
                    <a:pt x="1044" y="4030"/>
                  </a:lnTo>
                  <a:lnTo>
                    <a:pt x="1081" y="4030"/>
                  </a:lnTo>
                  <a:lnTo>
                    <a:pt x="1116" y="4030"/>
                  </a:lnTo>
                  <a:lnTo>
                    <a:pt x="1149" y="4031"/>
                  </a:lnTo>
                  <a:lnTo>
                    <a:pt x="1181" y="4032"/>
                  </a:lnTo>
                  <a:lnTo>
                    <a:pt x="1210" y="4034"/>
                  </a:lnTo>
                  <a:lnTo>
                    <a:pt x="1237" y="4037"/>
                  </a:lnTo>
                  <a:lnTo>
                    <a:pt x="1714" y="4084"/>
                  </a:lnTo>
                  <a:lnTo>
                    <a:pt x="1501" y="3656"/>
                  </a:lnTo>
                  <a:lnTo>
                    <a:pt x="1469" y="3589"/>
                  </a:lnTo>
                  <a:lnTo>
                    <a:pt x="1438" y="3523"/>
                  </a:lnTo>
                  <a:lnTo>
                    <a:pt x="1411" y="3457"/>
                  </a:lnTo>
                  <a:lnTo>
                    <a:pt x="1386" y="3392"/>
                  </a:lnTo>
                  <a:lnTo>
                    <a:pt x="1364" y="3328"/>
                  </a:lnTo>
                  <a:lnTo>
                    <a:pt x="1344" y="3264"/>
                  </a:lnTo>
                  <a:lnTo>
                    <a:pt x="1326" y="3199"/>
                  </a:lnTo>
                  <a:lnTo>
                    <a:pt x="1310" y="3137"/>
                  </a:lnTo>
                  <a:lnTo>
                    <a:pt x="1298" y="3075"/>
                  </a:lnTo>
                  <a:lnTo>
                    <a:pt x="1286" y="3014"/>
                  </a:lnTo>
                  <a:lnTo>
                    <a:pt x="1279" y="2953"/>
                  </a:lnTo>
                  <a:lnTo>
                    <a:pt x="1273" y="2894"/>
                  </a:lnTo>
                  <a:lnTo>
                    <a:pt x="1268" y="2834"/>
                  </a:lnTo>
                  <a:lnTo>
                    <a:pt x="1267" y="2777"/>
                  </a:lnTo>
                  <a:lnTo>
                    <a:pt x="1270" y="2720"/>
                  </a:lnTo>
                  <a:lnTo>
                    <a:pt x="1273" y="2663"/>
                  </a:lnTo>
                  <a:lnTo>
                    <a:pt x="1279" y="2608"/>
                  </a:lnTo>
                  <a:lnTo>
                    <a:pt x="1288" y="2553"/>
                  </a:lnTo>
                  <a:lnTo>
                    <a:pt x="1298" y="2501"/>
                  </a:lnTo>
                  <a:lnTo>
                    <a:pt x="1311" y="2449"/>
                  </a:lnTo>
                  <a:lnTo>
                    <a:pt x="1327" y="2397"/>
                  </a:lnTo>
                  <a:lnTo>
                    <a:pt x="1344" y="2347"/>
                  </a:lnTo>
                  <a:lnTo>
                    <a:pt x="1364" y="2298"/>
                  </a:lnTo>
                  <a:lnTo>
                    <a:pt x="1386" y="2250"/>
                  </a:lnTo>
                  <a:lnTo>
                    <a:pt x="1412" y="2204"/>
                  </a:lnTo>
                  <a:lnTo>
                    <a:pt x="1439" y="2158"/>
                  </a:lnTo>
                  <a:lnTo>
                    <a:pt x="1469" y="2114"/>
                  </a:lnTo>
                  <a:lnTo>
                    <a:pt x="1500" y="2071"/>
                  </a:lnTo>
                  <a:lnTo>
                    <a:pt x="1535" y="2030"/>
                  </a:lnTo>
                  <a:lnTo>
                    <a:pt x="1571" y="1989"/>
                  </a:lnTo>
                  <a:lnTo>
                    <a:pt x="1610" y="1950"/>
                  </a:lnTo>
                  <a:lnTo>
                    <a:pt x="1652" y="1913"/>
                  </a:lnTo>
                  <a:lnTo>
                    <a:pt x="1712" y="1862"/>
                  </a:lnTo>
                  <a:lnTo>
                    <a:pt x="1775" y="1816"/>
                  </a:lnTo>
                  <a:lnTo>
                    <a:pt x="1841" y="1774"/>
                  </a:lnTo>
                  <a:lnTo>
                    <a:pt x="1907" y="1735"/>
                  </a:lnTo>
                  <a:lnTo>
                    <a:pt x="1974" y="1701"/>
                  </a:lnTo>
                  <a:lnTo>
                    <a:pt x="2043" y="1670"/>
                  </a:lnTo>
                  <a:lnTo>
                    <a:pt x="2114" y="1642"/>
                  </a:lnTo>
                  <a:lnTo>
                    <a:pt x="2184" y="1619"/>
                  </a:lnTo>
                  <a:lnTo>
                    <a:pt x="2255" y="1598"/>
                  </a:lnTo>
                  <a:lnTo>
                    <a:pt x="2327" y="1580"/>
                  </a:lnTo>
                  <a:lnTo>
                    <a:pt x="2400" y="1566"/>
                  </a:lnTo>
                  <a:lnTo>
                    <a:pt x="2473" y="1554"/>
                  </a:lnTo>
                  <a:lnTo>
                    <a:pt x="2546" y="1547"/>
                  </a:lnTo>
                  <a:lnTo>
                    <a:pt x="2619" y="1541"/>
                  </a:lnTo>
                  <a:lnTo>
                    <a:pt x="2691" y="1539"/>
                  </a:lnTo>
                  <a:lnTo>
                    <a:pt x="2764" y="1539"/>
                  </a:lnTo>
                  <a:lnTo>
                    <a:pt x="2836" y="1542"/>
                  </a:lnTo>
                  <a:lnTo>
                    <a:pt x="2907" y="1547"/>
                  </a:lnTo>
                  <a:lnTo>
                    <a:pt x="2977" y="1554"/>
                  </a:lnTo>
                  <a:lnTo>
                    <a:pt x="3046" y="1565"/>
                  </a:lnTo>
                  <a:lnTo>
                    <a:pt x="3115" y="1577"/>
                  </a:lnTo>
                  <a:lnTo>
                    <a:pt x="3181" y="1590"/>
                  </a:lnTo>
                  <a:lnTo>
                    <a:pt x="3246" y="1606"/>
                  </a:lnTo>
                  <a:lnTo>
                    <a:pt x="3311" y="1624"/>
                  </a:lnTo>
                  <a:lnTo>
                    <a:pt x="3372" y="1644"/>
                  </a:lnTo>
                  <a:lnTo>
                    <a:pt x="3433" y="1666"/>
                  </a:lnTo>
                  <a:lnTo>
                    <a:pt x="3490" y="1689"/>
                  </a:lnTo>
                  <a:lnTo>
                    <a:pt x="3547" y="1714"/>
                  </a:lnTo>
                  <a:lnTo>
                    <a:pt x="3599" y="1740"/>
                  </a:lnTo>
                  <a:lnTo>
                    <a:pt x="3650" y="1767"/>
                  </a:lnTo>
                  <a:lnTo>
                    <a:pt x="3698" y="1796"/>
                  </a:lnTo>
                  <a:lnTo>
                    <a:pt x="3743" y="1825"/>
                  </a:lnTo>
                  <a:lnTo>
                    <a:pt x="4080" y="2059"/>
                  </a:lnTo>
                  <a:lnTo>
                    <a:pt x="4155" y="1656"/>
                  </a:lnTo>
                  <a:lnTo>
                    <a:pt x="4159" y="1630"/>
                  </a:lnTo>
                  <a:lnTo>
                    <a:pt x="4165" y="1604"/>
                  </a:lnTo>
                  <a:lnTo>
                    <a:pt x="4171" y="1578"/>
                  </a:lnTo>
                  <a:lnTo>
                    <a:pt x="4178" y="1552"/>
                  </a:lnTo>
                  <a:lnTo>
                    <a:pt x="4185" y="1526"/>
                  </a:lnTo>
                  <a:lnTo>
                    <a:pt x="4193" y="1501"/>
                  </a:lnTo>
                  <a:lnTo>
                    <a:pt x="4201" y="1476"/>
                  </a:lnTo>
                  <a:lnTo>
                    <a:pt x="4210" y="1451"/>
                  </a:lnTo>
                  <a:lnTo>
                    <a:pt x="4220" y="1426"/>
                  </a:lnTo>
                  <a:lnTo>
                    <a:pt x="4229" y="1403"/>
                  </a:lnTo>
                  <a:lnTo>
                    <a:pt x="4240" y="1379"/>
                  </a:lnTo>
                  <a:lnTo>
                    <a:pt x="4251" y="1356"/>
                  </a:lnTo>
                  <a:lnTo>
                    <a:pt x="4262" y="1333"/>
                  </a:lnTo>
                  <a:lnTo>
                    <a:pt x="4274" y="1311"/>
                  </a:lnTo>
                  <a:lnTo>
                    <a:pt x="4287" y="1289"/>
                  </a:lnTo>
                  <a:lnTo>
                    <a:pt x="4300" y="1268"/>
                  </a:lnTo>
                  <a:lnTo>
                    <a:pt x="4314" y="1248"/>
                  </a:lnTo>
                  <a:lnTo>
                    <a:pt x="4328" y="1227"/>
                  </a:lnTo>
                  <a:lnTo>
                    <a:pt x="4342" y="1208"/>
                  </a:lnTo>
                  <a:lnTo>
                    <a:pt x="4358" y="1190"/>
                  </a:lnTo>
                  <a:lnTo>
                    <a:pt x="4374" y="1172"/>
                  </a:lnTo>
                  <a:lnTo>
                    <a:pt x="4389" y="1156"/>
                  </a:lnTo>
                  <a:lnTo>
                    <a:pt x="4406" y="1139"/>
                  </a:lnTo>
                  <a:lnTo>
                    <a:pt x="4424" y="1124"/>
                  </a:lnTo>
                  <a:lnTo>
                    <a:pt x="4442" y="1110"/>
                  </a:lnTo>
                  <a:lnTo>
                    <a:pt x="4460" y="1095"/>
                  </a:lnTo>
                  <a:lnTo>
                    <a:pt x="4479" y="1083"/>
                  </a:lnTo>
                  <a:lnTo>
                    <a:pt x="4500" y="1071"/>
                  </a:lnTo>
                  <a:lnTo>
                    <a:pt x="4520" y="1060"/>
                  </a:lnTo>
                  <a:lnTo>
                    <a:pt x="4540" y="1050"/>
                  </a:lnTo>
                  <a:lnTo>
                    <a:pt x="4561" y="1042"/>
                  </a:lnTo>
                  <a:lnTo>
                    <a:pt x="4583" y="1034"/>
                  </a:lnTo>
                  <a:lnTo>
                    <a:pt x="4623" y="1022"/>
                  </a:lnTo>
                  <a:lnTo>
                    <a:pt x="4664" y="1013"/>
                  </a:lnTo>
                  <a:lnTo>
                    <a:pt x="4704" y="1005"/>
                  </a:lnTo>
                  <a:lnTo>
                    <a:pt x="4745" y="999"/>
                  </a:lnTo>
                  <a:lnTo>
                    <a:pt x="4785" y="996"/>
                  </a:lnTo>
                  <a:lnTo>
                    <a:pt x="4827" y="995"/>
                  </a:lnTo>
                  <a:lnTo>
                    <a:pt x="4867" y="995"/>
                  </a:lnTo>
                  <a:lnTo>
                    <a:pt x="4909" y="997"/>
                  </a:lnTo>
                  <a:lnTo>
                    <a:pt x="4949" y="1002"/>
                  </a:lnTo>
                  <a:lnTo>
                    <a:pt x="4991" y="1008"/>
                  </a:lnTo>
                  <a:lnTo>
                    <a:pt x="5031" y="1016"/>
                  </a:lnTo>
                  <a:lnTo>
                    <a:pt x="5072" y="1026"/>
                  </a:lnTo>
                  <a:lnTo>
                    <a:pt x="5111" y="1038"/>
                  </a:lnTo>
                  <a:lnTo>
                    <a:pt x="5151" y="1051"/>
                  </a:lnTo>
                  <a:lnTo>
                    <a:pt x="5191" y="1067"/>
                  </a:lnTo>
                  <a:lnTo>
                    <a:pt x="5230" y="1084"/>
                  </a:lnTo>
                  <a:lnTo>
                    <a:pt x="5268" y="1102"/>
                  </a:lnTo>
                  <a:lnTo>
                    <a:pt x="5307" y="1122"/>
                  </a:lnTo>
                  <a:lnTo>
                    <a:pt x="5344" y="1144"/>
                  </a:lnTo>
                  <a:lnTo>
                    <a:pt x="5381" y="1168"/>
                  </a:lnTo>
                  <a:lnTo>
                    <a:pt x="5417" y="1193"/>
                  </a:lnTo>
                  <a:lnTo>
                    <a:pt x="5452" y="1220"/>
                  </a:lnTo>
                  <a:lnTo>
                    <a:pt x="5486" y="1248"/>
                  </a:lnTo>
                  <a:lnTo>
                    <a:pt x="5520" y="1277"/>
                  </a:lnTo>
                  <a:lnTo>
                    <a:pt x="5553" y="1308"/>
                  </a:lnTo>
                  <a:lnTo>
                    <a:pt x="5584" y="1341"/>
                  </a:lnTo>
                  <a:lnTo>
                    <a:pt x="5614" y="1375"/>
                  </a:lnTo>
                  <a:lnTo>
                    <a:pt x="5645" y="1411"/>
                  </a:lnTo>
                  <a:lnTo>
                    <a:pt x="5673" y="1448"/>
                  </a:lnTo>
                  <a:lnTo>
                    <a:pt x="5700" y="1485"/>
                  </a:lnTo>
                  <a:lnTo>
                    <a:pt x="5727" y="1524"/>
                  </a:lnTo>
                  <a:lnTo>
                    <a:pt x="5752" y="1565"/>
                  </a:lnTo>
                  <a:lnTo>
                    <a:pt x="5745" y="1513"/>
                  </a:lnTo>
                  <a:lnTo>
                    <a:pt x="5740" y="1461"/>
                  </a:lnTo>
                  <a:lnTo>
                    <a:pt x="5738" y="1411"/>
                  </a:lnTo>
                  <a:lnTo>
                    <a:pt x="5737" y="1360"/>
                  </a:lnTo>
                  <a:lnTo>
                    <a:pt x="5738" y="1312"/>
                  </a:lnTo>
                  <a:lnTo>
                    <a:pt x="5740" y="1263"/>
                  </a:lnTo>
                  <a:lnTo>
                    <a:pt x="5745" y="1215"/>
                  </a:lnTo>
                  <a:lnTo>
                    <a:pt x="5750" y="1169"/>
                  </a:lnTo>
                  <a:lnTo>
                    <a:pt x="5757" y="1123"/>
                  </a:lnTo>
                  <a:lnTo>
                    <a:pt x="5766" y="1078"/>
                  </a:lnTo>
                  <a:lnTo>
                    <a:pt x="5776" y="1034"/>
                  </a:lnTo>
                  <a:lnTo>
                    <a:pt x="5788" y="990"/>
                  </a:lnTo>
                  <a:lnTo>
                    <a:pt x="5800" y="949"/>
                  </a:lnTo>
                  <a:lnTo>
                    <a:pt x="5813" y="907"/>
                  </a:lnTo>
                  <a:lnTo>
                    <a:pt x="5829" y="868"/>
                  </a:lnTo>
                  <a:lnTo>
                    <a:pt x="5845" y="829"/>
                  </a:lnTo>
                  <a:lnTo>
                    <a:pt x="5863" y="790"/>
                  </a:lnTo>
                  <a:lnTo>
                    <a:pt x="5881" y="753"/>
                  </a:lnTo>
                  <a:lnTo>
                    <a:pt x="5900" y="716"/>
                  </a:lnTo>
                  <a:lnTo>
                    <a:pt x="5920" y="681"/>
                  </a:lnTo>
                  <a:lnTo>
                    <a:pt x="5942" y="648"/>
                  </a:lnTo>
                  <a:lnTo>
                    <a:pt x="5964" y="615"/>
                  </a:lnTo>
                  <a:lnTo>
                    <a:pt x="5988" y="583"/>
                  </a:lnTo>
                  <a:lnTo>
                    <a:pt x="6011" y="552"/>
                  </a:lnTo>
                  <a:lnTo>
                    <a:pt x="6036" y="523"/>
                  </a:lnTo>
                  <a:lnTo>
                    <a:pt x="6061" y="495"/>
                  </a:lnTo>
                  <a:lnTo>
                    <a:pt x="6087" y="468"/>
                  </a:lnTo>
                  <a:lnTo>
                    <a:pt x="6113" y="442"/>
                  </a:lnTo>
                  <a:lnTo>
                    <a:pt x="6140" y="417"/>
                  </a:lnTo>
                  <a:lnTo>
                    <a:pt x="6169" y="394"/>
                  </a:lnTo>
                  <a:lnTo>
                    <a:pt x="6197" y="372"/>
                  </a:lnTo>
                  <a:lnTo>
                    <a:pt x="6225" y="351"/>
                  </a:lnTo>
                  <a:lnTo>
                    <a:pt x="6289" y="308"/>
                  </a:lnTo>
                  <a:lnTo>
                    <a:pt x="6357" y="269"/>
                  </a:lnTo>
                  <a:lnTo>
                    <a:pt x="6428" y="232"/>
                  </a:lnTo>
                  <a:lnTo>
                    <a:pt x="6503" y="198"/>
                  </a:lnTo>
                  <a:lnTo>
                    <a:pt x="6581" y="167"/>
                  </a:lnTo>
                  <a:lnTo>
                    <a:pt x="6661" y="138"/>
                  </a:lnTo>
                  <a:lnTo>
                    <a:pt x="6744" y="112"/>
                  </a:lnTo>
                  <a:lnTo>
                    <a:pt x="6829" y="88"/>
                  </a:lnTo>
                  <a:lnTo>
                    <a:pt x="6917" y="68"/>
                  </a:lnTo>
                  <a:lnTo>
                    <a:pt x="7007" y="50"/>
                  </a:lnTo>
                  <a:lnTo>
                    <a:pt x="7099" y="35"/>
                  </a:lnTo>
                  <a:lnTo>
                    <a:pt x="7192" y="23"/>
                  </a:lnTo>
                  <a:lnTo>
                    <a:pt x="7287" y="13"/>
                  </a:lnTo>
                  <a:lnTo>
                    <a:pt x="7382" y="6"/>
                  </a:lnTo>
                  <a:lnTo>
                    <a:pt x="7479" y="3"/>
                  </a:lnTo>
                  <a:lnTo>
                    <a:pt x="7578" y="0"/>
                  </a:lnTo>
                  <a:lnTo>
                    <a:pt x="7676" y="3"/>
                  </a:lnTo>
                  <a:lnTo>
                    <a:pt x="7775" y="6"/>
                  </a:lnTo>
                  <a:lnTo>
                    <a:pt x="7873" y="14"/>
                  </a:lnTo>
                  <a:lnTo>
                    <a:pt x="7973" y="23"/>
                  </a:lnTo>
                  <a:lnTo>
                    <a:pt x="8072" y="35"/>
                  </a:lnTo>
                  <a:lnTo>
                    <a:pt x="8170" y="51"/>
                  </a:lnTo>
                  <a:lnTo>
                    <a:pt x="8269" y="69"/>
                  </a:lnTo>
                  <a:lnTo>
                    <a:pt x="8367" y="89"/>
                  </a:lnTo>
                  <a:lnTo>
                    <a:pt x="8462" y="113"/>
                  </a:lnTo>
                  <a:lnTo>
                    <a:pt x="8558" y="139"/>
                  </a:lnTo>
                  <a:lnTo>
                    <a:pt x="8652" y="168"/>
                  </a:lnTo>
                  <a:lnTo>
                    <a:pt x="8746" y="199"/>
                  </a:lnTo>
                  <a:lnTo>
                    <a:pt x="8836" y="233"/>
                  </a:lnTo>
                  <a:lnTo>
                    <a:pt x="8925" y="270"/>
                  </a:lnTo>
                  <a:lnTo>
                    <a:pt x="9012" y="311"/>
                  </a:lnTo>
                  <a:lnTo>
                    <a:pt x="9096" y="3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60" name="Freeform 40"/>
            <p:cNvSpPr>
              <a:spLocks/>
            </p:cNvSpPr>
            <p:nvPr/>
          </p:nvSpPr>
          <p:spPr bwMode="auto">
            <a:xfrm>
              <a:off x="4620641" y="661232"/>
              <a:ext cx="2545924" cy="1104376"/>
            </a:xfrm>
            <a:custGeom>
              <a:avLst/>
              <a:gdLst/>
              <a:ahLst/>
              <a:cxnLst>
                <a:cxn ang="0">
                  <a:pos x="455" y="2455"/>
                </a:cxn>
                <a:cxn ang="0">
                  <a:pos x="1005" y="2299"/>
                </a:cxn>
                <a:cxn ang="0">
                  <a:pos x="1386" y="1660"/>
                </a:cxn>
                <a:cxn ang="0">
                  <a:pos x="1279" y="876"/>
                </a:cxn>
                <a:cxn ang="0">
                  <a:pos x="1571" y="257"/>
                </a:cxn>
                <a:cxn ang="0">
                  <a:pos x="1862" y="103"/>
                </a:cxn>
                <a:cxn ang="0">
                  <a:pos x="1709" y="582"/>
                </a:cxn>
                <a:cxn ang="0">
                  <a:pos x="1665" y="1027"/>
                </a:cxn>
                <a:cxn ang="0">
                  <a:pos x="1803" y="1665"/>
                </a:cxn>
                <a:cxn ang="0">
                  <a:pos x="2248" y="2385"/>
                </a:cxn>
                <a:cxn ang="0">
                  <a:pos x="2479" y="2551"/>
                </a:cxn>
                <a:cxn ang="0">
                  <a:pos x="2042" y="2971"/>
                </a:cxn>
                <a:cxn ang="0">
                  <a:pos x="1939" y="3572"/>
                </a:cxn>
                <a:cxn ang="0">
                  <a:pos x="2182" y="4106"/>
                </a:cxn>
                <a:cxn ang="0">
                  <a:pos x="2646" y="4456"/>
                </a:cxn>
                <a:cxn ang="0">
                  <a:pos x="3263" y="4406"/>
                </a:cxn>
                <a:cxn ang="0">
                  <a:pos x="3808" y="4024"/>
                </a:cxn>
                <a:cxn ang="0">
                  <a:pos x="3916" y="3480"/>
                </a:cxn>
                <a:cxn ang="0">
                  <a:pos x="4301" y="3980"/>
                </a:cxn>
                <a:cxn ang="0">
                  <a:pos x="4860" y="4354"/>
                </a:cxn>
                <a:cxn ang="0">
                  <a:pos x="5500" y="4526"/>
                </a:cxn>
                <a:cxn ang="0">
                  <a:pos x="6317" y="4441"/>
                </a:cxn>
                <a:cxn ang="0">
                  <a:pos x="6884" y="4184"/>
                </a:cxn>
                <a:cxn ang="0">
                  <a:pos x="7229" y="4570"/>
                </a:cxn>
                <a:cxn ang="0">
                  <a:pos x="7704" y="4714"/>
                </a:cxn>
                <a:cxn ang="0">
                  <a:pos x="8227" y="4628"/>
                </a:cxn>
                <a:cxn ang="0">
                  <a:pos x="8628" y="4311"/>
                </a:cxn>
                <a:cxn ang="0">
                  <a:pos x="8883" y="4065"/>
                </a:cxn>
                <a:cxn ang="0">
                  <a:pos x="9682" y="4197"/>
                </a:cxn>
                <a:cxn ang="0">
                  <a:pos x="10279" y="3707"/>
                </a:cxn>
                <a:cxn ang="0">
                  <a:pos x="10625" y="4253"/>
                </a:cxn>
                <a:cxn ang="0">
                  <a:pos x="11619" y="4544"/>
                </a:cxn>
                <a:cxn ang="0">
                  <a:pos x="12561" y="4229"/>
                </a:cxn>
                <a:cxn ang="0">
                  <a:pos x="13120" y="3635"/>
                </a:cxn>
                <a:cxn ang="0">
                  <a:pos x="13387" y="2855"/>
                </a:cxn>
                <a:cxn ang="0">
                  <a:pos x="13351" y="1993"/>
                </a:cxn>
                <a:cxn ang="0">
                  <a:pos x="13187" y="1471"/>
                </a:cxn>
                <a:cxn ang="0">
                  <a:pos x="13572" y="1942"/>
                </a:cxn>
                <a:cxn ang="0">
                  <a:pos x="13774" y="2534"/>
                </a:cxn>
                <a:cxn ang="0">
                  <a:pos x="13819" y="3061"/>
                </a:cxn>
                <a:cxn ang="0">
                  <a:pos x="13737" y="3536"/>
                </a:cxn>
                <a:cxn ang="0">
                  <a:pos x="13533" y="3965"/>
                </a:cxn>
                <a:cxn ang="0">
                  <a:pos x="12808" y="4608"/>
                </a:cxn>
                <a:cxn ang="0">
                  <a:pos x="11707" y="4936"/>
                </a:cxn>
                <a:cxn ang="0">
                  <a:pos x="10711" y="4914"/>
                </a:cxn>
                <a:cxn ang="0">
                  <a:pos x="10049" y="4854"/>
                </a:cxn>
                <a:cxn ang="0">
                  <a:pos x="9767" y="4934"/>
                </a:cxn>
                <a:cxn ang="0">
                  <a:pos x="9595" y="5138"/>
                </a:cxn>
                <a:cxn ang="0">
                  <a:pos x="8847" y="5850"/>
                </a:cxn>
                <a:cxn ang="0">
                  <a:pos x="7913" y="5988"/>
                </a:cxn>
                <a:cxn ang="0">
                  <a:pos x="7263" y="5875"/>
                </a:cxn>
                <a:cxn ang="0">
                  <a:pos x="6702" y="5632"/>
                </a:cxn>
                <a:cxn ang="0">
                  <a:pos x="6330" y="5243"/>
                </a:cxn>
                <a:cxn ang="0">
                  <a:pos x="5091" y="5501"/>
                </a:cxn>
                <a:cxn ang="0">
                  <a:pos x="3980" y="5804"/>
                </a:cxn>
                <a:cxn ang="0">
                  <a:pos x="2913" y="5727"/>
                </a:cxn>
                <a:cxn ang="0">
                  <a:pos x="1776" y="5218"/>
                </a:cxn>
                <a:cxn ang="0">
                  <a:pos x="1130" y="4418"/>
                </a:cxn>
                <a:cxn ang="0">
                  <a:pos x="618" y="4002"/>
                </a:cxn>
                <a:cxn ang="0">
                  <a:pos x="345" y="3914"/>
                </a:cxn>
                <a:cxn ang="0">
                  <a:pos x="124" y="3717"/>
                </a:cxn>
                <a:cxn ang="0">
                  <a:pos x="7" y="3421"/>
                </a:cxn>
                <a:cxn ang="0">
                  <a:pos x="30" y="3070"/>
                </a:cxn>
              </a:cxnLst>
              <a:rect l="0" t="0" r="r" b="b"/>
              <a:pathLst>
                <a:path w="13820" h="5993">
                  <a:moveTo>
                    <a:pt x="55" y="2983"/>
                  </a:moveTo>
                  <a:lnTo>
                    <a:pt x="77" y="2919"/>
                  </a:lnTo>
                  <a:lnTo>
                    <a:pt x="102" y="2861"/>
                  </a:lnTo>
                  <a:lnTo>
                    <a:pt x="130" y="2805"/>
                  </a:lnTo>
                  <a:lnTo>
                    <a:pt x="159" y="2753"/>
                  </a:lnTo>
                  <a:lnTo>
                    <a:pt x="191" y="2705"/>
                  </a:lnTo>
                  <a:lnTo>
                    <a:pt x="224" y="2660"/>
                  </a:lnTo>
                  <a:lnTo>
                    <a:pt x="259" y="2618"/>
                  </a:lnTo>
                  <a:lnTo>
                    <a:pt x="295" y="2580"/>
                  </a:lnTo>
                  <a:lnTo>
                    <a:pt x="333" y="2544"/>
                  </a:lnTo>
                  <a:lnTo>
                    <a:pt x="373" y="2512"/>
                  </a:lnTo>
                  <a:lnTo>
                    <a:pt x="413" y="2482"/>
                  </a:lnTo>
                  <a:lnTo>
                    <a:pt x="455" y="2455"/>
                  </a:lnTo>
                  <a:lnTo>
                    <a:pt x="496" y="2432"/>
                  </a:lnTo>
                  <a:lnTo>
                    <a:pt x="539" y="2409"/>
                  </a:lnTo>
                  <a:lnTo>
                    <a:pt x="583" y="2390"/>
                  </a:lnTo>
                  <a:lnTo>
                    <a:pt x="626" y="2373"/>
                  </a:lnTo>
                  <a:lnTo>
                    <a:pt x="669" y="2357"/>
                  </a:lnTo>
                  <a:lnTo>
                    <a:pt x="713" y="2345"/>
                  </a:lnTo>
                  <a:lnTo>
                    <a:pt x="757" y="2334"/>
                  </a:lnTo>
                  <a:lnTo>
                    <a:pt x="800" y="2324"/>
                  </a:lnTo>
                  <a:lnTo>
                    <a:pt x="843" y="2316"/>
                  </a:lnTo>
                  <a:lnTo>
                    <a:pt x="884" y="2310"/>
                  </a:lnTo>
                  <a:lnTo>
                    <a:pt x="926" y="2305"/>
                  </a:lnTo>
                  <a:lnTo>
                    <a:pt x="966" y="2301"/>
                  </a:lnTo>
                  <a:lnTo>
                    <a:pt x="1005" y="2299"/>
                  </a:lnTo>
                  <a:lnTo>
                    <a:pt x="1044" y="2298"/>
                  </a:lnTo>
                  <a:lnTo>
                    <a:pt x="1081" y="2298"/>
                  </a:lnTo>
                  <a:lnTo>
                    <a:pt x="1116" y="2298"/>
                  </a:lnTo>
                  <a:lnTo>
                    <a:pt x="1149" y="2299"/>
                  </a:lnTo>
                  <a:lnTo>
                    <a:pt x="1181" y="2300"/>
                  </a:lnTo>
                  <a:lnTo>
                    <a:pt x="1210" y="2302"/>
                  </a:lnTo>
                  <a:lnTo>
                    <a:pt x="1237" y="2305"/>
                  </a:lnTo>
                  <a:lnTo>
                    <a:pt x="1714" y="2352"/>
                  </a:lnTo>
                  <a:lnTo>
                    <a:pt x="1501" y="1924"/>
                  </a:lnTo>
                  <a:lnTo>
                    <a:pt x="1469" y="1857"/>
                  </a:lnTo>
                  <a:lnTo>
                    <a:pt x="1438" y="1791"/>
                  </a:lnTo>
                  <a:lnTo>
                    <a:pt x="1411" y="1725"/>
                  </a:lnTo>
                  <a:lnTo>
                    <a:pt x="1386" y="1660"/>
                  </a:lnTo>
                  <a:lnTo>
                    <a:pt x="1364" y="1596"/>
                  </a:lnTo>
                  <a:lnTo>
                    <a:pt x="1344" y="1532"/>
                  </a:lnTo>
                  <a:lnTo>
                    <a:pt x="1326" y="1467"/>
                  </a:lnTo>
                  <a:lnTo>
                    <a:pt x="1310" y="1405"/>
                  </a:lnTo>
                  <a:lnTo>
                    <a:pt x="1298" y="1343"/>
                  </a:lnTo>
                  <a:lnTo>
                    <a:pt x="1286" y="1282"/>
                  </a:lnTo>
                  <a:lnTo>
                    <a:pt x="1279" y="1221"/>
                  </a:lnTo>
                  <a:lnTo>
                    <a:pt x="1273" y="1162"/>
                  </a:lnTo>
                  <a:lnTo>
                    <a:pt x="1268" y="1102"/>
                  </a:lnTo>
                  <a:lnTo>
                    <a:pt x="1267" y="1045"/>
                  </a:lnTo>
                  <a:lnTo>
                    <a:pt x="1270" y="988"/>
                  </a:lnTo>
                  <a:lnTo>
                    <a:pt x="1273" y="931"/>
                  </a:lnTo>
                  <a:lnTo>
                    <a:pt x="1279" y="876"/>
                  </a:lnTo>
                  <a:lnTo>
                    <a:pt x="1288" y="821"/>
                  </a:lnTo>
                  <a:lnTo>
                    <a:pt x="1298" y="769"/>
                  </a:lnTo>
                  <a:lnTo>
                    <a:pt x="1311" y="717"/>
                  </a:lnTo>
                  <a:lnTo>
                    <a:pt x="1327" y="665"/>
                  </a:lnTo>
                  <a:lnTo>
                    <a:pt x="1344" y="615"/>
                  </a:lnTo>
                  <a:lnTo>
                    <a:pt x="1364" y="566"/>
                  </a:lnTo>
                  <a:lnTo>
                    <a:pt x="1386" y="518"/>
                  </a:lnTo>
                  <a:lnTo>
                    <a:pt x="1412" y="472"/>
                  </a:lnTo>
                  <a:lnTo>
                    <a:pt x="1439" y="426"/>
                  </a:lnTo>
                  <a:lnTo>
                    <a:pt x="1469" y="382"/>
                  </a:lnTo>
                  <a:lnTo>
                    <a:pt x="1500" y="339"/>
                  </a:lnTo>
                  <a:lnTo>
                    <a:pt x="1535" y="298"/>
                  </a:lnTo>
                  <a:lnTo>
                    <a:pt x="1571" y="257"/>
                  </a:lnTo>
                  <a:lnTo>
                    <a:pt x="1610" y="218"/>
                  </a:lnTo>
                  <a:lnTo>
                    <a:pt x="1652" y="181"/>
                  </a:lnTo>
                  <a:lnTo>
                    <a:pt x="1682" y="155"/>
                  </a:lnTo>
                  <a:lnTo>
                    <a:pt x="1715" y="129"/>
                  </a:lnTo>
                  <a:lnTo>
                    <a:pt x="1746" y="106"/>
                  </a:lnTo>
                  <a:lnTo>
                    <a:pt x="1779" y="82"/>
                  </a:lnTo>
                  <a:lnTo>
                    <a:pt x="1811" y="61"/>
                  </a:lnTo>
                  <a:lnTo>
                    <a:pt x="1845" y="39"/>
                  </a:lnTo>
                  <a:lnTo>
                    <a:pt x="1879" y="19"/>
                  </a:lnTo>
                  <a:lnTo>
                    <a:pt x="1914" y="0"/>
                  </a:lnTo>
                  <a:lnTo>
                    <a:pt x="1896" y="34"/>
                  </a:lnTo>
                  <a:lnTo>
                    <a:pt x="1879" y="69"/>
                  </a:lnTo>
                  <a:lnTo>
                    <a:pt x="1862" y="103"/>
                  </a:lnTo>
                  <a:lnTo>
                    <a:pt x="1846" y="138"/>
                  </a:lnTo>
                  <a:lnTo>
                    <a:pt x="1832" y="174"/>
                  </a:lnTo>
                  <a:lnTo>
                    <a:pt x="1817" y="211"/>
                  </a:lnTo>
                  <a:lnTo>
                    <a:pt x="1803" y="247"/>
                  </a:lnTo>
                  <a:lnTo>
                    <a:pt x="1790" y="284"/>
                  </a:lnTo>
                  <a:lnTo>
                    <a:pt x="1778" y="321"/>
                  </a:lnTo>
                  <a:lnTo>
                    <a:pt x="1765" y="358"/>
                  </a:lnTo>
                  <a:lnTo>
                    <a:pt x="1754" y="396"/>
                  </a:lnTo>
                  <a:lnTo>
                    <a:pt x="1744" y="433"/>
                  </a:lnTo>
                  <a:lnTo>
                    <a:pt x="1734" y="471"/>
                  </a:lnTo>
                  <a:lnTo>
                    <a:pt x="1725" y="508"/>
                  </a:lnTo>
                  <a:lnTo>
                    <a:pt x="1717" y="545"/>
                  </a:lnTo>
                  <a:lnTo>
                    <a:pt x="1709" y="582"/>
                  </a:lnTo>
                  <a:lnTo>
                    <a:pt x="1701" y="619"/>
                  </a:lnTo>
                  <a:lnTo>
                    <a:pt x="1694" y="656"/>
                  </a:lnTo>
                  <a:lnTo>
                    <a:pt x="1689" y="692"/>
                  </a:lnTo>
                  <a:lnTo>
                    <a:pt x="1683" y="728"/>
                  </a:lnTo>
                  <a:lnTo>
                    <a:pt x="1679" y="764"/>
                  </a:lnTo>
                  <a:lnTo>
                    <a:pt x="1674" y="799"/>
                  </a:lnTo>
                  <a:lnTo>
                    <a:pt x="1672" y="834"/>
                  </a:lnTo>
                  <a:lnTo>
                    <a:pt x="1669" y="867"/>
                  </a:lnTo>
                  <a:lnTo>
                    <a:pt x="1666" y="900"/>
                  </a:lnTo>
                  <a:lnTo>
                    <a:pt x="1665" y="933"/>
                  </a:lnTo>
                  <a:lnTo>
                    <a:pt x="1664" y="965"/>
                  </a:lnTo>
                  <a:lnTo>
                    <a:pt x="1664" y="997"/>
                  </a:lnTo>
                  <a:lnTo>
                    <a:pt x="1665" y="1027"/>
                  </a:lnTo>
                  <a:lnTo>
                    <a:pt x="1665" y="1056"/>
                  </a:lnTo>
                  <a:lnTo>
                    <a:pt x="1667" y="1084"/>
                  </a:lnTo>
                  <a:lnTo>
                    <a:pt x="1670" y="1111"/>
                  </a:lnTo>
                  <a:lnTo>
                    <a:pt x="1674" y="1151"/>
                  </a:lnTo>
                  <a:lnTo>
                    <a:pt x="1681" y="1196"/>
                  </a:lnTo>
                  <a:lnTo>
                    <a:pt x="1690" y="1244"/>
                  </a:lnTo>
                  <a:lnTo>
                    <a:pt x="1700" y="1297"/>
                  </a:lnTo>
                  <a:lnTo>
                    <a:pt x="1712" y="1353"/>
                  </a:lnTo>
                  <a:lnTo>
                    <a:pt x="1727" y="1411"/>
                  </a:lnTo>
                  <a:lnTo>
                    <a:pt x="1743" y="1472"/>
                  </a:lnTo>
                  <a:lnTo>
                    <a:pt x="1761" y="1535"/>
                  </a:lnTo>
                  <a:lnTo>
                    <a:pt x="1781" y="1599"/>
                  </a:lnTo>
                  <a:lnTo>
                    <a:pt x="1803" y="1665"/>
                  </a:lnTo>
                  <a:lnTo>
                    <a:pt x="1827" y="1730"/>
                  </a:lnTo>
                  <a:lnTo>
                    <a:pt x="1852" y="1797"/>
                  </a:lnTo>
                  <a:lnTo>
                    <a:pt x="1879" y="1862"/>
                  </a:lnTo>
                  <a:lnTo>
                    <a:pt x="1908" y="1926"/>
                  </a:lnTo>
                  <a:lnTo>
                    <a:pt x="1939" y="1989"/>
                  </a:lnTo>
                  <a:lnTo>
                    <a:pt x="1972" y="2051"/>
                  </a:lnTo>
                  <a:lnTo>
                    <a:pt x="2007" y="2109"/>
                  </a:lnTo>
                  <a:lnTo>
                    <a:pt x="2043" y="2165"/>
                  </a:lnTo>
                  <a:lnTo>
                    <a:pt x="2080" y="2218"/>
                  </a:lnTo>
                  <a:lnTo>
                    <a:pt x="2120" y="2266"/>
                  </a:lnTo>
                  <a:lnTo>
                    <a:pt x="2161" y="2311"/>
                  </a:lnTo>
                  <a:lnTo>
                    <a:pt x="2205" y="2352"/>
                  </a:lnTo>
                  <a:lnTo>
                    <a:pt x="2248" y="2385"/>
                  </a:lnTo>
                  <a:lnTo>
                    <a:pt x="2296" y="2415"/>
                  </a:lnTo>
                  <a:lnTo>
                    <a:pt x="2343" y="2438"/>
                  </a:lnTo>
                  <a:lnTo>
                    <a:pt x="2392" y="2454"/>
                  </a:lnTo>
                  <a:lnTo>
                    <a:pt x="2444" y="2463"/>
                  </a:lnTo>
                  <a:lnTo>
                    <a:pt x="2497" y="2464"/>
                  </a:lnTo>
                  <a:lnTo>
                    <a:pt x="2551" y="2457"/>
                  </a:lnTo>
                  <a:lnTo>
                    <a:pt x="2607" y="2443"/>
                  </a:lnTo>
                  <a:lnTo>
                    <a:pt x="2664" y="2418"/>
                  </a:lnTo>
                  <a:lnTo>
                    <a:pt x="2724" y="2384"/>
                  </a:lnTo>
                  <a:lnTo>
                    <a:pt x="2642" y="2439"/>
                  </a:lnTo>
                  <a:lnTo>
                    <a:pt x="2560" y="2494"/>
                  </a:lnTo>
                  <a:lnTo>
                    <a:pt x="2518" y="2523"/>
                  </a:lnTo>
                  <a:lnTo>
                    <a:pt x="2479" y="2551"/>
                  </a:lnTo>
                  <a:lnTo>
                    <a:pt x="2438" y="2580"/>
                  </a:lnTo>
                  <a:lnTo>
                    <a:pt x="2399" y="2608"/>
                  </a:lnTo>
                  <a:lnTo>
                    <a:pt x="2361" y="2638"/>
                  </a:lnTo>
                  <a:lnTo>
                    <a:pt x="2324" y="2667"/>
                  </a:lnTo>
                  <a:lnTo>
                    <a:pt x="2287" y="2699"/>
                  </a:lnTo>
                  <a:lnTo>
                    <a:pt x="2252" y="2730"/>
                  </a:lnTo>
                  <a:lnTo>
                    <a:pt x="2217" y="2762"/>
                  </a:lnTo>
                  <a:lnTo>
                    <a:pt x="2184" y="2794"/>
                  </a:lnTo>
                  <a:lnTo>
                    <a:pt x="2152" y="2828"/>
                  </a:lnTo>
                  <a:lnTo>
                    <a:pt x="2123" y="2862"/>
                  </a:lnTo>
                  <a:lnTo>
                    <a:pt x="2093" y="2898"/>
                  </a:lnTo>
                  <a:lnTo>
                    <a:pt x="2066" y="2934"/>
                  </a:lnTo>
                  <a:lnTo>
                    <a:pt x="2042" y="2971"/>
                  </a:lnTo>
                  <a:lnTo>
                    <a:pt x="2019" y="3009"/>
                  </a:lnTo>
                  <a:lnTo>
                    <a:pt x="1998" y="3050"/>
                  </a:lnTo>
                  <a:lnTo>
                    <a:pt x="1980" y="3090"/>
                  </a:lnTo>
                  <a:lnTo>
                    <a:pt x="1963" y="3132"/>
                  </a:lnTo>
                  <a:lnTo>
                    <a:pt x="1950" y="3174"/>
                  </a:lnTo>
                  <a:lnTo>
                    <a:pt x="1938" y="3219"/>
                  </a:lnTo>
                  <a:lnTo>
                    <a:pt x="1929" y="3265"/>
                  </a:lnTo>
                  <a:lnTo>
                    <a:pt x="1924" y="3312"/>
                  </a:lnTo>
                  <a:lnTo>
                    <a:pt x="1920" y="3361"/>
                  </a:lnTo>
                  <a:lnTo>
                    <a:pt x="1920" y="3411"/>
                  </a:lnTo>
                  <a:lnTo>
                    <a:pt x="1923" y="3463"/>
                  </a:lnTo>
                  <a:lnTo>
                    <a:pt x="1929" y="3517"/>
                  </a:lnTo>
                  <a:lnTo>
                    <a:pt x="1939" y="3572"/>
                  </a:lnTo>
                  <a:lnTo>
                    <a:pt x="1948" y="3614"/>
                  </a:lnTo>
                  <a:lnTo>
                    <a:pt x="1959" y="3655"/>
                  </a:lnTo>
                  <a:lnTo>
                    <a:pt x="1971" y="3698"/>
                  </a:lnTo>
                  <a:lnTo>
                    <a:pt x="1985" y="3741"/>
                  </a:lnTo>
                  <a:lnTo>
                    <a:pt x="2001" y="3782"/>
                  </a:lnTo>
                  <a:lnTo>
                    <a:pt x="2019" y="3825"/>
                  </a:lnTo>
                  <a:lnTo>
                    <a:pt x="2037" y="3866"/>
                  </a:lnTo>
                  <a:lnTo>
                    <a:pt x="2059" y="3908"/>
                  </a:lnTo>
                  <a:lnTo>
                    <a:pt x="2080" y="3948"/>
                  </a:lnTo>
                  <a:lnTo>
                    <a:pt x="2103" y="3989"/>
                  </a:lnTo>
                  <a:lnTo>
                    <a:pt x="2128" y="4029"/>
                  </a:lnTo>
                  <a:lnTo>
                    <a:pt x="2154" y="4068"/>
                  </a:lnTo>
                  <a:lnTo>
                    <a:pt x="2182" y="4106"/>
                  </a:lnTo>
                  <a:lnTo>
                    <a:pt x="2210" y="4142"/>
                  </a:lnTo>
                  <a:lnTo>
                    <a:pt x="2241" y="4178"/>
                  </a:lnTo>
                  <a:lnTo>
                    <a:pt x="2272" y="4211"/>
                  </a:lnTo>
                  <a:lnTo>
                    <a:pt x="2305" y="4245"/>
                  </a:lnTo>
                  <a:lnTo>
                    <a:pt x="2338" y="4275"/>
                  </a:lnTo>
                  <a:lnTo>
                    <a:pt x="2373" y="4306"/>
                  </a:lnTo>
                  <a:lnTo>
                    <a:pt x="2409" y="4333"/>
                  </a:lnTo>
                  <a:lnTo>
                    <a:pt x="2446" y="4359"/>
                  </a:lnTo>
                  <a:lnTo>
                    <a:pt x="2484" y="4383"/>
                  </a:lnTo>
                  <a:lnTo>
                    <a:pt x="2524" y="4405"/>
                  </a:lnTo>
                  <a:lnTo>
                    <a:pt x="2564" y="4424"/>
                  </a:lnTo>
                  <a:lnTo>
                    <a:pt x="2605" y="4442"/>
                  </a:lnTo>
                  <a:lnTo>
                    <a:pt x="2646" y="4456"/>
                  </a:lnTo>
                  <a:lnTo>
                    <a:pt x="2689" y="4468"/>
                  </a:lnTo>
                  <a:lnTo>
                    <a:pt x="2733" y="4478"/>
                  </a:lnTo>
                  <a:lnTo>
                    <a:pt x="2778" y="4483"/>
                  </a:lnTo>
                  <a:lnTo>
                    <a:pt x="2823" y="4488"/>
                  </a:lnTo>
                  <a:lnTo>
                    <a:pt x="2869" y="4488"/>
                  </a:lnTo>
                  <a:lnTo>
                    <a:pt x="2916" y="4486"/>
                  </a:lnTo>
                  <a:lnTo>
                    <a:pt x="2964" y="4480"/>
                  </a:lnTo>
                  <a:lnTo>
                    <a:pt x="3014" y="4472"/>
                  </a:lnTo>
                  <a:lnTo>
                    <a:pt x="3063" y="4463"/>
                  </a:lnTo>
                  <a:lnTo>
                    <a:pt x="3114" y="4452"/>
                  </a:lnTo>
                  <a:lnTo>
                    <a:pt x="3163" y="4438"/>
                  </a:lnTo>
                  <a:lnTo>
                    <a:pt x="3214" y="4423"/>
                  </a:lnTo>
                  <a:lnTo>
                    <a:pt x="3263" y="4406"/>
                  </a:lnTo>
                  <a:lnTo>
                    <a:pt x="3313" y="4387"/>
                  </a:lnTo>
                  <a:lnTo>
                    <a:pt x="3362" y="4366"/>
                  </a:lnTo>
                  <a:lnTo>
                    <a:pt x="3411" y="4344"/>
                  </a:lnTo>
                  <a:lnTo>
                    <a:pt x="3458" y="4319"/>
                  </a:lnTo>
                  <a:lnTo>
                    <a:pt x="3504" y="4293"/>
                  </a:lnTo>
                  <a:lnTo>
                    <a:pt x="3548" y="4265"/>
                  </a:lnTo>
                  <a:lnTo>
                    <a:pt x="3592" y="4235"/>
                  </a:lnTo>
                  <a:lnTo>
                    <a:pt x="3632" y="4203"/>
                  </a:lnTo>
                  <a:lnTo>
                    <a:pt x="3672" y="4171"/>
                  </a:lnTo>
                  <a:lnTo>
                    <a:pt x="3710" y="4136"/>
                  </a:lnTo>
                  <a:lnTo>
                    <a:pt x="3744" y="4100"/>
                  </a:lnTo>
                  <a:lnTo>
                    <a:pt x="3778" y="4063"/>
                  </a:lnTo>
                  <a:lnTo>
                    <a:pt x="3808" y="4024"/>
                  </a:lnTo>
                  <a:lnTo>
                    <a:pt x="3835" y="3982"/>
                  </a:lnTo>
                  <a:lnTo>
                    <a:pt x="3860" y="3941"/>
                  </a:lnTo>
                  <a:lnTo>
                    <a:pt x="3881" y="3897"/>
                  </a:lnTo>
                  <a:lnTo>
                    <a:pt x="3899" y="3851"/>
                  </a:lnTo>
                  <a:lnTo>
                    <a:pt x="3914" y="3805"/>
                  </a:lnTo>
                  <a:lnTo>
                    <a:pt x="3925" y="3756"/>
                  </a:lnTo>
                  <a:lnTo>
                    <a:pt x="3932" y="3707"/>
                  </a:lnTo>
                  <a:lnTo>
                    <a:pt x="3934" y="3655"/>
                  </a:lnTo>
                  <a:lnTo>
                    <a:pt x="3933" y="3603"/>
                  </a:lnTo>
                  <a:lnTo>
                    <a:pt x="3928" y="3550"/>
                  </a:lnTo>
                  <a:lnTo>
                    <a:pt x="3917" y="3496"/>
                  </a:lnTo>
                  <a:lnTo>
                    <a:pt x="3903" y="3439"/>
                  </a:lnTo>
                  <a:lnTo>
                    <a:pt x="3916" y="3480"/>
                  </a:lnTo>
                  <a:lnTo>
                    <a:pt x="3933" y="3519"/>
                  </a:lnTo>
                  <a:lnTo>
                    <a:pt x="3952" y="3560"/>
                  </a:lnTo>
                  <a:lnTo>
                    <a:pt x="3974" y="3600"/>
                  </a:lnTo>
                  <a:lnTo>
                    <a:pt x="3998" y="3639"/>
                  </a:lnTo>
                  <a:lnTo>
                    <a:pt x="4024" y="3679"/>
                  </a:lnTo>
                  <a:lnTo>
                    <a:pt x="4053" y="3718"/>
                  </a:lnTo>
                  <a:lnTo>
                    <a:pt x="4084" y="3757"/>
                  </a:lnTo>
                  <a:lnTo>
                    <a:pt x="4115" y="3796"/>
                  </a:lnTo>
                  <a:lnTo>
                    <a:pt x="4150" y="3834"/>
                  </a:lnTo>
                  <a:lnTo>
                    <a:pt x="4185" y="3871"/>
                  </a:lnTo>
                  <a:lnTo>
                    <a:pt x="4222" y="3908"/>
                  </a:lnTo>
                  <a:lnTo>
                    <a:pt x="4260" y="3944"/>
                  </a:lnTo>
                  <a:lnTo>
                    <a:pt x="4301" y="3980"/>
                  </a:lnTo>
                  <a:lnTo>
                    <a:pt x="4341" y="4015"/>
                  </a:lnTo>
                  <a:lnTo>
                    <a:pt x="4383" y="4048"/>
                  </a:lnTo>
                  <a:lnTo>
                    <a:pt x="4424" y="4081"/>
                  </a:lnTo>
                  <a:lnTo>
                    <a:pt x="4467" y="4114"/>
                  </a:lnTo>
                  <a:lnTo>
                    <a:pt x="4511" y="4145"/>
                  </a:lnTo>
                  <a:lnTo>
                    <a:pt x="4555" y="4175"/>
                  </a:lnTo>
                  <a:lnTo>
                    <a:pt x="4598" y="4205"/>
                  </a:lnTo>
                  <a:lnTo>
                    <a:pt x="4643" y="4233"/>
                  </a:lnTo>
                  <a:lnTo>
                    <a:pt x="4687" y="4260"/>
                  </a:lnTo>
                  <a:lnTo>
                    <a:pt x="4731" y="4286"/>
                  </a:lnTo>
                  <a:lnTo>
                    <a:pt x="4775" y="4309"/>
                  </a:lnTo>
                  <a:lnTo>
                    <a:pt x="4818" y="4333"/>
                  </a:lnTo>
                  <a:lnTo>
                    <a:pt x="4860" y="4354"/>
                  </a:lnTo>
                  <a:lnTo>
                    <a:pt x="4903" y="4374"/>
                  </a:lnTo>
                  <a:lnTo>
                    <a:pt x="4945" y="4393"/>
                  </a:lnTo>
                  <a:lnTo>
                    <a:pt x="4984" y="4410"/>
                  </a:lnTo>
                  <a:lnTo>
                    <a:pt x="5023" y="4426"/>
                  </a:lnTo>
                  <a:lnTo>
                    <a:pt x="5062" y="4441"/>
                  </a:lnTo>
                  <a:lnTo>
                    <a:pt x="5109" y="4456"/>
                  </a:lnTo>
                  <a:lnTo>
                    <a:pt x="5159" y="4470"/>
                  </a:lnTo>
                  <a:lnTo>
                    <a:pt x="5211" y="4483"/>
                  </a:lnTo>
                  <a:lnTo>
                    <a:pt x="5266" y="4495"/>
                  </a:lnTo>
                  <a:lnTo>
                    <a:pt x="5322" y="4505"/>
                  </a:lnTo>
                  <a:lnTo>
                    <a:pt x="5380" y="4514"/>
                  </a:lnTo>
                  <a:lnTo>
                    <a:pt x="5439" y="4520"/>
                  </a:lnTo>
                  <a:lnTo>
                    <a:pt x="5500" y="4526"/>
                  </a:lnTo>
                  <a:lnTo>
                    <a:pt x="5562" y="4529"/>
                  </a:lnTo>
                  <a:lnTo>
                    <a:pt x="5625" y="4532"/>
                  </a:lnTo>
                  <a:lnTo>
                    <a:pt x="5688" y="4533"/>
                  </a:lnTo>
                  <a:lnTo>
                    <a:pt x="5752" y="4532"/>
                  </a:lnTo>
                  <a:lnTo>
                    <a:pt x="5816" y="4529"/>
                  </a:lnTo>
                  <a:lnTo>
                    <a:pt x="5880" y="4525"/>
                  </a:lnTo>
                  <a:lnTo>
                    <a:pt x="5944" y="4518"/>
                  </a:lnTo>
                  <a:lnTo>
                    <a:pt x="6008" y="4510"/>
                  </a:lnTo>
                  <a:lnTo>
                    <a:pt x="6072" y="4500"/>
                  </a:lnTo>
                  <a:lnTo>
                    <a:pt x="6135" y="4488"/>
                  </a:lnTo>
                  <a:lnTo>
                    <a:pt x="6197" y="4474"/>
                  </a:lnTo>
                  <a:lnTo>
                    <a:pt x="6257" y="4459"/>
                  </a:lnTo>
                  <a:lnTo>
                    <a:pt x="6317" y="4441"/>
                  </a:lnTo>
                  <a:lnTo>
                    <a:pt x="6375" y="4420"/>
                  </a:lnTo>
                  <a:lnTo>
                    <a:pt x="6432" y="4399"/>
                  </a:lnTo>
                  <a:lnTo>
                    <a:pt x="6487" y="4374"/>
                  </a:lnTo>
                  <a:lnTo>
                    <a:pt x="6539" y="4348"/>
                  </a:lnTo>
                  <a:lnTo>
                    <a:pt x="6590" y="4320"/>
                  </a:lnTo>
                  <a:lnTo>
                    <a:pt x="6638" y="4289"/>
                  </a:lnTo>
                  <a:lnTo>
                    <a:pt x="6683" y="4256"/>
                  </a:lnTo>
                  <a:lnTo>
                    <a:pt x="6726" y="4221"/>
                  </a:lnTo>
                  <a:lnTo>
                    <a:pt x="6766" y="4184"/>
                  </a:lnTo>
                  <a:lnTo>
                    <a:pt x="6802" y="4144"/>
                  </a:lnTo>
                  <a:lnTo>
                    <a:pt x="6836" y="4102"/>
                  </a:lnTo>
                  <a:lnTo>
                    <a:pt x="6860" y="4144"/>
                  </a:lnTo>
                  <a:lnTo>
                    <a:pt x="6884" y="4184"/>
                  </a:lnTo>
                  <a:lnTo>
                    <a:pt x="6909" y="4223"/>
                  </a:lnTo>
                  <a:lnTo>
                    <a:pt x="6934" y="4260"/>
                  </a:lnTo>
                  <a:lnTo>
                    <a:pt x="6959" y="4296"/>
                  </a:lnTo>
                  <a:lnTo>
                    <a:pt x="6984" y="4329"/>
                  </a:lnTo>
                  <a:lnTo>
                    <a:pt x="7009" y="4362"/>
                  </a:lnTo>
                  <a:lnTo>
                    <a:pt x="7035" y="4393"/>
                  </a:lnTo>
                  <a:lnTo>
                    <a:pt x="7061" y="4424"/>
                  </a:lnTo>
                  <a:lnTo>
                    <a:pt x="7088" y="4452"/>
                  </a:lnTo>
                  <a:lnTo>
                    <a:pt x="7115" y="4478"/>
                  </a:lnTo>
                  <a:lnTo>
                    <a:pt x="7142" y="4503"/>
                  </a:lnTo>
                  <a:lnTo>
                    <a:pt x="7171" y="4527"/>
                  </a:lnTo>
                  <a:lnTo>
                    <a:pt x="7199" y="4550"/>
                  </a:lnTo>
                  <a:lnTo>
                    <a:pt x="7229" y="4570"/>
                  </a:lnTo>
                  <a:lnTo>
                    <a:pt x="7260" y="4590"/>
                  </a:lnTo>
                  <a:lnTo>
                    <a:pt x="7290" y="4608"/>
                  </a:lnTo>
                  <a:lnTo>
                    <a:pt x="7323" y="4625"/>
                  </a:lnTo>
                  <a:lnTo>
                    <a:pt x="7355" y="4639"/>
                  </a:lnTo>
                  <a:lnTo>
                    <a:pt x="7389" y="4653"/>
                  </a:lnTo>
                  <a:lnTo>
                    <a:pt x="7425" y="4665"/>
                  </a:lnTo>
                  <a:lnTo>
                    <a:pt x="7461" y="4677"/>
                  </a:lnTo>
                  <a:lnTo>
                    <a:pt x="7498" y="4687"/>
                  </a:lnTo>
                  <a:lnTo>
                    <a:pt x="7536" y="4695"/>
                  </a:lnTo>
                  <a:lnTo>
                    <a:pt x="7576" y="4701"/>
                  </a:lnTo>
                  <a:lnTo>
                    <a:pt x="7617" y="4707"/>
                  </a:lnTo>
                  <a:lnTo>
                    <a:pt x="7660" y="4711"/>
                  </a:lnTo>
                  <a:lnTo>
                    <a:pt x="7704" y="4714"/>
                  </a:lnTo>
                  <a:lnTo>
                    <a:pt x="7749" y="4715"/>
                  </a:lnTo>
                  <a:lnTo>
                    <a:pt x="7796" y="4716"/>
                  </a:lnTo>
                  <a:lnTo>
                    <a:pt x="7844" y="4714"/>
                  </a:lnTo>
                  <a:lnTo>
                    <a:pt x="7894" y="4711"/>
                  </a:lnTo>
                  <a:lnTo>
                    <a:pt x="7930" y="4709"/>
                  </a:lnTo>
                  <a:lnTo>
                    <a:pt x="7967" y="4703"/>
                  </a:lnTo>
                  <a:lnTo>
                    <a:pt x="8004" y="4698"/>
                  </a:lnTo>
                  <a:lnTo>
                    <a:pt x="8041" y="4690"/>
                  </a:lnTo>
                  <a:lnTo>
                    <a:pt x="8079" y="4681"/>
                  </a:lnTo>
                  <a:lnTo>
                    <a:pt x="8116" y="4670"/>
                  </a:lnTo>
                  <a:lnTo>
                    <a:pt x="8153" y="4657"/>
                  </a:lnTo>
                  <a:lnTo>
                    <a:pt x="8190" y="4644"/>
                  </a:lnTo>
                  <a:lnTo>
                    <a:pt x="8227" y="4628"/>
                  </a:lnTo>
                  <a:lnTo>
                    <a:pt x="8263" y="4611"/>
                  </a:lnTo>
                  <a:lnTo>
                    <a:pt x="8299" y="4593"/>
                  </a:lnTo>
                  <a:lnTo>
                    <a:pt x="8335" y="4574"/>
                  </a:lnTo>
                  <a:lnTo>
                    <a:pt x="8369" y="4553"/>
                  </a:lnTo>
                  <a:lnTo>
                    <a:pt x="8403" y="4532"/>
                  </a:lnTo>
                  <a:lnTo>
                    <a:pt x="8435" y="4508"/>
                  </a:lnTo>
                  <a:lnTo>
                    <a:pt x="8467" y="4483"/>
                  </a:lnTo>
                  <a:lnTo>
                    <a:pt x="8497" y="4457"/>
                  </a:lnTo>
                  <a:lnTo>
                    <a:pt x="8526" y="4430"/>
                  </a:lnTo>
                  <a:lnTo>
                    <a:pt x="8555" y="4402"/>
                  </a:lnTo>
                  <a:lnTo>
                    <a:pt x="8580" y="4373"/>
                  </a:lnTo>
                  <a:lnTo>
                    <a:pt x="8605" y="4343"/>
                  </a:lnTo>
                  <a:lnTo>
                    <a:pt x="8628" y="4311"/>
                  </a:lnTo>
                  <a:lnTo>
                    <a:pt x="8649" y="4279"/>
                  </a:lnTo>
                  <a:lnTo>
                    <a:pt x="8668" y="4246"/>
                  </a:lnTo>
                  <a:lnTo>
                    <a:pt x="8685" y="4211"/>
                  </a:lnTo>
                  <a:lnTo>
                    <a:pt x="8700" y="4175"/>
                  </a:lnTo>
                  <a:lnTo>
                    <a:pt x="8712" y="4139"/>
                  </a:lnTo>
                  <a:lnTo>
                    <a:pt x="8722" y="4102"/>
                  </a:lnTo>
                  <a:lnTo>
                    <a:pt x="8730" y="4064"/>
                  </a:lnTo>
                  <a:lnTo>
                    <a:pt x="8735" y="4025"/>
                  </a:lnTo>
                  <a:lnTo>
                    <a:pt x="8738" y="3984"/>
                  </a:lnTo>
                  <a:lnTo>
                    <a:pt x="8738" y="3944"/>
                  </a:lnTo>
                  <a:lnTo>
                    <a:pt x="8783" y="3988"/>
                  </a:lnTo>
                  <a:lnTo>
                    <a:pt x="8832" y="4028"/>
                  </a:lnTo>
                  <a:lnTo>
                    <a:pt x="8883" y="4065"/>
                  </a:lnTo>
                  <a:lnTo>
                    <a:pt x="8937" y="4098"/>
                  </a:lnTo>
                  <a:lnTo>
                    <a:pt x="8993" y="4127"/>
                  </a:lnTo>
                  <a:lnTo>
                    <a:pt x="9051" y="4152"/>
                  </a:lnTo>
                  <a:lnTo>
                    <a:pt x="9112" y="4173"/>
                  </a:lnTo>
                  <a:lnTo>
                    <a:pt x="9173" y="4191"/>
                  </a:lnTo>
                  <a:lnTo>
                    <a:pt x="9236" y="4205"/>
                  </a:lnTo>
                  <a:lnTo>
                    <a:pt x="9300" y="4215"/>
                  </a:lnTo>
                  <a:lnTo>
                    <a:pt x="9363" y="4221"/>
                  </a:lnTo>
                  <a:lnTo>
                    <a:pt x="9428" y="4224"/>
                  </a:lnTo>
                  <a:lnTo>
                    <a:pt x="9492" y="4223"/>
                  </a:lnTo>
                  <a:lnTo>
                    <a:pt x="9556" y="4218"/>
                  </a:lnTo>
                  <a:lnTo>
                    <a:pt x="9619" y="4209"/>
                  </a:lnTo>
                  <a:lnTo>
                    <a:pt x="9682" y="4197"/>
                  </a:lnTo>
                  <a:lnTo>
                    <a:pt x="9742" y="4181"/>
                  </a:lnTo>
                  <a:lnTo>
                    <a:pt x="9803" y="4161"/>
                  </a:lnTo>
                  <a:lnTo>
                    <a:pt x="9860" y="4138"/>
                  </a:lnTo>
                  <a:lnTo>
                    <a:pt x="9917" y="4111"/>
                  </a:lnTo>
                  <a:lnTo>
                    <a:pt x="9971" y="4081"/>
                  </a:lnTo>
                  <a:lnTo>
                    <a:pt x="10021" y="4046"/>
                  </a:lnTo>
                  <a:lnTo>
                    <a:pt x="10070" y="4009"/>
                  </a:lnTo>
                  <a:lnTo>
                    <a:pt x="10113" y="3968"/>
                  </a:lnTo>
                  <a:lnTo>
                    <a:pt x="10155" y="3923"/>
                  </a:lnTo>
                  <a:lnTo>
                    <a:pt x="10192" y="3874"/>
                  </a:lnTo>
                  <a:lnTo>
                    <a:pt x="10226" y="3823"/>
                  </a:lnTo>
                  <a:lnTo>
                    <a:pt x="10255" y="3766"/>
                  </a:lnTo>
                  <a:lnTo>
                    <a:pt x="10279" y="3707"/>
                  </a:lnTo>
                  <a:lnTo>
                    <a:pt x="10299" y="3645"/>
                  </a:lnTo>
                  <a:lnTo>
                    <a:pt x="10312" y="3579"/>
                  </a:lnTo>
                  <a:lnTo>
                    <a:pt x="10320" y="3509"/>
                  </a:lnTo>
                  <a:lnTo>
                    <a:pt x="10321" y="3606"/>
                  </a:lnTo>
                  <a:lnTo>
                    <a:pt x="10330" y="3698"/>
                  </a:lnTo>
                  <a:lnTo>
                    <a:pt x="10345" y="3784"/>
                  </a:lnTo>
                  <a:lnTo>
                    <a:pt x="10367" y="3866"/>
                  </a:lnTo>
                  <a:lnTo>
                    <a:pt x="10397" y="3943"/>
                  </a:lnTo>
                  <a:lnTo>
                    <a:pt x="10431" y="4015"/>
                  </a:lnTo>
                  <a:lnTo>
                    <a:pt x="10472" y="4081"/>
                  </a:lnTo>
                  <a:lnTo>
                    <a:pt x="10518" y="4143"/>
                  </a:lnTo>
                  <a:lnTo>
                    <a:pt x="10570" y="4200"/>
                  </a:lnTo>
                  <a:lnTo>
                    <a:pt x="10625" y="4253"/>
                  </a:lnTo>
                  <a:lnTo>
                    <a:pt x="10685" y="4301"/>
                  </a:lnTo>
                  <a:lnTo>
                    <a:pt x="10749" y="4345"/>
                  </a:lnTo>
                  <a:lnTo>
                    <a:pt x="10817" y="4384"/>
                  </a:lnTo>
                  <a:lnTo>
                    <a:pt x="10888" y="4419"/>
                  </a:lnTo>
                  <a:lnTo>
                    <a:pt x="10962" y="4450"/>
                  </a:lnTo>
                  <a:lnTo>
                    <a:pt x="11039" y="4475"/>
                  </a:lnTo>
                  <a:lnTo>
                    <a:pt x="11118" y="4497"/>
                  </a:lnTo>
                  <a:lnTo>
                    <a:pt x="11199" y="4515"/>
                  </a:lnTo>
                  <a:lnTo>
                    <a:pt x="11281" y="4528"/>
                  </a:lnTo>
                  <a:lnTo>
                    <a:pt x="11364" y="4538"/>
                  </a:lnTo>
                  <a:lnTo>
                    <a:pt x="11449" y="4544"/>
                  </a:lnTo>
                  <a:lnTo>
                    <a:pt x="11534" y="4545"/>
                  </a:lnTo>
                  <a:lnTo>
                    <a:pt x="11619" y="4544"/>
                  </a:lnTo>
                  <a:lnTo>
                    <a:pt x="11704" y="4537"/>
                  </a:lnTo>
                  <a:lnTo>
                    <a:pt x="11788" y="4528"/>
                  </a:lnTo>
                  <a:lnTo>
                    <a:pt x="11872" y="4515"/>
                  </a:lnTo>
                  <a:lnTo>
                    <a:pt x="11954" y="4499"/>
                  </a:lnTo>
                  <a:lnTo>
                    <a:pt x="12035" y="4479"/>
                  </a:lnTo>
                  <a:lnTo>
                    <a:pt x="12113" y="4455"/>
                  </a:lnTo>
                  <a:lnTo>
                    <a:pt x="12189" y="4428"/>
                  </a:lnTo>
                  <a:lnTo>
                    <a:pt x="12263" y="4398"/>
                  </a:lnTo>
                  <a:lnTo>
                    <a:pt x="12334" y="4364"/>
                  </a:lnTo>
                  <a:lnTo>
                    <a:pt x="12394" y="4333"/>
                  </a:lnTo>
                  <a:lnTo>
                    <a:pt x="12451" y="4300"/>
                  </a:lnTo>
                  <a:lnTo>
                    <a:pt x="12507" y="4265"/>
                  </a:lnTo>
                  <a:lnTo>
                    <a:pt x="12561" y="4229"/>
                  </a:lnTo>
                  <a:lnTo>
                    <a:pt x="12614" y="4192"/>
                  </a:lnTo>
                  <a:lnTo>
                    <a:pt x="12666" y="4153"/>
                  </a:lnTo>
                  <a:lnTo>
                    <a:pt x="12715" y="4112"/>
                  </a:lnTo>
                  <a:lnTo>
                    <a:pt x="12763" y="4071"/>
                  </a:lnTo>
                  <a:lnTo>
                    <a:pt x="12810" y="4027"/>
                  </a:lnTo>
                  <a:lnTo>
                    <a:pt x="12854" y="3983"/>
                  </a:lnTo>
                  <a:lnTo>
                    <a:pt x="12897" y="3937"/>
                  </a:lnTo>
                  <a:lnTo>
                    <a:pt x="12939" y="3890"/>
                  </a:lnTo>
                  <a:lnTo>
                    <a:pt x="12978" y="3842"/>
                  </a:lnTo>
                  <a:lnTo>
                    <a:pt x="13016" y="3791"/>
                  </a:lnTo>
                  <a:lnTo>
                    <a:pt x="13052" y="3741"/>
                  </a:lnTo>
                  <a:lnTo>
                    <a:pt x="13087" y="3689"/>
                  </a:lnTo>
                  <a:lnTo>
                    <a:pt x="13120" y="3635"/>
                  </a:lnTo>
                  <a:lnTo>
                    <a:pt x="13151" y="3581"/>
                  </a:lnTo>
                  <a:lnTo>
                    <a:pt x="13180" y="3526"/>
                  </a:lnTo>
                  <a:lnTo>
                    <a:pt x="13208" y="3470"/>
                  </a:lnTo>
                  <a:lnTo>
                    <a:pt x="13234" y="3411"/>
                  </a:lnTo>
                  <a:lnTo>
                    <a:pt x="13258" y="3353"/>
                  </a:lnTo>
                  <a:lnTo>
                    <a:pt x="13280" y="3294"/>
                  </a:lnTo>
                  <a:lnTo>
                    <a:pt x="13302" y="3234"/>
                  </a:lnTo>
                  <a:lnTo>
                    <a:pt x="13321" y="3173"/>
                  </a:lnTo>
                  <a:lnTo>
                    <a:pt x="13338" y="3110"/>
                  </a:lnTo>
                  <a:lnTo>
                    <a:pt x="13352" y="3048"/>
                  </a:lnTo>
                  <a:lnTo>
                    <a:pt x="13366" y="2984"/>
                  </a:lnTo>
                  <a:lnTo>
                    <a:pt x="13378" y="2920"/>
                  </a:lnTo>
                  <a:lnTo>
                    <a:pt x="13387" y="2855"/>
                  </a:lnTo>
                  <a:lnTo>
                    <a:pt x="13396" y="2789"/>
                  </a:lnTo>
                  <a:lnTo>
                    <a:pt x="13402" y="2723"/>
                  </a:lnTo>
                  <a:lnTo>
                    <a:pt x="13406" y="2656"/>
                  </a:lnTo>
                  <a:lnTo>
                    <a:pt x="13407" y="2587"/>
                  </a:lnTo>
                  <a:lnTo>
                    <a:pt x="13407" y="2515"/>
                  </a:lnTo>
                  <a:lnTo>
                    <a:pt x="13405" y="2438"/>
                  </a:lnTo>
                  <a:lnTo>
                    <a:pt x="13401" y="2361"/>
                  </a:lnTo>
                  <a:lnTo>
                    <a:pt x="13394" y="2281"/>
                  </a:lnTo>
                  <a:lnTo>
                    <a:pt x="13385" y="2200"/>
                  </a:lnTo>
                  <a:lnTo>
                    <a:pt x="13374" y="2117"/>
                  </a:lnTo>
                  <a:lnTo>
                    <a:pt x="13367" y="2075"/>
                  </a:lnTo>
                  <a:lnTo>
                    <a:pt x="13359" y="2035"/>
                  </a:lnTo>
                  <a:lnTo>
                    <a:pt x="13351" y="1993"/>
                  </a:lnTo>
                  <a:lnTo>
                    <a:pt x="13342" y="1951"/>
                  </a:lnTo>
                  <a:lnTo>
                    <a:pt x="13333" y="1910"/>
                  </a:lnTo>
                  <a:lnTo>
                    <a:pt x="13323" y="1869"/>
                  </a:lnTo>
                  <a:lnTo>
                    <a:pt x="13313" y="1827"/>
                  </a:lnTo>
                  <a:lnTo>
                    <a:pt x="13302" y="1785"/>
                  </a:lnTo>
                  <a:lnTo>
                    <a:pt x="13289" y="1745"/>
                  </a:lnTo>
                  <a:lnTo>
                    <a:pt x="13277" y="1705"/>
                  </a:lnTo>
                  <a:lnTo>
                    <a:pt x="13265" y="1664"/>
                  </a:lnTo>
                  <a:lnTo>
                    <a:pt x="13250" y="1625"/>
                  </a:lnTo>
                  <a:lnTo>
                    <a:pt x="13235" y="1585"/>
                  </a:lnTo>
                  <a:lnTo>
                    <a:pt x="13220" y="1547"/>
                  </a:lnTo>
                  <a:lnTo>
                    <a:pt x="13204" y="1509"/>
                  </a:lnTo>
                  <a:lnTo>
                    <a:pt x="13187" y="1471"/>
                  </a:lnTo>
                  <a:lnTo>
                    <a:pt x="13201" y="1482"/>
                  </a:lnTo>
                  <a:lnTo>
                    <a:pt x="13215" y="1493"/>
                  </a:lnTo>
                  <a:lnTo>
                    <a:pt x="13256" y="1529"/>
                  </a:lnTo>
                  <a:lnTo>
                    <a:pt x="13295" y="1566"/>
                  </a:lnTo>
                  <a:lnTo>
                    <a:pt x="13332" y="1605"/>
                  </a:lnTo>
                  <a:lnTo>
                    <a:pt x="13368" y="1644"/>
                  </a:lnTo>
                  <a:lnTo>
                    <a:pt x="13402" y="1684"/>
                  </a:lnTo>
                  <a:lnTo>
                    <a:pt x="13434" y="1726"/>
                  </a:lnTo>
                  <a:lnTo>
                    <a:pt x="13465" y="1767"/>
                  </a:lnTo>
                  <a:lnTo>
                    <a:pt x="13494" y="1810"/>
                  </a:lnTo>
                  <a:lnTo>
                    <a:pt x="13521" y="1853"/>
                  </a:lnTo>
                  <a:lnTo>
                    <a:pt x="13547" y="1897"/>
                  </a:lnTo>
                  <a:lnTo>
                    <a:pt x="13572" y="1942"/>
                  </a:lnTo>
                  <a:lnTo>
                    <a:pt x="13595" y="1985"/>
                  </a:lnTo>
                  <a:lnTo>
                    <a:pt x="13616" y="2032"/>
                  </a:lnTo>
                  <a:lnTo>
                    <a:pt x="13637" y="2076"/>
                  </a:lnTo>
                  <a:lnTo>
                    <a:pt x="13656" y="2123"/>
                  </a:lnTo>
                  <a:lnTo>
                    <a:pt x="13674" y="2167"/>
                  </a:lnTo>
                  <a:lnTo>
                    <a:pt x="13690" y="2214"/>
                  </a:lnTo>
                  <a:lnTo>
                    <a:pt x="13705" y="2260"/>
                  </a:lnTo>
                  <a:lnTo>
                    <a:pt x="13719" y="2306"/>
                  </a:lnTo>
                  <a:lnTo>
                    <a:pt x="13732" y="2352"/>
                  </a:lnTo>
                  <a:lnTo>
                    <a:pt x="13743" y="2398"/>
                  </a:lnTo>
                  <a:lnTo>
                    <a:pt x="13755" y="2443"/>
                  </a:lnTo>
                  <a:lnTo>
                    <a:pt x="13765" y="2489"/>
                  </a:lnTo>
                  <a:lnTo>
                    <a:pt x="13774" y="2534"/>
                  </a:lnTo>
                  <a:lnTo>
                    <a:pt x="13782" y="2578"/>
                  </a:lnTo>
                  <a:lnTo>
                    <a:pt x="13788" y="2623"/>
                  </a:lnTo>
                  <a:lnTo>
                    <a:pt x="13795" y="2665"/>
                  </a:lnTo>
                  <a:lnTo>
                    <a:pt x="13801" y="2708"/>
                  </a:lnTo>
                  <a:lnTo>
                    <a:pt x="13805" y="2751"/>
                  </a:lnTo>
                  <a:lnTo>
                    <a:pt x="13810" y="2792"/>
                  </a:lnTo>
                  <a:lnTo>
                    <a:pt x="13813" y="2833"/>
                  </a:lnTo>
                  <a:lnTo>
                    <a:pt x="13817" y="2872"/>
                  </a:lnTo>
                  <a:lnTo>
                    <a:pt x="13818" y="2910"/>
                  </a:lnTo>
                  <a:lnTo>
                    <a:pt x="13819" y="2948"/>
                  </a:lnTo>
                  <a:lnTo>
                    <a:pt x="13820" y="2985"/>
                  </a:lnTo>
                  <a:lnTo>
                    <a:pt x="13820" y="3024"/>
                  </a:lnTo>
                  <a:lnTo>
                    <a:pt x="13819" y="3061"/>
                  </a:lnTo>
                  <a:lnTo>
                    <a:pt x="13817" y="3099"/>
                  </a:lnTo>
                  <a:lnTo>
                    <a:pt x="13814" y="3136"/>
                  </a:lnTo>
                  <a:lnTo>
                    <a:pt x="13811" y="3173"/>
                  </a:lnTo>
                  <a:lnTo>
                    <a:pt x="13806" y="3210"/>
                  </a:lnTo>
                  <a:lnTo>
                    <a:pt x="13802" y="3247"/>
                  </a:lnTo>
                  <a:lnTo>
                    <a:pt x="13796" y="3284"/>
                  </a:lnTo>
                  <a:lnTo>
                    <a:pt x="13790" y="3321"/>
                  </a:lnTo>
                  <a:lnTo>
                    <a:pt x="13783" y="3357"/>
                  </a:lnTo>
                  <a:lnTo>
                    <a:pt x="13775" y="3393"/>
                  </a:lnTo>
                  <a:lnTo>
                    <a:pt x="13766" y="3430"/>
                  </a:lnTo>
                  <a:lnTo>
                    <a:pt x="13757" y="3465"/>
                  </a:lnTo>
                  <a:lnTo>
                    <a:pt x="13747" y="3501"/>
                  </a:lnTo>
                  <a:lnTo>
                    <a:pt x="13737" y="3536"/>
                  </a:lnTo>
                  <a:lnTo>
                    <a:pt x="13724" y="3572"/>
                  </a:lnTo>
                  <a:lnTo>
                    <a:pt x="13713" y="3606"/>
                  </a:lnTo>
                  <a:lnTo>
                    <a:pt x="13700" y="3641"/>
                  </a:lnTo>
                  <a:lnTo>
                    <a:pt x="13686" y="3674"/>
                  </a:lnTo>
                  <a:lnTo>
                    <a:pt x="13672" y="3708"/>
                  </a:lnTo>
                  <a:lnTo>
                    <a:pt x="13657" y="3742"/>
                  </a:lnTo>
                  <a:lnTo>
                    <a:pt x="13641" y="3775"/>
                  </a:lnTo>
                  <a:lnTo>
                    <a:pt x="13625" y="3808"/>
                  </a:lnTo>
                  <a:lnTo>
                    <a:pt x="13607" y="3841"/>
                  </a:lnTo>
                  <a:lnTo>
                    <a:pt x="13591" y="3872"/>
                  </a:lnTo>
                  <a:lnTo>
                    <a:pt x="13572" y="3903"/>
                  </a:lnTo>
                  <a:lnTo>
                    <a:pt x="13552" y="3935"/>
                  </a:lnTo>
                  <a:lnTo>
                    <a:pt x="13533" y="3965"/>
                  </a:lnTo>
                  <a:lnTo>
                    <a:pt x="13512" y="3996"/>
                  </a:lnTo>
                  <a:lnTo>
                    <a:pt x="13468" y="4057"/>
                  </a:lnTo>
                  <a:lnTo>
                    <a:pt x="13420" y="4117"/>
                  </a:lnTo>
                  <a:lnTo>
                    <a:pt x="13370" y="4174"/>
                  </a:lnTo>
                  <a:lnTo>
                    <a:pt x="13318" y="4230"/>
                  </a:lnTo>
                  <a:lnTo>
                    <a:pt x="13262" y="4284"/>
                  </a:lnTo>
                  <a:lnTo>
                    <a:pt x="13204" y="4336"/>
                  </a:lnTo>
                  <a:lnTo>
                    <a:pt x="13144" y="4387"/>
                  </a:lnTo>
                  <a:lnTo>
                    <a:pt x="13082" y="4435"/>
                  </a:lnTo>
                  <a:lnTo>
                    <a:pt x="13016" y="4481"/>
                  </a:lnTo>
                  <a:lnTo>
                    <a:pt x="12950" y="4526"/>
                  </a:lnTo>
                  <a:lnTo>
                    <a:pt x="12880" y="4568"/>
                  </a:lnTo>
                  <a:lnTo>
                    <a:pt x="12808" y="4608"/>
                  </a:lnTo>
                  <a:lnTo>
                    <a:pt x="12735" y="4646"/>
                  </a:lnTo>
                  <a:lnTo>
                    <a:pt x="12659" y="4682"/>
                  </a:lnTo>
                  <a:lnTo>
                    <a:pt x="12581" y="4717"/>
                  </a:lnTo>
                  <a:lnTo>
                    <a:pt x="12502" y="4748"/>
                  </a:lnTo>
                  <a:lnTo>
                    <a:pt x="12421" y="4779"/>
                  </a:lnTo>
                  <a:lnTo>
                    <a:pt x="12336" y="4806"/>
                  </a:lnTo>
                  <a:lnTo>
                    <a:pt x="12252" y="4832"/>
                  </a:lnTo>
                  <a:lnTo>
                    <a:pt x="12164" y="4854"/>
                  </a:lnTo>
                  <a:lnTo>
                    <a:pt x="12077" y="4875"/>
                  </a:lnTo>
                  <a:lnTo>
                    <a:pt x="11986" y="4893"/>
                  </a:lnTo>
                  <a:lnTo>
                    <a:pt x="11895" y="4910"/>
                  </a:lnTo>
                  <a:lnTo>
                    <a:pt x="11801" y="4925"/>
                  </a:lnTo>
                  <a:lnTo>
                    <a:pt x="11707" y="4936"/>
                  </a:lnTo>
                  <a:lnTo>
                    <a:pt x="11610" y="4945"/>
                  </a:lnTo>
                  <a:lnTo>
                    <a:pt x="11514" y="4953"/>
                  </a:lnTo>
                  <a:lnTo>
                    <a:pt x="11415" y="4957"/>
                  </a:lnTo>
                  <a:lnTo>
                    <a:pt x="11315" y="4960"/>
                  </a:lnTo>
                  <a:lnTo>
                    <a:pt x="11214" y="4960"/>
                  </a:lnTo>
                  <a:lnTo>
                    <a:pt x="11111" y="4957"/>
                  </a:lnTo>
                  <a:lnTo>
                    <a:pt x="11009" y="4952"/>
                  </a:lnTo>
                  <a:lnTo>
                    <a:pt x="10993" y="4950"/>
                  </a:lnTo>
                  <a:lnTo>
                    <a:pt x="10954" y="4945"/>
                  </a:lnTo>
                  <a:lnTo>
                    <a:pt x="10897" y="4937"/>
                  </a:lnTo>
                  <a:lnTo>
                    <a:pt x="10833" y="4929"/>
                  </a:lnTo>
                  <a:lnTo>
                    <a:pt x="10769" y="4921"/>
                  </a:lnTo>
                  <a:lnTo>
                    <a:pt x="10711" y="4914"/>
                  </a:lnTo>
                  <a:lnTo>
                    <a:pt x="10672" y="4909"/>
                  </a:lnTo>
                  <a:lnTo>
                    <a:pt x="10657" y="4907"/>
                  </a:lnTo>
                  <a:lnTo>
                    <a:pt x="10586" y="4896"/>
                  </a:lnTo>
                  <a:lnTo>
                    <a:pt x="10515" y="4884"/>
                  </a:lnTo>
                  <a:lnTo>
                    <a:pt x="10443" y="4874"/>
                  </a:lnTo>
                  <a:lnTo>
                    <a:pt x="10371" y="4865"/>
                  </a:lnTo>
                  <a:lnTo>
                    <a:pt x="10299" y="4859"/>
                  </a:lnTo>
                  <a:lnTo>
                    <a:pt x="10226" y="4854"/>
                  </a:lnTo>
                  <a:lnTo>
                    <a:pt x="10189" y="4852"/>
                  </a:lnTo>
                  <a:lnTo>
                    <a:pt x="10152" y="4852"/>
                  </a:lnTo>
                  <a:lnTo>
                    <a:pt x="10116" y="4852"/>
                  </a:lnTo>
                  <a:lnTo>
                    <a:pt x="10079" y="4852"/>
                  </a:lnTo>
                  <a:lnTo>
                    <a:pt x="10049" y="4854"/>
                  </a:lnTo>
                  <a:lnTo>
                    <a:pt x="10020" y="4855"/>
                  </a:lnTo>
                  <a:lnTo>
                    <a:pt x="9993" y="4859"/>
                  </a:lnTo>
                  <a:lnTo>
                    <a:pt x="9967" y="4862"/>
                  </a:lnTo>
                  <a:lnTo>
                    <a:pt x="9944" y="4866"/>
                  </a:lnTo>
                  <a:lnTo>
                    <a:pt x="9920" y="4872"/>
                  </a:lnTo>
                  <a:lnTo>
                    <a:pt x="9898" y="4878"/>
                  </a:lnTo>
                  <a:lnTo>
                    <a:pt x="9876" y="4883"/>
                  </a:lnTo>
                  <a:lnTo>
                    <a:pt x="9856" y="4890"/>
                  </a:lnTo>
                  <a:lnTo>
                    <a:pt x="9836" y="4898"/>
                  </a:lnTo>
                  <a:lnTo>
                    <a:pt x="9818" y="4906"/>
                  </a:lnTo>
                  <a:lnTo>
                    <a:pt x="9800" y="4915"/>
                  </a:lnTo>
                  <a:lnTo>
                    <a:pt x="9783" y="4924"/>
                  </a:lnTo>
                  <a:lnTo>
                    <a:pt x="9767" y="4934"/>
                  </a:lnTo>
                  <a:lnTo>
                    <a:pt x="9753" y="4944"/>
                  </a:lnTo>
                  <a:lnTo>
                    <a:pt x="9738" y="4954"/>
                  </a:lnTo>
                  <a:lnTo>
                    <a:pt x="9724" y="4965"/>
                  </a:lnTo>
                  <a:lnTo>
                    <a:pt x="9712" y="4977"/>
                  </a:lnTo>
                  <a:lnTo>
                    <a:pt x="9700" y="4989"/>
                  </a:lnTo>
                  <a:lnTo>
                    <a:pt x="9687" y="5001"/>
                  </a:lnTo>
                  <a:lnTo>
                    <a:pt x="9676" y="5014"/>
                  </a:lnTo>
                  <a:lnTo>
                    <a:pt x="9666" y="5026"/>
                  </a:lnTo>
                  <a:lnTo>
                    <a:pt x="9656" y="5039"/>
                  </a:lnTo>
                  <a:lnTo>
                    <a:pt x="9646" y="5053"/>
                  </a:lnTo>
                  <a:lnTo>
                    <a:pt x="9628" y="5081"/>
                  </a:lnTo>
                  <a:lnTo>
                    <a:pt x="9611" y="5109"/>
                  </a:lnTo>
                  <a:lnTo>
                    <a:pt x="9595" y="5138"/>
                  </a:lnTo>
                  <a:lnTo>
                    <a:pt x="9581" y="5169"/>
                  </a:lnTo>
                  <a:lnTo>
                    <a:pt x="9530" y="5261"/>
                  </a:lnTo>
                  <a:lnTo>
                    <a:pt x="9478" y="5338"/>
                  </a:lnTo>
                  <a:lnTo>
                    <a:pt x="9424" y="5411"/>
                  </a:lnTo>
                  <a:lnTo>
                    <a:pt x="9368" y="5478"/>
                  </a:lnTo>
                  <a:lnTo>
                    <a:pt x="9309" y="5541"/>
                  </a:lnTo>
                  <a:lnTo>
                    <a:pt x="9248" y="5598"/>
                  </a:lnTo>
                  <a:lnTo>
                    <a:pt x="9185" y="5650"/>
                  </a:lnTo>
                  <a:lnTo>
                    <a:pt x="9120" y="5698"/>
                  </a:lnTo>
                  <a:lnTo>
                    <a:pt x="9054" y="5742"/>
                  </a:lnTo>
                  <a:lnTo>
                    <a:pt x="8986" y="5782"/>
                  </a:lnTo>
                  <a:lnTo>
                    <a:pt x="8916" y="5818"/>
                  </a:lnTo>
                  <a:lnTo>
                    <a:pt x="8847" y="5850"/>
                  </a:lnTo>
                  <a:lnTo>
                    <a:pt x="8775" y="5878"/>
                  </a:lnTo>
                  <a:lnTo>
                    <a:pt x="8703" y="5902"/>
                  </a:lnTo>
                  <a:lnTo>
                    <a:pt x="8631" y="5924"/>
                  </a:lnTo>
                  <a:lnTo>
                    <a:pt x="8558" y="5942"/>
                  </a:lnTo>
                  <a:lnTo>
                    <a:pt x="8485" y="5956"/>
                  </a:lnTo>
                  <a:lnTo>
                    <a:pt x="8412" y="5969"/>
                  </a:lnTo>
                  <a:lnTo>
                    <a:pt x="8339" y="5979"/>
                  </a:lnTo>
                  <a:lnTo>
                    <a:pt x="8267" y="5986"/>
                  </a:lnTo>
                  <a:lnTo>
                    <a:pt x="8194" y="5990"/>
                  </a:lnTo>
                  <a:lnTo>
                    <a:pt x="8122" y="5992"/>
                  </a:lnTo>
                  <a:lnTo>
                    <a:pt x="8051" y="5993"/>
                  </a:lnTo>
                  <a:lnTo>
                    <a:pt x="7981" y="5991"/>
                  </a:lnTo>
                  <a:lnTo>
                    <a:pt x="7913" y="5988"/>
                  </a:lnTo>
                  <a:lnTo>
                    <a:pt x="7845" y="5983"/>
                  </a:lnTo>
                  <a:lnTo>
                    <a:pt x="7780" y="5978"/>
                  </a:lnTo>
                  <a:lnTo>
                    <a:pt x="7715" y="5970"/>
                  </a:lnTo>
                  <a:lnTo>
                    <a:pt x="7653" y="5961"/>
                  </a:lnTo>
                  <a:lnTo>
                    <a:pt x="7592" y="5952"/>
                  </a:lnTo>
                  <a:lnTo>
                    <a:pt x="7534" y="5942"/>
                  </a:lnTo>
                  <a:lnTo>
                    <a:pt x="7478" y="5930"/>
                  </a:lnTo>
                  <a:lnTo>
                    <a:pt x="7425" y="5919"/>
                  </a:lnTo>
                  <a:lnTo>
                    <a:pt x="7397" y="5913"/>
                  </a:lnTo>
                  <a:lnTo>
                    <a:pt x="7368" y="5906"/>
                  </a:lnTo>
                  <a:lnTo>
                    <a:pt x="7335" y="5897"/>
                  </a:lnTo>
                  <a:lnTo>
                    <a:pt x="7300" y="5887"/>
                  </a:lnTo>
                  <a:lnTo>
                    <a:pt x="7263" y="5875"/>
                  </a:lnTo>
                  <a:lnTo>
                    <a:pt x="7224" y="5863"/>
                  </a:lnTo>
                  <a:lnTo>
                    <a:pt x="7185" y="5850"/>
                  </a:lnTo>
                  <a:lnTo>
                    <a:pt x="7143" y="5835"/>
                  </a:lnTo>
                  <a:lnTo>
                    <a:pt x="7100" y="5819"/>
                  </a:lnTo>
                  <a:lnTo>
                    <a:pt x="7056" y="5802"/>
                  </a:lnTo>
                  <a:lnTo>
                    <a:pt x="7011" y="5784"/>
                  </a:lnTo>
                  <a:lnTo>
                    <a:pt x="6968" y="5765"/>
                  </a:lnTo>
                  <a:lnTo>
                    <a:pt x="6923" y="5745"/>
                  </a:lnTo>
                  <a:lnTo>
                    <a:pt x="6878" y="5725"/>
                  </a:lnTo>
                  <a:lnTo>
                    <a:pt x="6833" y="5702"/>
                  </a:lnTo>
                  <a:lnTo>
                    <a:pt x="6789" y="5680"/>
                  </a:lnTo>
                  <a:lnTo>
                    <a:pt x="6745" y="5656"/>
                  </a:lnTo>
                  <a:lnTo>
                    <a:pt x="6702" y="5632"/>
                  </a:lnTo>
                  <a:lnTo>
                    <a:pt x="6661" y="5606"/>
                  </a:lnTo>
                  <a:lnTo>
                    <a:pt x="6620" y="5580"/>
                  </a:lnTo>
                  <a:lnTo>
                    <a:pt x="6581" y="5553"/>
                  </a:lnTo>
                  <a:lnTo>
                    <a:pt x="6545" y="5525"/>
                  </a:lnTo>
                  <a:lnTo>
                    <a:pt x="6510" y="5497"/>
                  </a:lnTo>
                  <a:lnTo>
                    <a:pt x="6478" y="5466"/>
                  </a:lnTo>
                  <a:lnTo>
                    <a:pt x="6447" y="5437"/>
                  </a:lnTo>
                  <a:lnTo>
                    <a:pt x="6419" y="5406"/>
                  </a:lnTo>
                  <a:lnTo>
                    <a:pt x="6394" y="5374"/>
                  </a:lnTo>
                  <a:lnTo>
                    <a:pt x="6373" y="5343"/>
                  </a:lnTo>
                  <a:lnTo>
                    <a:pt x="6355" y="5310"/>
                  </a:lnTo>
                  <a:lnTo>
                    <a:pt x="6340" y="5277"/>
                  </a:lnTo>
                  <a:lnTo>
                    <a:pt x="6330" y="5243"/>
                  </a:lnTo>
                  <a:lnTo>
                    <a:pt x="6324" y="5208"/>
                  </a:lnTo>
                  <a:lnTo>
                    <a:pt x="6265" y="4765"/>
                  </a:lnTo>
                  <a:lnTo>
                    <a:pt x="5904" y="5029"/>
                  </a:lnTo>
                  <a:lnTo>
                    <a:pt x="5827" y="5086"/>
                  </a:lnTo>
                  <a:lnTo>
                    <a:pt x="5747" y="5141"/>
                  </a:lnTo>
                  <a:lnTo>
                    <a:pt x="5667" y="5192"/>
                  </a:lnTo>
                  <a:lnTo>
                    <a:pt x="5586" y="5243"/>
                  </a:lnTo>
                  <a:lnTo>
                    <a:pt x="5505" y="5291"/>
                  </a:lnTo>
                  <a:lnTo>
                    <a:pt x="5423" y="5337"/>
                  </a:lnTo>
                  <a:lnTo>
                    <a:pt x="5341" y="5381"/>
                  </a:lnTo>
                  <a:lnTo>
                    <a:pt x="5258" y="5424"/>
                  </a:lnTo>
                  <a:lnTo>
                    <a:pt x="5174" y="5463"/>
                  </a:lnTo>
                  <a:lnTo>
                    <a:pt x="5091" y="5501"/>
                  </a:lnTo>
                  <a:lnTo>
                    <a:pt x="5006" y="5537"/>
                  </a:lnTo>
                  <a:lnTo>
                    <a:pt x="4921" y="5572"/>
                  </a:lnTo>
                  <a:lnTo>
                    <a:pt x="4837" y="5604"/>
                  </a:lnTo>
                  <a:lnTo>
                    <a:pt x="4751" y="5633"/>
                  </a:lnTo>
                  <a:lnTo>
                    <a:pt x="4666" y="5661"/>
                  </a:lnTo>
                  <a:lnTo>
                    <a:pt x="4581" y="5687"/>
                  </a:lnTo>
                  <a:lnTo>
                    <a:pt x="4495" y="5709"/>
                  </a:lnTo>
                  <a:lnTo>
                    <a:pt x="4409" y="5730"/>
                  </a:lnTo>
                  <a:lnTo>
                    <a:pt x="4323" y="5750"/>
                  </a:lnTo>
                  <a:lnTo>
                    <a:pt x="4238" y="5766"/>
                  </a:lnTo>
                  <a:lnTo>
                    <a:pt x="4151" y="5781"/>
                  </a:lnTo>
                  <a:lnTo>
                    <a:pt x="4066" y="5793"/>
                  </a:lnTo>
                  <a:lnTo>
                    <a:pt x="3980" y="5804"/>
                  </a:lnTo>
                  <a:lnTo>
                    <a:pt x="3895" y="5811"/>
                  </a:lnTo>
                  <a:lnTo>
                    <a:pt x="3811" y="5817"/>
                  </a:lnTo>
                  <a:lnTo>
                    <a:pt x="3725" y="5820"/>
                  </a:lnTo>
                  <a:lnTo>
                    <a:pt x="3641" y="5822"/>
                  </a:lnTo>
                  <a:lnTo>
                    <a:pt x="3558" y="5820"/>
                  </a:lnTo>
                  <a:lnTo>
                    <a:pt x="3473" y="5817"/>
                  </a:lnTo>
                  <a:lnTo>
                    <a:pt x="3391" y="5811"/>
                  </a:lnTo>
                  <a:lnTo>
                    <a:pt x="3308" y="5804"/>
                  </a:lnTo>
                  <a:lnTo>
                    <a:pt x="3226" y="5793"/>
                  </a:lnTo>
                  <a:lnTo>
                    <a:pt x="3153" y="5781"/>
                  </a:lnTo>
                  <a:lnTo>
                    <a:pt x="3076" y="5766"/>
                  </a:lnTo>
                  <a:lnTo>
                    <a:pt x="2995" y="5748"/>
                  </a:lnTo>
                  <a:lnTo>
                    <a:pt x="2913" y="5727"/>
                  </a:lnTo>
                  <a:lnTo>
                    <a:pt x="2827" y="5702"/>
                  </a:lnTo>
                  <a:lnTo>
                    <a:pt x="2741" y="5675"/>
                  </a:lnTo>
                  <a:lnTo>
                    <a:pt x="2652" y="5646"/>
                  </a:lnTo>
                  <a:lnTo>
                    <a:pt x="2563" y="5614"/>
                  </a:lnTo>
                  <a:lnTo>
                    <a:pt x="2472" y="5579"/>
                  </a:lnTo>
                  <a:lnTo>
                    <a:pt x="2382" y="5541"/>
                  </a:lnTo>
                  <a:lnTo>
                    <a:pt x="2292" y="5501"/>
                  </a:lnTo>
                  <a:lnTo>
                    <a:pt x="2202" y="5460"/>
                  </a:lnTo>
                  <a:lnTo>
                    <a:pt x="2114" y="5415"/>
                  </a:lnTo>
                  <a:lnTo>
                    <a:pt x="2027" y="5369"/>
                  </a:lnTo>
                  <a:lnTo>
                    <a:pt x="1941" y="5320"/>
                  </a:lnTo>
                  <a:lnTo>
                    <a:pt x="1857" y="5270"/>
                  </a:lnTo>
                  <a:lnTo>
                    <a:pt x="1776" y="5218"/>
                  </a:lnTo>
                  <a:lnTo>
                    <a:pt x="1699" y="5164"/>
                  </a:lnTo>
                  <a:lnTo>
                    <a:pt x="1624" y="5109"/>
                  </a:lnTo>
                  <a:lnTo>
                    <a:pt x="1553" y="5052"/>
                  </a:lnTo>
                  <a:lnTo>
                    <a:pt x="1485" y="4993"/>
                  </a:lnTo>
                  <a:lnTo>
                    <a:pt x="1422" y="4934"/>
                  </a:lnTo>
                  <a:lnTo>
                    <a:pt x="1365" y="4873"/>
                  </a:lnTo>
                  <a:lnTo>
                    <a:pt x="1312" y="4810"/>
                  </a:lnTo>
                  <a:lnTo>
                    <a:pt x="1266" y="4747"/>
                  </a:lnTo>
                  <a:lnTo>
                    <a:pt x="1226" y="4683"/>
                  </a:lnTo>
                  <a:lnTo>
                    <a:pt x="1191" y="4618"/>
                  </a:lnTo>
                  <a:lnTo>
                    <a:pt x="1164" y="4552"/>
                  </a:lnTo>
                  <a:lnTo>
                    <a:pt x="1143" y="4486"/>
                  </a:lnTo>
                  <a:lnTo>
                    <a:pt x="1130" y="4418"/>
                  </a:lnTo>
                  <a:lnTo>
                    <a:pt x="1126" y="4351"/>
                  </a:lnTo>
                  <a:lnTo>
                    <a:pt x="1130" y="4283"/>
                  </a:lnTo>
                  <a:lnTo>
                    <a:pt x="1173" y="3917"/>
                  </a:lnTo>
                  <a:lnTo>
                    <a:pt x="812" y="3992"/>
                  </a:lnTo>
                  <a:lnTo>
                    <a:pt x="791" y="3997"/>
                  </a:lnTo>
                  <a:lnTo>
                    <a:pt x="769" y="4000"/>
                  </a:lnTo>
                  <a:lnTo>
                    <a:pt x="748" y="4002"/>
                  </a:lnTo>
                  <a:lnTo>
                    <a:pt x="727" y="4005"/>
                  </a:lnTo>
                  <a:lnTo>
                    <a:pt x="705" y="4006"/>
                  </a:lnTo>
                  <a:lnTo>
                    <a:pt x="684" y="4006"/>
                  </a:lnTo>
                  <a:lnTo>
                    <a:pt x="662" y="4005"/>
                  </a:lnTo>
                  <a:lnTo>
                    <a:pt x="640" y="4003"/>
                  </a:lnTo>
                  <a:lnTo>
                    <a:pt x="618" y="4002"/>
                  </a:lnTo>
                  <a:lnTo>
                    <a:pt x="596" y="3999"/>
                  </a:lnTo>
                  <a:lnTo>
                    <a:pt x="575" y="3996"/>
                  </a:lnTo>
                  <a:lnTo>
                    <a:pt x="553" y="3991"/>
                  </a:lnTo>
                  <a:lnTo>
                    <a:pt x="531" y="3987"/>
                  </a:lnTo>
                  <a:lnTo>
                    <a:pt x="510" y="3981"/>
                  </a:lnTo>
                  <a:lnTo>
                    <a:pt x="488" y="3975"/>
                  </a:lnTo>
                  <a:lnTo>
                    <a:pt x="467" y="3968"/>
                  </a:lnTo>
                  <a:lnTo>
                    <a:pt x="447" y="3961"/>
                  </a:lnTo>
                  <a:lnTo>
                    <a:pt x="426" y="3953"/>
                  </a:lnTo>
                  <a:lnTo>
                    <a:pt x="405" y="3944"/>
                  </a:lnTo>
                  <a:lnTo>
                    <a:pt x="385" y="3934"/>
                  </a:lnTo>
                  <a:lnTo>
                    <a:pt x="365" y="3924"/>
                  </a:lnTo>
                  <a:lnTo>
                    <a:pt x="345" y="3914"/>
                  </a:lnTo>
                  <a:lnTo>
                    <a:pt x="326" y="3902"/>
                  </a:lnTo>
                  <a:lnTo>
                    <a:pt x="306" y="3890"/>
                  </a:lnTo>
                  <a:lnTo>
                    <a:pt x="288" y="3878"/>
                  </a:lnTo>
                  <a:lnTo>
                    <a:pt x="270" y="3864"/>
                  </a:lnTo>
                  <a:lnTo>
                    <a:pt x="252" y="3851"/>
                  </a:lnTo>
                  <a:lnTo>
                    <a:pt x="234" y="3837"/>
                  </a:lnTo>
                  <a:lnTo>
                    <a:pt x="218" y="3821"/>
                  </a:lnTo>
                  <a:lnTo>
                    <a:pt x="202" y="3807"/>
                  </a:lnTo>
                  <a:lnTo>
                    <a:pt x="186" y="3791"/>
                  </a:lnTo>
                  <a:lnTo>
                    <a:pt x="170" y="3774"/>
                  </a:lnTo>
                  <a:lnTo>
                    <a:pt x="155" y="3755"/>
                  </a:lnTo>
                  <a:lnTo>
                    <a:pt x="139" y="3736"/>
                  </a:lnTo>
                  <a:lnTo>
                    <a:pt x="124" y="3717"/>
                  </a:lnTo>
                  <a:lnTo>
                    <a:pt x="111" y="3697"/>
                  </a:lnTo>
                  <a:lnTo>
                    <a:pt x="97" y="3675"/>
                  </a:lnTo>
                  <a:lnTo>
                    <a:pt x="85" y="3655"/>
                  </a:lnTo>
                  <a:lnTo>
                    <a:pt x="74" y="3634"/>
                  </a:lnTo>
                  <a:lnTo>
                    <a:pt x="64" y="3611"/>
                  </a:lnTo>
                  <a:lnTo>
                    <a:pt x="54" y="3589"/>
                  </a:lnTo>
                  <a:lnTo>
                    <a:pt x="45" y="3566"/>
                  </a:lnTo>
                  <a:lnTo>
                    <a:pt x="37" y="3543"/>
                  </a:lnTo>
                  <a:lnTo>
                    <a:pt x="29" y="3519"/>
                  </a:lnTo>
                  <a:lnTo>
                    <a:pt x="22" y="3496"/>
                  </a:lnTo>
                  <a:lnTo>
                    <a:pt x="16" y="3472"/>
                  </a:lnTo>
                  <a:lnTo>
                    <a:pt x="12" y="3447"/>
                  </a:lnTo>
                  <a:lnTo>
                    <a:pt x="7" y="3421"/>
                  </a:lnTo>
                  <a:lnTo>
                    <a:pt x="4" y="3397"/>
                  </a:lnTo>
                  <a:lnTo>
                    <a:pt x="2" y="3371"/>
                  </a:lnTo>
                  <a:lnTo>
                    <a:pt x="1" y="3345"/>
                  </a:lnTo>
                  <a:lnTo>
                    <a:pt x="0" y="3319"/>
                  </a:lnTo>
                  <a:lnTo>
                    <a:pt x="0" y="3292"/>
                  </a:lnTo>
                  <a:lnTo>
                    <a:pt x="1" y="3265"/>
                  </a:lnTo>
                  <a:lnTo>
                    <a:pt x="2" y="3238"/>
                  </a:lnTo>
                  <a:lnTo>
                    <a:pt x="5" y="3211"/>
                  </a:lnTo>
                  <a:lnTo>
                    <a:pt x="7" y="3183"/>
                  </a:lnTo>
                  <a:lnTo>
                    <a:pt x="12" y="3155"/>
                  </a:lnTo>
                  <a:lnTo>
                    <a:pt x="16" y="3127"/>
                  </a:lnTo>
                  <a:lnTo>
                    <a:pt x="23" y="3099"/>
                  </a:lnTo>
                  <a:lnTo>
                    <a:pt x="30" y="3070"/>
                  </a:lnTo>
                  <a:lnTo>
                    <a:pt x="37" y="3042"/>
                  </a:lnTo>
                  <a:lnTo>
                    <a:pt x="46" y="3012"/>
                  </a:lnTo>
                  <a:lnTo>
                    <a:pt x="55" y="298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</p:grpSp>
      <p:sp>
        <p:nvSpPr>
          <p:cNvPr id="61" name="왼쪽/오른쪽 화살표 설명선 60"/>
          <p:cNvSpPr/>
          <p:nvPr/>
        </p:nvSpPr>
        <p:spPr>
          <a:xfrm>
            <a:off x="5291143" y="4600583"/>
            <a:ext cx="1376372" cy="571504"/>
          </a:xfrm>
          <a:prstGeom prst="leftRightArrowCallout">
            <a:avLst>
              <a:gd name="adj1" fmla="val 28074"/>
              <a:gd name="adj2" fmla="val 26162"/>
              <a:gd name="adj3" fmla="val 29589"/>
              <a:gd name="adj4" fmla="val 48123"/>
            </a:avLst>
          </a:prstGeom>
          <a:solidFill>
            <a:schemeClr val="accent2">
              <a:lumMod val="40000"/>
              <a:lumOff val="60000"/>
            </a:schemeClr>
          </a:solidFill>
          <a:ln w="38100" cap="rnd">
            <a:solidFill>
              <a:schemeClr val="bg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Comic Sans MS" pitchFamily="66" charset="0"/>
                <a:cs typeface="Tahoma" pitchFamily="34" charset="0"/>
              </a:rPr>
              <a:t>아니오</a:t>
            </a:r>
            <a:endParaRPr lang="ko-KR" altLang="en-US" sz="1200" b="1" dirty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3500431" y="3720874"/>
            <a:ext cx="285752" cy="293916"/>
          </a:xfrm>
          <a:prstGeom prst="rightArrow">
            <a:avLst>
              <a:gd name="adj1" fmla="val 41919"/>
              <a:gd name="adj2" fmla="val 50000"/>
            </a:avLst>
          </a:prstGeom>
          <a:noFill/>
          <a:ln w="38100" cap="rnd">
            <a:solidFill>
              <a:schemeClr val="bg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3" name="오른쪽 화살표 62"/>
          <p:cNvSpPr/>
          <p:nvPr/>
        </p:nvSpPr>
        <p:spPr>
          <a:xfrm rot="5400000">
            <a:off x="4420279" y="5210868"/>
            <a:ext cx="285752" cy="293916"/>
          </a:xfrm>
          <a:prstGeom prst="rightArrow">
            <a:avLst>
              <a:gd name="adj1" fmla="val 41919"/>
              <a:gd name="adj2" fmla="val 50000"/>
            </a:avLst>
          </a:prstGeom>
          <a:noFill/>
          <a:ln w="38100" cap="rnd">
            <a:solidFill>
              <a:schemeClr val="bg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4" name="오른쪽 화살표 63"/>
          <p:cNvSpPr/>
          <p:nvPr/>
        </p:nvSpPr>
        <p:spPr>
          <a:xfrm rot="5400000">
            <a:off x="6890672" y="5220393"/>
            <a:ext cx="285752" cy="293916"/>
          </a:xfrm>
          <a:prstGeom prst="rightArrow">
            <a:avLst>
              <a:gd name="adj1" fmla="val 41919"/>
              <a:gd name="adj2" fmla="val 50000"/>
            </a:avLst>
          </a:prstGeom>
          <a:noFill/>
          <a:ln w="38100" cap="rnd">
            <a:solidFill>
              <a:schemeClr val="bg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5400000">
            <a:off x="7532254" y="5220393"/>
            <a:ext cx="285752" cy="293916"/>
          </a:xfrm>
          <a:prstGeom prst="rightArrow">
            <a:avLst>
              <a:gd name="adj1" fmla="val 41919"/>
              <a:gd name="adj2" fmla="val 50000"/>
            </a:avLst>
          </a:prstGeom>
          <a:noFill/>
          <a:ln w="38100" cap="rnd">
            <a:solidFill>
              <a:schemeClr val="bg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858148" y="714356"/>
            <a:ext cx="785818" cy="500066"/>
            <a:chOff x="4572000" y="251099"/>
            <a:chExt cx="2643206" cy="1606265"/>
          </a:xfrm>
        </p:grpSpPr>
        <p:sp>
          <p:nvSpPr>
            <p:cNvPr id="67" name="Freeform 12"/>
            <p:cNvSpPr>
              <a:spLocks/>
            </p:cNvSpPr>
            <p:nvPr/>
          </p:nvSpPr>
          <p:spPr bwMode="auto">
            <a:xfrm>
              <a:off x="5171171" y="1251559"/>
              <a:ext cx="945186" cy="348227"/>
            </a:xfrm>
            <a:custGeom>
              <a:avLst/>
              <a:gdLst/>
              <a:ahLst/>
              <a:cxnLst>
                <a:cxn ang="0">
                  <a:pos x="4825" y="44"/>
                </a:cxn>
                <a:cxn ang="0">
                  <a:pos x="4652" y="155"/>
                </a:cxn>
                <a:cxn ang="0">
                  <a:pos x="4352" y="348"/>
                </a:cxn>
                <a:cxn ang="0">
                  <a:pos x="3972" y="592"/>
                </a:cxn>
                <a:cxn ang="0">
                  <a:pos x="3561" y="856"/>
                </a:cxn>
                <a:cxn ang="0">
                  <a:pos x="3165" y="1110"/>
                </a:cxn>
                <a:cxn ang="0">
                  <a:pos x="2835" y="1323"/>
                </a:cxn>
                <a:cxn ang="0">
                  <a:pos x="2616" y="1464"/>
                </a:cxn>
                <a:cxn ang="0">
                  <a:pos x="2509" y="1470"/>
                </a:cxn>
                <a:cxn ang="0">
                  <a:pos x="2286" y="1356"/>
                </a:cxn>
                <a:cxn ang="0">
                  <a:pos x="1954" y="1186"/>
                </a:cxn>
                <a:cxn ang="0">
                  <a:pos x="1557" y="981"/>
                </a:cxn>
                <a:cxn ang="0">
                  <a:pos x="1144" y="770"/>
                </a:cxn>
                <a:cxn ang="0">
                  <a:pos x="763" y="574"/>
                </a:cxn>
                <a:cxn ang="0">
                  <a:pos x="462" y="419"/>
                </a:cxn>
                <a:cxn ang="0">
                  <a:pos x="289" y="330"/>
                </a:cxn>
                <a:cxn ang="0">
                  <a:pos x="249" y="310"/>
                </a:cxn>
                <a:cxn ang="0">
                  <a:pos x="213" y="301"/>
                </a:cxn>
                <a:cxn ang="0">
                  <a:pos x="178" y="298"/>
                </a:cxn>
                <a:cxn ang="0">
                  <a:pos x="143" y="302"/>
                </a:cxn>
                <a:cxn ang="0">
                  <a:pos x="109" y="312"/>
                </a:cxn>
                <a:cxn ang="0">
                  <a:pos x="79" y="330"/>
                </a:cxn>
                <a:cxn ang="0">
                  <a:pos x="52" y="353"/>
                </a:cxn>
                <a:cxn ang="0">
                  <a:pos x="30" y="381"/>
                </a:cxn>
                <a:cxn ang="0">
                  <a:pos x="13" y="414"/>
                </a:cxn>
                <a:cxn ang="0">
                  <a:pos x="3" y="448"/>
                </a:cxn>
                <a:cxn ang="0">
                  <a:pos x="0" y="484"/>
                </a:cxn>
                <a:cxn ang="0">
                  <a:pos x="4" y="519"/>
                </a:cxn>
                <a:cxn ang="0">
                  <a:pos x="15" y="552"/>
                </a:cxn>
                <a:cxn ang="0">
                  <a:pos x="32" y="583"/>
                </a:cxn>
                <a:cxn ang="0">
                  <a:pos x="54" y="610"/>
                </a:cxn>
                <a:cxn ang="0">
                  <a:pos x="82" y="633"/>
                </a:cxn>
                <a:cxn ang="0">
                  <a:pos x="2490" y="1870"/>
                </a:cxn>
                <a:cxn ang="0">
                  <a:pos x="2512" y="1880"/>
                </a:cxn>
                <a:cxn ang="0">
                  <a:pos x="2535" y="1886"/>
                </a:cxn>
                <a:cxn ang="0">
                  <a:pos x="2558" y="1889"/>
                </a:cxn>
                <a:cxn ang="0">
                  <a:pos x="2582" y="1890"/>
                </a:cxn>
                <a:cxn ang="0">
                  <a:pos x="2605" y="1887"/>
                </a:cxn>
                <a:cxn ang="0">
                  <a:pos x="2628" y="1881"/>
                </a:cxn>
                <a:cxn ang="0">
                  <a:pos x="2650" y="1873"/>
                </a:cxn>
                <a:cxn ang="0">
                  <a:pos x="2672" y="1861"/>
                </a:cxn>
                <a:cxn ang="0">
                  <a:pos x="5061" y="325"/>
                </a:cxn>
                <a:cxn ang="0">
                  <a:pos x="5087" y="299"/>
                </a:cxn>
                <a:cxn ang="0">
                  <a:pos x="5107" y="270"/>
                </a:cxn>
                <a:cxn ang="0">
                  <a:pos x="5122" y="238"/>
                </a:cxn>
                <a:cxn ang="0">
                  <a:pos x="5129" y="203"/>
                </a:cxn>
                <a:cxn ang="0">
                  <a:pos x="5130" y="169"/>
                </a:cxn>
                <a:cxn ang="0">
                  <a:pos x="5124" y="134"/>
                </a:cxn>
                <a:cxn ang="0">
                  <a:pos x="5111" y="100"/>
                </a:cxn>
                <a:cxn ang="0">
                  <a:pos x="5090" y="69"/>
                </a:cxn>
                <a:cxn ang="0">
                  <a:pos x="5065" y="43"/>
                </a:cxn>
                <a:cxn ang="0">
                  <a:pos x="5035" y="23"/>
                </a:cxn>
                <a:cxn ang="0">
                  <a:pos x="5004" y="9"/>
                </a:cxn>
                <a:cxn ang="0">
                  <a:pos x="4969" y="1"/>
                </a:cxn>
                <a:cxn ang="0">
                  <a:pos x="4934" y="0"/>
                </a:cxn>
                <a:cxn ang="0">
                  <a:pos x="4899" y="7"/>
                </a:cxn>
                <a:cxn ang="0">
                  <a:pos x="4866" y="19"/>
                </a:cxn>
              </a:cxnLst>
              <a:rect l="0" t="0" r="r" b="b"/>
              <a:pathLst>
                <a:path w="5130" h="1890">
                  <a:moveTo>
                    <a:pt x="4850" y="29"/>
                  </a:moveTo>
                  <a:lnTo>
                    <a:pt x="4825" y="44"/>
                  </a:lnTo>
                  <a:lnTo>
                    <a:pt x="4758" y="88"/>
                  </a:lnTo>
                  <a:lnTo>
                    <a:pt x="4652" y="155"/>
                  </a:lnTo>
                  <a:lnTo>
                    <a:pt x="4515" y="244"/>
                  </a:lnTo>
                  <a:lnTo>
                    <a:pt x="4352" y="348"/>
                  </a:lnTo>
                  <a:lnTo>
                    <a:pt x="4169" y="466"/>
                  </a:lnTo>
                  <a:lnTo>
                    <a:pt x="3972" y="592"/>
                  </a:lnTo>
                  <a:lnTo>
                    <a:pt x="3768" y="724"/>
                  </a:lnTo>
                  <a:lnTo>
                    <a:pt x="3561" y="856"/>
                  </a:lnTo>
                  <a:lnTo>
                    <a:pt x="3358" y="987"/>
                  </a:lnTo>
                  <a:lnTo>
                    <a:pt x="3165" y="1110"/>
                  </a:lnTo>
                  <a:lnTo>
                    <a:pt x="2989" y="1224"/>
                  </a:lnTo>
                  <a:lnTo>
                    <a:pt x="2835" y="1323"/>
                  </a:lnTo>
                  <a:lnTo>
                    <a:pt x="2708" y="1405"/>
                  </a:lnTo>
                  <a:lnTo>
                    <a:pt x="2616" y="1464"/>
                  </a:lnTo>
                  <a:lnTo>
                    <a:pt x="2563" y="1498"/>
                  </a:lnTo>
                  <a:lnTo>
                    <a:pt x="2509" y="1470"/>
                  </a:lnTo>
                  <a:lnTo>
                    <a:pt x="2414" y="1421"/>
                  </a:lnTo>
                  <a:lnTo>
                    <a:pt x="2286" y="1356"/>
                  </a:lnTo>
                  <a:lnTo>
                    <a:pt x="2131" y="1277"/>
                  </a:lnTo>
                  <a:lnTo>
                    <a:pt x="1954" y="1186"/>
                  </a:lnTo>
                  <a:lnTo>
                    <a:pt x="1760" y="1086"/>
                  </a:lnTo>
                  <a:lnTo>
                    <a:pt x="1557" y="981"/>
                  </a:lnTo>
                  <a:lnTo>
                    <a:pt x="1349" y="874"/>
                  </a:lnTo>
                  <a:lnTo>
                    <a:pt x="1144" y="770"/>
                  </a:lnTo>
                  <a:lnTo>
                    <a:pt x="947" y="669"/>
                  </a:lnTo>
                  <a:lnTo>
                    <a:pt x="763" y="574"/>
                  </a:lnTo>
                  <a:lnTo>
                    <a:pt x="601" y="490"/>
                  </a:lnTo>
                  <a:lnTo>
                    <a:pt x="462" y="419"/>
                  </a:lnTo>
                  <a:lnTo>
                    <a:pt x="357" y="365"/>
                  </a:lnTo>
                  <a:lnTo>
                    <a:pt x="289" y="330"/>
                  </a:lnTo>
                  <a:lnTo>
                    <a:pt x="266" y="318"/>
                  </a:lnTo>
                  <a:lnTo>
                    <a:pt x="249" y="310"/>
                  </a:lnTo>
                  <a:lnTo>
                    <a:pt x="231" y="305"/>
                  </a:lnTo>
                  <a:lnTo>
                    <a:pt x="213" y="301"/>
                  </a:lnTo>
                  <a:lnTo>
                    <a:pt x="196" y="299"/>
                  </a:lnTo>
                  <a:lnTo>
                    <a:pt x="178" y="298"/>
                  </a:lnTo>
                  <a:lnTo>
                    <a:pt x="160" y="299"/>
                  </a:lnTo>
                  <a:lnTo>
                    <a:pt x="143" y="302"/>
                  </a:lnTo>
                  <a:lnTo>
                    <a:pt x="126" y="307"/>
                  </a:lnTo>
                  <a:lnTo>
                    <a:pt x="109" y="312"/>
                  </a:lnTo>
                  <a:lnTo>
                    <a:pt x="94" y="320"/>
                  </a:lnTo>
                  <a:lnTo>
                    <a:pt x="79" y="330"/>
                  </a:lnTo>
                  <a:lnTo>
                    <a:pt x="66" y="341"/>
                  </a:lnTo>
                  <a:lnTo>
                    <a:pt x="52" y="353"/>
                  </a:lnTo>
                  <a:lnTo>
                    <a:pt x="40" y="366"/>
                  </a:lnTo>
                  <a:lnTo>
                    <a:pt x="30" y="381"/>
                  </a:lnTo>
                  <a:lnTo>
                    <a:pt x="21" y="397"/>
                  </a:lnTo>
                  <a:lnTo>
                    <a:pt x="13" y="414"/>
                  </a:lnTo>
                  <a:lnTo>
                    <a:pt x="7" y="432"/>
                  </a:lnTo>
                  <a:lnTo>
                    <a:pt x="3" y="448"/>
                  </a:lnTo>
                  <a:lnTo>
                    <a:pt x="0" y="466"/>
                  </a:lnTo>
                  <a:lnTo>
                    <a:pt x="0" y="484"/>
                  </a:lnTo>
                  <a:lnTo>
                    <a:pt x="1" y="501"/>
                  </a:lnTo>
                  <a:lnTo>
                    <a:pt x="4" y="519"/>
                  </a:lnTo>
                  <a:lnTo>
                    <a:pt x="8" y="536"/>
                  </a:lnTo>
                  <a:lnTo>
                    <a:pt x="15" y="552"/>
                  </a:lnTo>
                  <a:lnTo>
                    <a:pt x="23" y="568"/>
                  </a:lnTo>
                  <a:lnTo>
                    <a:pt x="32" y="583"/>
                  </a:lnTo>
                  <a:lnTo>
                    <a:pt x="42" y="597"/>
                  </a:lnTo>
                  <a:lnTo>
                    <a:pt x="54" y="610"/>
                  </a:lnTo>
                  <a:lnTo>
                    <a:pt x="68" y="623"/>
                  </a:lnTo>
                  <a:lnTo>
                    <a:pt x="82" y="633"/>
                  </a:lnTo>
                  <a:lnTo>
                    <a:pt x="99" y="642"/>
                  </a:lnTo>
                  <a:lnTo>
                    <a:pt x="2490" y="1870"/>
                  </a:lnTo>
                  <a:lnTo>
                    <a:pt x="2501" y="1875"/>
                  </a:lnTo>
                  <a:lnTo>
                    <a:pt x="2512" y="1880"/>
                  </a:lnTo>
                  <a:lnTo>
                    <a:pt x="2523" y="1883"/>
                  </a:lnTo>
                  <a:lnTo>
                    <a:pt x="2535" y="1886"/>
                  </a:lnTo>
                  <a:lnTo>
                    <a:pt x="2546" y="1888"/>
                  </a:lnTo>
                  <a:lnTo>
                    <a:pt x="2558" y="1889"/>
                  </a:lnTo>
                  <a:lnTo>
                    <a:pt x="2570" y="1890"/>
                  </a:lnTo>
                  <a:lnTo>
                    <a:pt x="2582" y="1890"/>
                  </a:lnTo>
                  <a:lnTo>
                    <a:pt x="2593" y="1889"/>
                  </a:lnTo>
                  <a:lnTo>
                    <a:pt x="2605" y="1887"/>
                  </a:lnTo>
                  <a:lnTo>
                    <a:pt x="2617" y="1884"/>
                  </a:lnTo>
                  <a:lnTo>
                    <a:pt x="2628" y="1881"/>
                  </a:lnTo>
                  <a:lnTo>
                    <a:pt x="2639" y="1878"/>
                  </a:lnTo>
                  <a:lnTo>
                    <a:pt x="2650" y="1873"/>
                  </a:lnTo>
                  <a:lnTo>
                    <a:pt x="2661" y="1868"/>
                  </a:lnTo>
                  <a:lnTo>
                    <a:pt x="2672" y="1861"/>
                  </a:lnTo>
                  <a:lnTo>
                    <a:pt x="5047" y="336"/>
                  </a:lnTo>
                  <a:lnTo>
                    <a:pt x="5061" y="325"/>
                  </a:lnTo>
                  <a:lnTo>
                    <a:pt x="5075" y="312"/>
                  </a:lnTo>
                  <a:lnTo>
                    <a:pt x="5087" y="299"/>
                  </a:lnTo>
                  <a:lnTo>
                    <a:pt x="5098" y="285"/>
                  </a:lnTo>
                  <a:lnTo>
                    <a:pt x="5107" y="270"/>
                  </a:lnTo>
                  <a:lnTo>
                    <a:pt x="5115" y="254"/>
                  </a:lnTo>
                  <a:lnTo>
                    <a:pt x="5122" y="238"/>
                  </a:lnTo>
                  <a:lnTo>
                    <a:pt x="5126" y="220"/>
                  </a:lnTo>
                  <a:lnTo>
                    <a:pt x="5129" y="203"/>
                  </a:lnTo>
                  <a:lnTo>
                    <a:pt x="5130" y="187"/>
                  </a:lnTo>
                  <a:lnTo>
                    <a:pt x="5130" y="169"/>
                  </a:lnTo>
                  <a:lnTo>
                    <a:pt x="5127" y="151"/>
                  </a:lnTo>
                  <a:lnTo>
                    <a:pt x="5124" y="134"/>
                  </a:lnTo>
                  <a:lnTo>
                    <a:pt x="5118" y="117"/>
                  </a:lnTo>
                  <a:lnTo>
                    <a:pt x="5111" y="100"/>
                  </a:lnTo>
                  <a:lnTo>
                    <a:pt x="5102" y="83"/>
                  </a:lnTo>
                  <a:lnTo>
                    <a:pt x="5090" y="69"/>
                  </a:lnTo>
                  <a:lnTo>
                    <a:pt x="5078" y="55"/>
                  </a:lnTo>
                  <a:lnTo>
                    <a:pt x="5065" y="43"/>
                  </a:lnTo>
                  <a:lnTo>
                    <a:pt x="5051" y="32"/>
                  </a:lnTo>
                  <a:lnTo>
                    <a:pt x="5035" y="23"/>
                  </a:lnTo>
                  <a:lnTo>
                    <a:pt x="5020" y="15"/>
                  </a:lnTo>
                  <a:lnTo>
                    <a:pt x="5004" y="9"/>
                  </a:lnTo>
                  <a:lnTo>
                    <a:pt x="4987" y="5"/>
                  </a:lnTo>
                  <a:lnTo>
                    <a:pt x="4969" y="1"/>
                  </a:lnTo>
                  <a:lnTo>
                    <a:pt x="4952" y="0"/>
                  </a:lnTo>
                  <a:lnTo>
                    <a:pt x="4934" y="0"/>
                  </a:lnTo>
                  <a:lnTo>
                    <a:pt x="4917" y="2"/>
                  </a:lnTo>
                  <a:lnTo>
                    <a:pt x="4899" y="7"/>
                  </a:lnTo>
                  <a:lnTo>
                    <a:pt x="4882" y="12"/>
                  </a:lnTo>
                  <a:lnTo>
                    <a:pt x="4866" y="19"/>
                  </a:lnTo>
                  <a:lnTo>
                    <a:pt x="4850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68" name="Freeform 14"/>
            <p:cNvSpPr>
              <a:spLocks/>
            </p:cNvSpPr>
            <p:nvPr/>
          </p:nvSpPr>
          <p:spPr bwMode="auto">
            <a:xfrm>
              <a:off x="5447541" y="853586"/>
              <a:ext cx="355965" cy="164717"/>
            </a:xfrm>
            <a:custGeom>
              <a:avLst/>
              <a:gdLst/>
              <a:ahLst/>
              <a:cxnLst>
                <a:cxn ang="0">
                  <a:pos x="1624" y="46"/>
                </a:cxn>
                <a:cxn ang="0">
                  <a:pos x="1465" y="153"/>
                </a:cxn>
                <a:cxn ang="0">
                  <a:pos x="1232" y="308"/>
                </a:cxn>
                <a:cxn ang="0">
                  <a:pos x="1019" y="451"/>
                </a:cxn>
                <a:cxn ang="0">
                  <a:pos x="875" y="458"/>
                </a:cxn>
                <a:cxn ang="0">
                  <a:pos x="668" y="342"/>
                </a:cxn>
                <a:cxn ang="0">
                  <a:pos x="447" y="217"/>
                </a:cxn>
                <a:cxn ang="0">
                  <a:pos x="295" y="132"/>
                </a:cxn>
                <a:cxn ang="0">
                  <a:pos x="256" y="112"/>
                </a:cxn>
                <a:cxn ang="0">
                  <a:pos x="221" y="100"/>
                </a:cxn>
                <a:cxn ang="0">
                  <a:pos x="186" y="96"/>
                </a:cxn>
                <a:cxn ang="0">
                  <a:pos x="151" y="99"/>
                </a:cxn>
                <a:cxn ang="0">
                  <a:pos x="117" y="108"/>
                </a:cxn>
                <a:cxn ang="0">
                  <a:pos x="86" y="124"/>
                </a:cxn>
                <a:cxn ang="0">
                  <a:pos x="58" y="146"/>
                </a:cxn>
                <a:cxn ang="0">
                  <a:pos x="34" y="173"/>
                </a:cxn>
                <a:cxn ang="0">
                  <a:pos x="16" y="206"/>
                </a:cxn>
                <a:cxn ang="0">
                  <a:pos x="5" y="241"/>
                </a:cxn>
                <a:cxn ang="0">
                  <a:pos x="0" y="276"/>
                </a:cxn>
                <a:cxn ang="0">
                  <a:pos x="4" y="310"/>
                </a:cxn>
                <a:cxn ang="0">
                  <a:pos x="13" y="344"/>
                </a:cxn>
                <a:cxn ang="0">
                  <a:pos x="29" y="376"/>
                </a:cxn>
                <a:cxn ang="0">
                  <a:pos x="51" y="404"/>
                </a:cxn>
                <a:cxn ang="0">
                  <a:pos x="78" y="427"/>
                </a:cxn>
                <a:cxn ang="0">
                  <a:pos x="865" y="871"/>
                </a:cxn>
                <a:cxn ang="0">
                  <a:pos x="888" y="881"/>
                </a:cxn>
                <a:cxn ang="0">
                  <a:pos x="912" y="889"/>
                </a:cxn>
                <a:cxn ang="0">
                  <a:pos x="937" y="894"/>
                </a:cxn>
                <a:cxn ang="0">
                  <a:pos x="961" y="894"/>
                </a:cxn>
                <a:cxn ang="0">
                  <a:pos x="986" y="891"/>
                </a:cxn>
                <a:cxn ang="0">
                  <a:pos x="1010" y="886"/>
                </a:cxn>
                <a:cxn ang="0">
                  <a:pos x="1033" y="876"/>
                </a:cxn>
                <a:cxn ang="0">
                  <a:pos x="1056" y="863"/>
                </a:cxn>
                <a:cxn ang="0">
                  <a:pos x="1866" y="322"/>
                </a:cxn>
                <a:cxn ang="0">
                  <a:pos x="1892" y="297"/>
                </a:cxn>
                <a:cxn ang="0">
                  <a:pos x="1911" y="267"/>
                </a:cxn>
                <a:cxn ang="0">
                  <a:pos x="1925" y="235"/>
                </a:cxn>
                <a:cxn ang="0">
                  <a:pos x="1931" y="200"/>
                </a:cxn>
                <a:cxn ang="0">
                  <a:pos x="1931" y="166"/>
                </a:cxn>
                <a:cxn ang="0">
                  <a:pos x="1925" y="131"/>
                </a:cxn>
                <a:cxn ang="0">
                  <a:pos x="1911" y="97"/>
                </a:cxn>
                <a:cxn ang="0">
                  <a:pos x="1890" y="66"/>
                </a:cxn>
                <a:cxn ang="0">
                  <a:pos x="1865" y="41"/>
                </a:cxn>
                <a:cxn ang="0">
                  <a:pos x="1835" y="21"/>
                </a:cxn>
                <a:cxn ang="0">
                  <a:pos x="1802" y="7"/>
                </a:cxn>
                <a:cxn ang="0">
                  <a:pos x="1768" y="0"/>
                </a:cxn>
                <a:cxn ang="0">
                  <a:pos x="1733" y="0"/>
                </a:cxn>
                <a:cxn ang="0">
                  <a:pos x="1699" y="7"/>
                </a:cxn>
                <a:cxn ang="0">
                  <a:pos x="1665" y="21"/>
                </a:cxn>
              </a:cxnLst>
              <a:rect l="0" t="0" r="r" b="b"/>
              <a:pathLst>
                <a:path w="1932" h="895">
                  <a:moveTo>
                    <a:pt x="1649" y="31"/>
                  </a:moveTo>
                  <a:lnTo>
                    <a:pt x="1624" y="46"/>
                  </a:lnTo>
                  <a:lnTo>
                    <a:pt x="1559" y="90"/>
                  </a:lnTo>
                  <a:lnTo>
                    <a:pt x="1465" y="153"/>
                  </a:lnTo>
                  <a:lnTo>
                    <a:pt x="1351" y="228"/>
                  </a:lnTo>
                  <a:lnTo>
                    <a:pt x="1232" y="308"/>
                  </a:lnTo>
                  <a:lnTo>
                    <a:pt x="1118" y="385"/>
                  </a:lnTo>
                  <a:lnTo>
                    <a:pt x="1019" y="451"/>
                  </a:lnTo>
                  <a:lnTo>
                    <a:pt x="947" y="498"/>
                  </a:lnTo>
                  <a:lnTo>
                    <a:pt x="875" y="458"/>
                  </a:lnTo>
                  <a:lnTo>
                    <a:pt x="778" y="404"/>
                  </a:lnTo>
                  <a:lnTo>
                    <a:pt x="668" y="342"/>
                  </a:lnTo>
                  <a:lnTo>
                    <a:pt x="553" y="278"/>
                  </a:lnTo>
                  <a:lnTo>
                    <a:pt x="447" y="217"/>
                  </a:lnTo>
                  <a:lnTo>
                    <a:pt x="357" y="167"/>
                  </a:lnTo>
                  <a:lnTo>
                    <a:pt x="295" y="132"/>
                  </a:lnTo>
                  <a:lnTo>
                    <a:pt x="272" y="119"/>
                  </a:lnTo>
                  <a:lnTo>
                    <a:pt x="256" y="112"/>
                  </a:lnTo>
                  <a:lnTo>
                    <a:pt x="239" y="105"/>
                  </a:lnTo>
                  <a:lnTo>
                    <a:pt x="221" y="100"/>
                  </a:lnTo>
                  <a:lnTo>
                    <a:pt x="204" y="97"/>
                  </a:lnTo>
                  <a:lnTo>
                    <a:pt x="186" y="96"/>
                  </a:lnTo>
                  <a:lnTo>
                    <a:pt x="168" y="97"/>
                  </a:lnTo>
                  <a:lnTo>
                    <a:pt x="151" y="99"/>
                  </a:lnTo>
                  <a:lnTo>
                    <a:pt x="134" y="103"/>
                  </a:lnTo>
                  <a:lnTo>
                    <a:pt x="117" y="108"/>
                  </a:lnTo>
                  <a:lnTo>
                    <a:pt x="102" y="116"/>
                  </a:lnTo>
                  <a:lnTo>
                    <a:pt x="86" y="124"/>
                  </a:lnTo>
                  <a:lnTo>
                    <a:pt x="71" y="134"/>
                  </a:lnTo>
                  <a:lnTo>
                    <a:pt x="58" y="146"/>
                  </a:lnTo>
                  <a:lnTo>
                    <a:pt x="45" y="159"/>
                  </a:lnTo>
                  <a:lnTo>
                    <a:pt x="34" y="173"/>
                  </a:lnTo>
                  <a:lnTo>
                    <a:pt x="24" y="189"/>
                  </a:lnTo>
                  <a:lnTo>
                    <a:pt x="16" y="206"/>
                  </a:lnTo>
                  <a:lnTo>
                    <a:pt x="9" y="223"/>
                  </a:lnTo>
                  <a:lnTo>
                    <a:pt x="5" y="241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2" y="292"/>
                  </a:lnTo>
                  <a:lnTo>
                    <a:pt x="4" y="310"/>
                  </a:lnTo>
                  <a:lnTo>
                    <a:pt x="7" y="327"/>
                  </a:lnTo>
                  <a:lnTo>
                    <a:pt x="13" y="344"/>
                  </a:lnTo>
                  <a:lnTo>
                    <a:pt x="21" y="360"/>
                  </a:lnTo>
                  <a:lnTo>
                    <a:pt x="29" y="376"/>
                  </a:lnTo>
                  <a:lnTo>
                    <a:pt x="39" y="390"/>
                  </a:lnTo>
                  <a:lnTo>
                    <a:pt x="51" y="404"/>
                  </a:lnTo>
                  <a:lnTo>
                    <a:pt x="63" y="416"/>
                  </a:lnTo>
                  <a:lnTo>
                    <a:pt x="78" y="427"/>
                  </a:lnTo>
                  <a:lnTo>
                    <a:pt x="94" y="437"/>
                  </a:lnTo>
                  <a:lnTo>
                    <a:pt x="865" y="871"/>
                  </a:lnTo>
                  <a:lnTo>
                    <a:pt x="877" y="877"/>
                  </a:lnTo>
                  <a:lnTo>
                    <a:pt x="888" y="881"/>
                  </a:lnTo>
                  <a:lnTo>
                    <a:pt x="900" y="886"/>
                  </a:lnTo>
                  <a:lnTo>
                    <a:pt x="912" y="889"/>
                  </a:lnTo>
                  <a:lnTo>
                    <a:pt x="924" y="891"/>
                  </a:lnTo>
                  <a:lnTo>
                    <a:pt x="937" y="894"/>
                  </a:lnTo>
                  <a:lnTo>
                    <a:pt x="949" y="895"/>
                  </a:lnTo>
                  <a:lnTo>
                    <a:pt x="961" y="894"/>
                  </a:lnTo>
                  <a:lnTo>
                    <a:pt x="974" y="894"/>
                  </a:lnTo>
                  <a:lnTo>
                    <a:pt x="986" y="891"/>
                  </a:lnTo>
                  <a:lnTo>
                    <a:pt x="998" y="889"/>
                  </a:lnTo>
                  <a:lnTo>
                    <a:pt x="1010" y="886"/>
                  </a:lnTo>
                  <a:lnTo>
                    <a:pt x="1022" y="881"/>
                  </a:lnTo>
                  <a:lnTo>
                    <a:pt x="1033" y="876"/>
                  </a:lnTo>
                  <a:lnTo>
                    <a:pt x="1045" y="870"/>
                  </a:lnTo>
                  <a:lnTo>
                    <a:pt x="1056" y="863"/>
                  </a:lnTo>
                  <a:lnTo>
                    <a:pt x="1851" y="333"/>
                  </a:lnTo>
                  <a:lnTo>
                    <a:pt x="1866" y="322"/>
                  </a:lnTo>
                  <a:lnTo>
                    <a:pt x="1880" y="310"/>
                  </a:lnTo>
                  <a:lnTo>
                    <a:pt x="1892" y="297"/>
                  </a:lnTo>
                  <a:lnTo>
                    <a:pt x="1902" y="282"/>
                  </a:lnTo>
                  <a:lnTo>
                    <a:pt x="1911" y="267"/>
                  </a:lnTo>
                  <a:lnTo>
                    <a:pt x="1919" y="251"/>
                  </a:lnTo>
                  <a:lnTo>
                    <a:pt x="1925" y="235"/>
                  </a:lnTo>
                  <a:lnTo>
                    <a:pt x="1929" y="217"/>
                  </a:lnTo>
                  <a:lnTo>
                    <a:pt x="1931" y="200"/>
                  </a:lnTo>
                  <a:lnTo>
                    <a:pt x="1932" y="182"/>
                  </a:lnTo>
                  <a:lnTo>
                    <a:pt x="1931" y="166"/>
                  </a:lnTo>
                  <a:lnTo>
                    <a:pt x="1929" y="148"/>
                  </a:lnTo>
                  <a:lnTo>
                    <a:pt x="1925" y="131"/>
                  </a:lnTo>
                  <a:lnTo>
                    <a:pt x="1919" y="114"/>
                  </a:lnTo>
                  <a:lnTo>
                    <a:pt x="1911" y="97"/>
                  </a:lnTo>
                  <a:lnTo>
                    <a:pt x="1901" y="81"/>
                  </a:lnTo>
                  <a:lnTo>
                    <a:pt x="1890" y="66"/>
                  </a:lnTo>
                  <a:lnTo>
                    <a:pt x="1878" y="52"/>
                  </a:lnTo>
                  <a:lnTo>
                    <a:pt x="1865" y="41"/>
                  </a:lnTo>
                  <a:lnTo>
                    <a:pt x="1850" y="30"/>
                  </a:lnTo>
                  <a:lnTo>
                    <a:pt x="1835" y="21"/>
                  </a:lnTo>
                  <a:lnTo>
                    <a:pt x="1819" y="14"/>
                  </a:lnTo>
                  <a:lnTo>
                    <a:pt x="1802" y="7"/>
                  </a:lnTo>
                  <a:lnTo>
                    <a:pt x="1785" y="4"/>
                  </a:lnTo>
                  <a:lnTo>
                    <a:pt x="1768" y="0"/>
                  </a:lnTo>
                  <a:lnTo>
                    <a:pt x="1750" y="0"/>
                  </a:lnTo>
                  <a:lnTo>
                    <a:pt x="1733" y="0"/>
                  </a:lnTo>
                  <a:lnTo>
                    <a:pt x="1716" y="3"/>
                  </a:lnTo>
                  <a:lnTo>
                    <a:pt x="1699" y="7"/>
                  </a:lnTo>
                  <a:lnTo>
                    <a:pt x="1682" y="13"/>
                  </a:lnTo>
                  <a:lnTo>
                    <a:pt x="1665" y="21"/>
                  </a:lnTo>
                  <a:lnTo>
                    <a:pt x="1649" y="31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5314884" y="964134"/>
              <a:ext cx="599171" cy="226624"/>
            </a:xfrm>
            <a:custGeom>
              <a:avLst/>
              <a:gdLst/>
              <a:ahLst/>
              <a:cxnLst>
                <a:cxn ang="0">
                  <a:pos x="2962" y="37"/>
                </a:cxn>
                <a:cxn ang="0">
                  <a:pos x="2872" y="95"/>
                </a:cxn>
                <a:cxn ang="0">
                  <a:pos x="2716" y="197"/>
                </a:cxn>
                <a:cxn ang="0">
                  <a:pos x="2517" y="328"/>
                </a:cxn>
                <a:cxn ang="0">
                  <a:pos x="2299" y="470"/>
                </a:cxn>
                <a:cxn ang="0">
                  <a:pos x="2087" y="610"/>
                </a:cxn>
                <a:cxn ang="0">
                  <a:pos x="1903" y="730"/>
                </a:cxn>
                <a:cxn ang="0">
                  <a:pos x="1772" y="816"/>
                </a:cxn>
                <a:cxn ang="0">
                  <a:pos x="1690" y="821"/>
                </a:cxn>
                <a:cxn ang="0">
                  <a:pos x="1537" y="750"/>
                </a:cxn>
                <a:cxn ang="0">
                  <a:pos x="1319" y="650"/>
                </a:cxn>
                <a:cxn ang="0">
                  <a:pos x="1066" y="533"/>
                </a:cxn>
                <a:cxn ang="0">
                  <a:pos x="806" y="413"/>
                </a:cxn>
                <a:cxn ang="0">
                  <a:pos x="567" y="303"/>
                </a:cxn>
                <a:cxn ang="0">
                  <a:pos x="381" y="216"/>
                </a:cxn>
                <a:cxn ang="0">
                  <a:pos x="273" y="167"/>
                </a:cxn>
                <a:cxn ang="0">
                  <a:pos x="241" y="154"/>
                </a:cxn>
                <a:cxn ang="0">
                  <a:pos x="205" y="146"/>
                </a:cxn>
                <a:cxn ang="0">
                  <a:pos x="171" y="145"/>
                </a:cxn>
                <a:cxn ang="0">
                  <a:pos x="136" y="150"/>
                </a:cxn>
                <a:cxn ang="0">
                  <a:pos x="103" y="161"/>
                </a:cxn>
                <a:cxn ang="0">
                  <a:pos x="73" y="181"/>
                </a:cxn>
                <a:cxn ang="0">
                  <a:pos x="47" y="204"/>
                </a:cxn>
                <a:cxn ang="0">
                  <a:pos x="26" y="233"/>
                </a:cxn>
                <a:cxn ang="0">
                  <a:pos x="10" y="267"/>
                </a:cxn>
                <a:cxn ang="0">
                  <a:pos x="1" y="302"/>
                </a:cxn>
                <a:cxn ang="0">
                  <a:pos x="0" y="338"/>
                </a:cxn>
                <a:cxn ang="0">
                  <a:pos x="5" y="372"/>
                </a:cxn>
                <a:cxn ang="0">
                  <a:pos x="18" y="405"/>
                </a:cxn>
                <a:cxn ang="0">
                  <a:pos x="36" y="434"/>
                </a:cxn>
                <a:cxn ang="0">
                  <a:pos x="59" y="461"/>
                </a:cxn>
                <a:cxn ang="0">
                  <a:pos x="89" y="483"/>
                </a:cxn>
                <a:cxn ang="0">
                  <a:pos x="1672" y="1214"/>
                </a:cxn>
                <a:cxn ang="0">
                  <a:pos x="1695" y="1222"/>
                </a:cxn>
                <a:cxn ang="0">
                  <a:pos x="1717" y="1228"/>
                </a:cxn>
                <a:cxn ang="0">
                  <a:pos x="1740" y="1231"/>
                </a:cxn>
                <a:cxn ang="0">
                  <a:pos x="1762" y="1230"/>
                </a:cxn>
                <a:cxn ang="0">
                  <a:pos x="1785" y="1228"/>
                </a:cxn>
                <a:cxn ang="0">
                  <a:pos x="1807" y="1221"/>
                </a:cxn>
                <a:cxn ang="0">
                  <a:pos x="1828" y="1213"/>
                </a:cxn>
                <a:cxn ang="0">
                  <a:pos x="1849" y="1201"/>
                </a:cxn>
                <a:cxn ang="0">
                  <a:pos x="3189" y="323"/>
                </a:cxn>
                <a:cxn ang="0">
                  <a:pos x="3215" y="297"/>
                </a:cxn>
                <a:cxn ang="0">
                  <a:pos x="3234" y="268"/>
                </a:cxn>
                <a:cxn ang="0">
                  <a:pos x="3248" y="236"/>
                </a:cxn>
                <a:cxn ang="0">
                  <a:pos x="3256" y="201"/>
                </a:cxn>
                <a:cxn ang="0">
                  <a:pos x="3256" y="166"/>
                </a:cxn>
                <a:cxn ang="0">
                  <a:pos x="3250" y="131"/>
                </a:cxn>
                <a:cxn ang="0">
                  <a:pos x="3237" y="97"/>
                </a:cxn>
                <a:cxn ang="0">
                  <a:pos x="3216" y="66"/>
                </a:cxn>
                <a:cxn ang="0">
                  <a:pos x="3191" y="41"/>
                </a:cxn>
                <a:cxn ang="0">
                  <a:pos x="3161" y="21"/>
                </a:cxn>
                <a:cxn ang="0">
                  <a:pos x="3129" y="7"/>
                </a:cxn>
                <a:cxn ang="0">
                  <a:pos x="3094" y="1"/>
                </a:cxn>
                <a:cxn ang="0">
                  <a:pos x="3059" y="0"/>
                </a:cxn>
                <a:cxn ang="0">
                  <a:pos x="3024" y="6"/>
                </a:cxn>
                <a:cxn ang="0">
                  <a:pos x="2990" y="20"/>
                </a:cxn>
              </a:cxnLst>
              <a:rect l="0" t="0" r="r" b="b"/>
              <a:pathLst>
                <a:path w="3257" h="1231">
                  <a:moveTo>
                    <a:pt x="2975" y="29"/>
                  </a:moveTo>
                  <a:lnTo>
                    <a:pt x="2962" y="37"/>
                  </a:lnTo>
                  <a:lnTo>
                    <a:pt x="2928" y="60"/>
                  </a:lnTo>
                  <a:lnTo>
                    <a:pt x="2872" y="95"/>
                  </a:lnTo>
                  <a:lnTo>
                    <a:pt x="2802" y="142"/>
                  </a:lnTo>
                  <a:lnTo>
                    <a:pt x="2716" y="197"/>
                  </a:lnTo>
                  <a:lnTo>
                    <a:pt x="2621" y="260"/>
                  </a:lnTo>
                  <a:lnTo>
                    <a:pt x="2517" y="328"/>
                  </a:lnTo>
                  <a:lnTo>
                    <a:pt x="2409" y="399"/>
                  </a:lnTo>
                  <a:lnTo>
                    <a:pt x="2299" y="470"/>
                  </a:lnTo>
                  <a:lnTo>
                    <a:pt x="2191" y="541"/>
                  </a:lnTo>
                  <a:lnTo>
                    <a:pt x="2087" y="610"/>
                  </a:lnTo>
                  <a:lnTo>
                    <a:pt x="1990" y="674"/>
                  </a:lnTo>
                  <a:lnTo>
                    <a:pt x="1903" y="730"/>
                  </a:lnTo>
                  <a:lnTo>
                    <a:pt x="1829" y="778"/>
                  </a:lnTo>
                  <a:lnTo>
                    <a:pt x="1772" y="816"/>
                  </a:lnTo>
                  <a:lnTo>
                    <a:pt x="1734" y="841"/>
                  </a:lnTo>
                  <a:lnTo>
                    <a:pt x="1690" y="821"/>
                  </a:lnTo>
                  <a:lnTo>
                    <a:pt x="1624" y="791"/>
                  </a:lnTo>
                  <a:lnTo>
                    <a:pt x="1537" y="750"/>
                  </a:lnTo>
                  <a:lnTo>
                    <a:pt x="1435" y="703"/>
                  </a:lnTo>
                  <a:lnTo>
                    <a:pt x="1319" y="650"/>
                  </a:lnTo>
                  <a:lnTo>
                    <a:pt x="1196" y="593"/>
                  </a:lnTo>
                  <a:lnTo>
                    <a:pt x="1066" y="533"/>
                  </a:lnTo>
                  <a:lnTo>
                    <a:pt x="935" y="473"/>
                  </a:lnTo>
                  <a:lnTo>
                    <a:pt x="806" y="413"/>
                  </a:lnTo>
                  <a:lnTo>
                    <a:pt x="682" y="356"/>
                  </a:lnTo>
                  <a:lnTo>
                    <a:pt x="567" y="303"/>
                  </a:lnTo>
                  <a:lnTo>
                    <a:pt x="466" y="256"/>
                  </a:lnTo>
                  <a:lnTo>
                    <a:pt x="381" y="216"/>
                  </a:lnTo>
                  <a:lnTo>
                    <a:pt x="315" y="186"/>
                  </a:lnTo>
                  <a:lnTo>
                    <a:pt x="273" y="167"/>
                  </a:lnTo>
                  <a:lnTo>
                    <a:pt x="258" y="160"/>
                  </a:lnTo>
                  <a:lnTo>
                    <a:pt x="241" y="154"/>
                  </a:lnTo>
                  <a:lnTo>
                    <a:pt x="223" y="149"/>
                  </a:lnTo>
                  <a:lnTo>
                    <a:pt x="205" y="146"/>
                  </a:lnTo>
                  <a:lnTo>
                    <a:pt x="188" y="143"/>
                  </a:lnTo>
                  <a:lnTo>
                    <a:pt x="171" y="145"/>
                  </a:lnTo>
                  <a:lnTo>
                    <a:pt x="153" y="146"/>
                  </a:lnTo>
                  <a:lnTo>
                    <a:pt x="136" y="150"/>
                  </a:lnTo>
                  <a:lnTo>
                    <a:pt x="119" y="155"/>
                  </a:lnTo>
                  <a:lnTo>
                    <a:pt x="103" y="161"/>
                  </a:lnTo>
                  <a:lnTo>
                    <a:pt x="87" y="170"/>
                  </a:lnTo>
                  <a:lnTo>
                    <a:pt x="73" y="181"/>
                  </a:lnTo>
                  <a:lnTo>
                    <a:pt x="59" y="191"/>
                  </a:lnTo>
                  <a:lnTo>
                    <a:pt x="47" y="204"/>
                  </a:lnTo>
                  <a:lnTo>
                    <a:pt x="36" y="218"/>
                  </a:lnTo>
                  <a:lnTo>
                    <a:pt x="26" y="233"/>
                  </a:lnTo>
                  <a:lnTo>
                    <a:pt x="17" y="249"/>
                  </a:lnTo>
                  <a:lnTo>
                    <a:pt x="10" y="267"/>
                  </a:lnTo>
                  <a:lnTo>
                    <a:pt x="4" y="284"/>
                  </a:lnTo>
                  <a:lnTo>
                    <a:pt x="1" y="302"/>
                  </a:lnTo>
                  <a:lnTo>
                    <a:pt x="0" y="320"/>
                  </a:lnTo>
                  <a:lnTo>
                    <a:pt x="0" y="338"/>
                  </a:lnTo>
                  <a:lnTo>
                    <a:pt x="2" y="355"/>
                  </a:lnTo>
                  <a:lnTo>
                    <a:pt x="5" y="372"/>
                  </a:lnTo>
                  <a:lnTo>
                    <a:pt x="11" y="388"/>
                  </a:lnTo>
                  <a:lnTo>
                    <a:pt x="18" y="405"/>
                  </a:lnTo>
                  <a:lnTo>
                    <a:pt x="26" y="420"/>
                  </a:lnTo>
                  <a:lnTo>
                    <a:pt x="36" y="434"/>
                  </a:lnTo>
                  <a:lnTo>
                    <a:pt x="47" y="448"/>
                  </a:lnTo>
                  <a:lnTo>
                    <a:pt x="59" y="461"/>
                  </a:lnTo>
                  <a:lnTo>
                    <a:pt x="74" y="473"/>
                  </a:lnTo>
                  <a:lnTo>
                    <a:pt x="89" y="483"/>
                  </a:lnTo>
                  <a:lnTo>
                    <a:pt x="105" y="492"/>
                  </a:lnTo>
                  <a:lnTo>
                    <a:pt x="1672" y="1214"/>
                  </a:lnTo>
                  <a:lnTo>
                    <a:pt x="1683" y="1219"/>
                  </a:lnTo>
                  <a:lnTo>
                    <a:pt x="1695" y="1222"/>
                  </a:lnTo>
                  <a:lnTo>
                    <a:pt x="1706" y="1225"/>
                  </a:lnTo>
                  <a:lnTo>
                    <a:pt x="1717" y="1228"/>
                  </a:lnTo>
                  <a:lnTo>
                    <a:pt x="1728" y="1230"/>
                  </a:lnTo>
                  <a:lnTo>
                    <a:pt x="1740" y="1231"/>
                  </a:lnTo>
                  <a:lnTo>
                    <a:pt x="1751" y="1231"/>
                  </a:lnTo>
                  <a:lnTo>
                    <a:pt x="1762" y="1230"/>
                  </a:lnTo>
                  <a:lnTo>
                    <a:pt x="1773" y="1229"/>
                  </a:lnTo>
                  <a:lnTo>
                    <a:pt x="1785" y="1228"/>
                  </a:lnTo>
                  <a:lnTo>
                    <a:pt x="1796" y="1224"/>
                  </a:lnTo>
                  <a:lnTo>
                    <a:pt x="1807" y="1221"/>
                  </a:lnTo>
                  <a:lnTo>
                    <a:pt x="1818" y="1218"/>
                  </a:lnTo>
                  <a:lnTo>
                    <a:pt x="1828" y="1213"/>
                  </a:lnTo>
                  <a:lnTo>
                    <a:pt x="1838" y="1208"/>
                  </a:lnTo>
                  <a:lnTo>
                    <a:pt x="1849" y="1201"/>
                  </a:lnTo>
                  <a:lnTo>
                    <a:pt x="3175" y="333"/>
                  </a:lnTo>
                  <a:lnTo>
                    <a:pt x="3189" y="323"/>
                  </a:lnTo>
                  <a:lnTo>
                    <a:pt x="3203" y="311"/>
                  </a:lnTo>
                  <a:lnTo>
                    <a:pt x="3215" y="297"/>
                  </a:lnTo>
                  <a:lnTo>
                    <a:pt x="3225" y="283"/>
                  </a:lnTo>
                  <a:lnTo>
                    <a:pt x="3234" y="268"/>
                  </a:lnTo>
                  <a:lnTo>
                    <a:pt x="3242" y="252"/>
                  </a:lnTo>
                  <a:lnTo>
                    <a:pt x="3248" y="236"/>
                  </a:lnTo>
                  <a:lnTo>
                    <a:pt x="3252" y="219"/>
                  </a:lnTo>
                  <a:lnTo>
                    <a:pt x="3256" y="201"/>
                  </a:lnTo>
                  <a:lnTo>
                    <a:pt x="3257" y="184"/>
                  </a:lnTo>
                  <a:lnTo>
                    <a:pt x="3256" y="166"/>
                  </a:lnTo>
                  <a:lnTo>
                    <a:pt x="3253" y="149"/>
                  </a:lnTo>
                  <a:lnTo>
                    <a:pt x="3250" y="131"/>
                  </a:lnTo>
                  <a:lnTo>
                    <a:pt x="3244" y="114"/>
                  </a:lnTo>
                  <a:lnTo>
                    <a:pt x="3237" y="97"/>
                  </a:lnTo>
                  <a:lnTo>
                    <a:pt x="3226" y="82"/>
                  </a:lnTo>
                  <a:lnTo>
                    <a:pt x="3216" y="66"/>
                  </a:lnTo>
                  <a:lnTo>
                    <a:pt x="3204" y="52"/>
                  </a:lnTo>
                  <a:lnTo>
                    <a:pt x="3191" y="41"/>
                  </a:lnTo>
                  <a:lnTo>
                    <a:pt x="3176" y="30"/>
                  </a:lnTo>
                  <a:lnTo>
                    <a:pt x="3161" y="21"/>
                  </a:lnTo>
                  <a:lnTo>
                    <a:pt x="3146" y="13"/>
                  </a:lnTo>
                  <a:lnTo>
                    <a:pt x="3129" y="7"/>
                  </a:lnTo>
                  <a:lnTo>
                    <a:pt x="3112" y="3"/>
                  </a:lnTo>
                  <a:lnTo>
                    <a:pt x="3094" y="1"/>
                  </a:lnTo>
                  <a:lnTo>
                    <a:pt x="3077" y="0"/>
                  </a:lnTo>
                  <a:lnTo>
                    <a:pt x="3059" y="0"/>
                  </a:lnTo>
                  <a:lnTo>
                    <a:pt x="3042" y="2"/>
                  </a:lnTo>
                  <a:lnTo>
                    <a:pt x="3024" y="6"/>
                  </a:lnTo>
                  <a:lnTo>
                    <a:pt x="3007" y="12"/>
                  </a:lnTo>
                  <a:lnTo>
                    <a:pt x="2990" y="20"/>
                  </a:lnTo>
                  <a:lnTo>
                    <a:pt x="2975" y="29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5394478" y="1221712"/>
              <a:ext cx="466513" cy="182405"/>
            </a:xfrm>
            <a:custGeom>
              <a:avLst/>
              <a:gdLst/>
              <a:ahLst/>
              <a:cxnLst>
                <a:cxn ang="0">
                  <a:pos x="2247" y="32"/>
                </a:cxn>
                <a:cxn ang="0">
                  <a:pos x="2181" y="72"/>
                </a:cxn>
                <a:cxn ang="0">
                  <a:pos x="2064" y="142"/>
                </a:cxn>
                <a:cxn ang="0">
                  <a:pos x="1915" y="233"/>
                </a:cxn>
                <a:cxn ang="0">
                  <a:pos x="1751" y="332"/>
                </a:cxn>
                <a:cxn ang="0">
                  <a:pos x="1588" y="431"/>
                </a:cxn>
                <a:cxn ang="0">
                  <a:pos x="1444" y="517"/>
                </a:cxn>
                <a:cxn ang="0">
                  <a:pos x="1338" y="581"/>
                </a:cxn>
                <a:cxn ang="0">
                  <a:pos x="1267" y="585"/>
                </a:cxn>
                <a:cxn ang="0">
                  <a:pos x="1152" y="531"/>
                </a:cxn>
                <a:cxn ang="0">
                  <a:pos x="995" y="458"/>
                </a:cxn>
                <a:cxn ang="0">
                  <a:pos x="817" y="375"/>
                </a:cxn>
                <a:cxn ang="0">
                  <a:pos x="636" y="289"/>
                </a:cxn>
                <a:cxn ang="0">
                  <a:pos x="472" y="213"/>
                </a:cxn>
                <a:cxn ang="0">
                  <a:pos x="342" y="152"/>
                </a:cxn>
                <a:cxn ang="0">
                  <a:pos x="269" y="118"/>
                </a:cxn>
                <a:cxn ang="0">
                  <a:pos x="242" y="106"/>
                </a:cxn>
                <a:cxn ang="0">
                  <a:pos x="206" y="98"/>
                </a:cxn>
                <a:cxn ang="0">
                  <a:pos x="172" y="97"/>
                </a:cxn>
                <a:cxn ang="0">
                  <a:pos x="137" y="103"/>
                </a:cxn>
                <a:cxn ang="0">
                  <a:pos x="104" y="114"/>
                </a:cxn>
                <a:cxn ang="0">
                  <a:pos x="74" y="132"/>
                </a:cxn>
                <a:cxn ang="0">
                  <a:pos x="48" y="155"/>
                </a:cxn>
                <a:cxn ang="0">
                  <a:pos x="27" y="185"/>
                </a:cxn>
                <a:cxn ang="0">
                  <a:pos x="10" y="218"/>
                </a:cxn>
                <a:cxn ang="0">
                  <a:pos x="2" y="253"/>
                </a:cxn>
                <a:cxn ang="0">
                  <a:pos x="1" y="289"/>
                </a:cxn>
                <a:cxn ang="0">
                  <a:pos x="5" y="324"/>
                </a:cxn>
                <a:cxn ang="0">
                  <a:pos x="18" y="357"/>
                </a:cxn>
                <a:cxn ang="0">
                  <a:pos x="36" y="387"/>
                </a:cxn>
                <a:cxn ang="0">
                  <a:pos x="59" y="413"/>
                </a:cxn>
                <a:cxn ang="0">
                  <a:pos x="88" y="434"/>
                </a:cxn>
                <a:cxn ang="0">
                  <a:pos x="1238" y="973"/>
                </a:cxn>
                <a:cxn ang="0">
                  <a:pos x="1258" y="981"/>
                </a:cxn>
                <a:cxn ang="0">
                  <a:pos x="1281" y="987"/>
                </a:cxn>
                <a:cxn ang="0">
                  <a:pos x="1302" y="990"/>
                </a:cxn>
                <a:cxn ang="0">
                  <a:pos x="1325" y="990"/>
                </a:cxn>
                <a:cxn ang="0">
                  <a:pos x="1346" y="988"/>
                </a:cxn>
                <a:cxn ang="0">
                  <a:pos x="1369" y="982"/>
                </a:cxn>
                <a:cxn ang="0">
                  <a:pos x="1389" y="975"/>
                </a:cxn>
                <a:cxn ang="0">
                  <a:pos x="1409" y="964"/>
                </a:cxn>
                <a:cxn ang="0">
                  <a:pos x="2461" y="327"/>
                </a:cxn>
                <a:cxn ang="0">
                  <a:pos x="2488" y="303"/>
                </a:cxn>
                <a:cxn ang="0">
                  <a:pos x="2508" y="275"/>
                </a:cxn>
                <a:cxn ang="0">
                  <a:pos x="2523" y="242"/>
                </a:cxn>
                <a:cxn ang="0">
                  <a:pos x="2532" y="208"/>
                </a:cxn>
                <a:cxn ang="0">
                  <a:pos x="2533" y="173"/>
                </a:cxn>
                <a:cxn ang="0">
                  <a:pos x="2528" y="139"/>
                </a:cxn>
                <a:cxn ang="0">
                  <a:pos x="2516" y="104"/>
                </a:cxn>
                <a:cxn ang="0">
                  <a:pos x="2497" y="72"/>
                </a:cxn>
                <a:cxn ang="0">
                  <a:pos x="2472" y="45"/>
                </a:cxn>
                <a:cxn ang="0">
                  <a:pos x="2443" y="25"/>
                </a:cxn>
                <a:cxn ang="0">
                  <a:pos x="2411" y="11"/>
                </a:cxn>
                <a:cxn ang="0">
                  <a:pos x="2378" y="2"/>
                </a:cxn>
                <a:cxn ang="0">
                  <a:pos x="2343" y="0"/>
                </a:cxn>
                <a:cxn ang="0">
                  <a:pos x="2307" y="5"/>
                </a:cxn>
                <a:cxn ang="0">
                  <a:pos x="2273" y="17"/>
                </a:cxn>
              </a:cxnLst>
              <a:rect l="0" t="0" r="r" b="b"/>
              <a:pathLst>
                <a:path w="2533" h="990">
                  <a:moveTo>
                    <a:pt x="2258" y="26"/>
                  </a:moveTo>
                  <a:lnTo>
                    <a:pt x="2247" y="32"/>
                  </a:lnTo>
                  <a:lnTo>
                    <a:pt x="2222" y="48"/>
                  </a:lnTo>
                  <a:lnTo>
                    <a:pt x="2181" y="72"/>
                  </a:lnTo>
                  <a:lnTo>
                    <a:pt x="2128" y="104"/>
                  </a:lnTo>
                  <a:lnTo>
                    <a:pt x="2064" y="142"/>
                  </a:lnTo>
                  <a:lnTo>
                    <a:pt x="1992" y="186"/>
                  </a:lnTo>
                  <a:lnTo>
                    <a:pt x="1915" y="233"/>
                  </a:lnTo>
                  <a:lnTo>
                    <a:pt x="1834" y="282"/>
                  </a:lnTo>
                  <a:lnTo>
                    <a:pt x="1751" y="332"/>
                  </a:lnTo>
                  <a:lnTo>
                    <a:pt x="1667" y="382"/>
                  </a:lnTo>
                  <a:lnTo>
                    <a:pt x="1588" y="431"/>
                  </a:lnTo>
                  <a:lnTo>
                    <a:pt x="1512" y="476"/>
                  </a:lnTo>
                  <a:lnTo>
                    <a:pt x="1444" y="517"/>
                  </a:lnTo>
                  <a:lnTo>
                    <a:pt x="1385" y="553"/>
                  </a:lnTo>
                  <a:lnTo>
                    <a:pt x="1338" y="581"/>
                  </a:lnTo>
                  <a:lnTo>
                    <a:pt x="1304" y="602"/>
                  </a:lnTo>
                  <a:lnTo>
                    <a:pt x="1267" y="585"/>
                  </a:lnTo>
                  <a:lnTo>
                    <a:pt x="1216" y="561"/>
                  </a:lnTo>
                  <a:lnTo>
                    <a:pt x="1152" y="531"/>
                  </a:lnTo>
                  <a:lnTo>
                    <a:pt x="1077" y="496"/>
                  </a:lnTo>
                  <a:lnTo>
                    <a:pt x="995" y="458"/>
                  </a:lnTo>
                  <a:lnTo>
                    <a:pt x="908" y="417"/>
                  </a:lnTo>
                  <a:lnTo>
                    <a:pt x="817" y="375"/>
                  </a:lnTo>
                  <a:lnTo>
                    <a:pt x="726" y="332"/>
                  </a:lnTo>
                  <a:lnTo>
                    <a:pt x="636" y="289"/>
                  </a:lnTo>
                  <a:lnTo>
                    <a:pt x="550" y="250"/>
                  </a:lnTo>
                  <a:lnTo>
                    <a:pt x="472" y="213"/>
                  </a:lnTo>
                  <a:lnTo>
                    <a:pt x="402" y="180"/>
                  </a:lnTo>
                  <a:lnTo>
                    <a:pt x="342" y="152"/>
                  </a:lnTo>
                  <a:lnTo>
                    <a:pt x="299" y="132"/>
                  </a:lnTo>
                  <a:lnTo>
                    <a:pt x="269" y="118"/>
                  </a:lnTo>
                  <a:lnTo>
                    <a:pt x="259" y="113"/>
                  </a:lnTo>
                  <a:lnTo>
                    <a:pt x="242" y="106"/>
                  </a:lnTo>
                  <a:lnTo>
                    <a:pt x="224" y="102"/>
                  </a:lnTo>
                  <a:lnTo>
                    <a:pt x="206" y="98"/>
                  </a:lnTo>
                  <a:lnTo>
                    <a:pt x="190" y="96"/>
                  </a:lnTo>
                  <a:lnTo>
                    <a:pt x="172" y="97"/>
                  </a:lnTo>
                  <a:lnTo>
                    <a:pt x="154" y="98"/>
                  </a:lnTo>
                  <a:lnTo>
                    <a:pt x="137" y="103"/>
                  </a:lnTo>
                  <a:lnTo>
                    <a:pt x="120" y="107"/>
                  </a:lnTo>
                  <a:lnTo>
                    <a:pt x="104" y="114"/>
                  </a:lnTo>
                  <a:lnTo>
                    <a:pt x="88" y="122"/>
                  </a:lnTo>
                  <a:lnTo>
                    <a:pt x="74" y="132"/>
                  </a:lnTo>
                  <a:lnTo>
                    <a:pt x="60" y="143"/>
                  </a:lnTo>
                  <a:lnTo>
                    <a:pt x="48" y="155"/>
                  </a:lnTo>
                  <a:lnTo>
                    <a:pt x="37" y="169"/>
                  </a:lnTo>
                  <a:lnTo>
                    <a:pt x="27" y="185"/>
                  </a:lnTo>
                  <a:lnTo>
                    <a:pt x="18" y="200"/>
                  </a:lnTo>
                  <a:lnTo>
                    <a:pt x="10" y="218"/>
                  </a:lnTo>
                  <a:lnTo>
                    <a:pt x="5" y="236"/>
                  </a:lnTo>
                  <a:lnTo>
                    <a:pt x="2" y="253"/>
                  </a:lnTo>
                  <a:lnTo>
                    <a:pt x="0" y="271"/>
                  </a:lnTo>
                  <a:lnTo>
                    <a:pt x="1" y="289"/>
                  </a:lnTo>
                  <a:lnTo>
                    <a:pt x="2" y="306"/>
                  </a:lnTo>
                  <a:lnTo>
                    <a:pt x="5" y="324"/>
                  </a:lnTo>
                  <a:lnTo>
                    <a:pt x="11" y="341"/>
                  </a:lnTo>
                  <a:lnTo>
                    <a:pt x="18" y="357"/>
                  </a:lnTo>
                  <a:lnTo>
                    <a:pt x="25" y="372"/>
                  </a:lnTo>
                  <a:lnTo>
                    <a:pt x="36" y="387"/>
                  </a:lnTo>
                  <a:lnTo>
                    <a:pt x="47" y="400"/>
                  </a:lnTo>
                  <a:lnTo>
                    <a:pt x="59" y="413"/>
                  </a:lnTo>
                  <a:lnTo>
                    <a:pt x="74" y="424"/>
                  </a:lnTo>
                  <a:lnTo>
                    <a:pt x="88" y="434"/>
                  </a:lnTo>
                  <a:lnTo>
                    <a:pt x="105" y="443"/>
                  </a:lnTo>
                  <a:lnTo>
                    <a:pt x="1238" y="973"/>
                  </a:lnTo>
                  <a:lnTo>
                    <a:pt x="1248" y="978"/>
                  </a:lnTo>
                  <a:lnTo>
                    <a:pt x="1258" y="981"/>
                  </a:lnTo>
                  <a:lnTo>
                    <a:pt x="1270" y="985"/>
                  </a:lnTo>
                  <a:lnTo>
                    <a:pt x="1281" y="987"/>
                  </a:lnTo>
                  <a:lnTo>
                    <a:pt x="1291" y="989"/>
                  </a:lnTo>
                  <a:lnTo>
                    <a:pt x="1302" y="990"/>
                  </a:lnTo>
                  <a:lnTo>
                    <a:pt x="1313" y="990"/>
                  </a:lnTo>
                  <a:lnTo>
                    <a:pt x="1325" y="990"/>
                  </a:lnTo>
                  <a:lnTo>
                    <a:pt x="1336" y="989"/>
                  </a:lnTo>
                  <a:lnTo>
                    <a:pt x="1346" y="988"/>
                  </a:lnTo>
                  <a:lnTo>
                    <a:pt x="1357" y="986"/>
                  </a:lnTo>
                  <a:lnTo>
                    <a:pt x="1369" y="982"/>
                  </a:lnTo>
                  <a:lnTo>
                    <a:pt x="1379" y="979"/>
                  </a:lnTo>
                  <a:lnTo>
                    <a:pt x="1389" y="975"/>
                  </a:lnTo>
                  <a:lnTo>
                    <a:pt x="1399" y="970"/>
                  </a:lnTo>
                  <a:lnTo>
                    <a:pt x="1409" y="964"/>
                  </a:lnTo>
                  <a:lnTo>
                    <a:pt x="2445" y="337"/>
                  </a:lnTo>
                  <a:lnTo>
                    <a:pt x="2461" y="327"/>
                  </a:lnTo>
                  <a:lnTo>
                    <a:pt x="2476" y="316"/>
                  </a:lnTo>
                  <a:lnTo>
                    <a:pt x="2488" y="303"/>
                  </a:lnTo>
                  <a:lnTo>
                    <a:pt x="2499" y="289"/>
                  </a:lnTo>
                  <a:lnTo>
                    <a:pt x="2508" y="275"/>
                  </a:lnTo>
                  <a:lnTo>
                    <a:pt x="2517" y="259"/>
                  </a:lnTo>
                  <a:lnTo>
                    <a:pt x="2523" y="242"/>
                  </a:lnTo>
                  <a:lnTo>
                    <a:pt x="2528" y="225"/>
                  </a:lnTo>
                  <a:lnTo>
                    <a:pt x="2532" y="208"/>
                  </a:lnTo>
                  <a:lnTo>
                    <a:pt x="2533" y="191"/>
                  </a:lnTo>
                  <a:lnTo>
                    <a:pt x="2533" y="173"/>
                  </a:lnTo>
                  <a:lnTo>
                    <a:pt x="2532" y="155"/>
                  </a:lnTo>
                  <a:lnTo>
                    <a:pt x="2528" y="139"/>
                  </a:lnTo>
                  <a:lnTo>
                    <a:pt x="2523" y="121"/>
                  </a:lnTo>
                  <a:lnTo>
                    <a:pt x="2516" y="104"/>
                  </a:lnTo>
                  <a:lnTo>
                    <a:pt x="2507" y="88"/>
                  </a:lnTo>
                  <a:lnTo>
                    <a:pt x="2497" y="72"/>
                  </a:lnTo>
                  <a:lnTo>
                    <a:pt x="2485" y="58"/>
                  </a:lnTo>
                  <a:lnTo>
                    <a:pt x="2472" y="45"/>
                  </a:lnTo>
                  <a:lnTo>
                    <a:pt x="2459" y="34"/>
                  </a:lnTo>
                  <a:lnTo>
                    <a:pt x="2443" y="25"/>
                  </a:lnTo>
                  <a:lnTo>
                    <a:pt x="2428" y="17"/>
                  </a:lnTo>
                  <a:lnTo>
                    <a:pt x="2411" y="11"/>
                  </a:lnTo>
                  <a:lnTo>
                    <a:pt x="2395" y="5"/>
                  </a:lnTo>
                  <a:lnTo>
                    <a:pt x="2378" y="2"/>
                  </a:lnTo>
                  <a:lnTo>
                    <a:pt x="2360" y="0"/>
                  </a:lnTo>
                  <a:lnTo>
                    <a:pt x="2343" y="0"/>
                  </a:lnTo>
                  <a:lnTo>
                    <a:pt x="2325" y="2"/>
                  </a:lnTo>
                  <a:lnTo>
                    <a:pt x="2307" y="5"/>
                  </a:lnTo>
                  <a:lnTo>
                    <a:pt x="2290" y="11"/>
                  </a:lnTo>
                  <a:lnTo>
                    <a:pt x="2273" y="17"/>
                  </a:lnTo>
                  <a:lnTo>
                    <a:pt x="2258" y="26"/>
                  </a:lnTo>
                  <a:close/>
                </a:path>
              </a:pathLst>
            </a:custGeom>
            <a:solidFill>
              <a:srgbClr val="8EBC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4572000" y="251099"/>
              <a:ext cx="2643206" cy="1606265"/>
            </a:xfrm>
            <a:custGeom>
              <a:avLst/>
              <a:gdLst/>
              <a:ahLst/>
              <a:cxnLst>
                <a:cxn ang="0">
                  <a:pos x="12020" y="2552"/>
                </a:cxn>
                <a:cxn ang="0">
                  <a:pos x="11593" y="2145"/>
                </a:cxn>
                <a:cxn ang="0">
                  <a:pos x="11006" y="2101"/>
                </a:cxn>
                <a:cxn ang="0">
                  <a:pos x="10492" y="1532"/>
                </a:cxn>
                <a:cxn ang="0">
                  <a:pos x="9035" y="204"/>
                </a:cxn>
                <a:cxn ang="0">
                  <a:pos x="7019" y="106"/>
                </a:cxn>
                <a:cxn ang="0">
                  <a:pos x="5846" y="1192"/>
                </a:cxn>
                <a:cxn ang="0">
                  <a:pos x="5523" y="1323"/>
                </a:cxn>
                <a:cxn ang="0">
                  <a:pos x="4947" y="1205"/>
                </a:cxn>
                <a:cxn ang="0">
                  <a:pos x="4403" y="1454"/>
                </a:cxn>
                <a:cxn ang="0">
                  <a:pos x="4045" y="1904"/>
                </a:cxn>
                <a:cxn ang="0">
                  <a:pos x="3410" y="1666"/>
                </a:cxn>
                <a:cxn ang="0">
                  <a:pos x="2674" y="1650"/>
                </a:cxn>
                <a:cxn ang="0">
                  <a:pos x="1957" y="1924"/>
                </a:cxn>
                <a:cxn ang="0">
                  <a:pos x="1500" y="2384"/>
                </a:cxn>
                <a:cxn ang="0">
                  <a:pos x="1294" y="2935"/>
                </a:cxn>
                <a:cxn ang="0">
                  <a:pos x="1307" y="3601"/>
                </a:cxn>
                <a:cxn ang="0">
                  <a:pos x="1467" y="4262"/>
                </a:cxn>
                <a:cxn ang="0">
                  <a:pos x="938" y="4310"/>
                </a:cxn>
                <a:cxn ang="0">
                  <a:pos x="491" y="4532"/>
                </a:cxn>
                <a:cxn ang="0">
                  <a:pos x="166" y="4937"/>
                </a:cxn>
                <a:cxn ang="0">
                  <a:pos x="0" y="5604"/>
                </a:cxn>
                <a:cxn ang="0">
                  <a:pos x="179" y="6206"/>
                </a:cxn>
                <a:cxn ang="0">
                  <a:pos x="610" y="6555"/>
                </a:cxn>
                <a:cxn ang="0">
                  <a:pos x="1133" y="6604"/>
                </a:cxn>
                <a:cxn ang="0">
                  <a:pos x="1393" y="7391"/>
                </a:cxn>
                <a:cxn ang="0">
                  <a:pos x="2137" y="8010"/>
                </a:cxn>
                <a:cxn ang="0">
                  <a:pos x="3025" y="8405"/>
                </a:cxn>
                <a:cxn ang="0">
                  <a:pos x="3837" y="8541"/>
                </a:cxn>
                <a:cxn ang="0">
                  <a:pos x="4693" y="8448"/>
                </a:cxn>
                <a:cxn ang="0">
                  <a:pos x="5511" y="8156"/>
                </a:cxn>
                <a:cxn ang="0">
                  <a:pos x="6251" y="7709"/>
                </a:cxn>
                <a:cxn ang="0">
                  <a:pos x="6553" y="8080"/>
                </a:cxn>
                <a:cxn ang="0">
                  <a:pos x="7032" y="8413"/>
                </a:cxn>
                <a:cxn ang="0">
                  <a:pos x="7554" y="8616"/>
                </a:cxn>
                <a:cxn ang="0">
                  <a:pos x="8227" y="8721"/>
                </a:cxn>
                <a:cxn ang="0">
                  <a:pos x="8967" y="8639"/>
                </a:cxn>
                <a:cxn ang="0">
                  <a:pos x="9618" y="8297"/>
                </a:cxn>
                <a:cxn ang="0">
                  <a:pos x="10058" y="7750"/>
                </a:cxn>
                <a:cxn ang="0">
                  <a:pos x="10159" y="7574"/>
                </a:cxn>
                <a:cxn ang="0">
                  <a:pos x="10271" y="7525"/>
                </a:cxn>
                <a:cxn ang="0">
                  <a:pos x="10634" y="7533"/>
                </a:cxn>
                <a:cxn ang="0">
                  <a:pos x="11147" y="7612"/>
                </a:cxn>
                <a:cxn ang="0">
                  <a:pos x="11927" y="7612"/>
                </a:cxn>
                <a:cxn ang="0">
                  <a:pos x="12777" y="7424"/>
                </a:cxn>
                <a:cxn ang="0">
                  <a:pos x="13532" y="7004"/>
                </a:cxn>
                <a:cxn ang="0">
                  <a:pos x="14043" y="6416"/>
                </a:cxn>
                <a:cxn ang="0">
                  <a:pos x="14214" y="6055"/>
                </a:cxn>
                <a:cxn ang="0">
                  <a:pos x="14317" y="5667"/>
                </a:cxn>
                <a:cxn ang="0">
                  <a:pos x="14350" y="5264"/>
                </a:cxn>
                <a:cxn ang="0">
                  <a:pos x="14307" y="4779"/>
                </a:cxn>
                <a:cxn ang="0">
                  <a:pos x="14178" y="4276"/>
                </a:cxn>
                <a:cxn ang="0">
                  <a:pos x="13950" y="3821"/>
                </a:cxn>
                <a:cxn ang="0">
                  <a:pos x="13610" y="3440"/>
                </a:cxn>
                <a:cxn ang="0">
                  <a:pos x="13169" y="3177"/>
                </a:cxn>
                <a:cxn ang="0">
                  <a:pos x="12739" y="3063"/>
                </a:cxn>
                <a:cxn ang="0">
                  <a:pos x="12388" y="3071"/>
                </a:cxn>
                <a:cxn ang="0">
                  <a:pos x="12171" y="3154"/>
                </a:cxn>
              </a:cxnLst>
              <a:rect l="0" t="0" r="r" b="b"/>
              <a:pathLst>
                <a:path w="14350" h="8722">
                  <a:moveTo>
                    <a:pt x="12125" y="3246"/>
                  </a:moveTo>
                  <a:lnTo>
                    <a:pt x="12130" y="3141"/>
                  </a:lnTo>
                  <a:lnTo>
                    <a:pt x="12129" y="3042"/>
                  </a:lnTo>
                  <a:lnTo>
                    <a:pt x="12124" y="2948"/>
                  </a:lnTo>
                  <a:lnTo>
                    <a:pt x="12112" y="2859"/>
                  </a:lnTo>
                  <a:lnTo>
                    <a:pt x="12097" y="2775"/>
                  </a:lnTo>
                  <a:lnTo>
                    <a:pt x="12075" y="2696"/>
                  </a:lnTo>
                  <a:lnTo>
                    <a:pt x="12049" y="2622"/>
                  </a:lnTo>
                  <a:lnTo>
                    <a:pt x="12020" y="2552"/>
                  </a:lnTo>
                  <a:lnTo>
                    <a:pt x="11985" y="2488"/>
                  </a:lnTo>
                  <a:lnTo>
                    <a:pt x="11947" y="2430"/>
                  </a:lnTo>
                  <a:lnTo>
                    <a:pt x="11906" y="2375"/>
                  </a:lnTo>
                  <a:lnTo>
                    <a:pt x="11861" y="2325"/>
                  </a:lnTo>
                  <a:lnTo>
                    <a:pt x="11812" y="2280"/>
                  </a:lnTo>
                  <a:lnTo>
                    <a:pt x="11762" y="2240"/>
                  </a:lnTo>
                  <a:lnTo>
                    <a:pt x="11708" y="2204"/>
                  </a:lnTo>
                  <a:lnTo>
                    <a:pt x="11652" y="2172"/>
                  </a:lnTo>
                  <a:lnTo>
                    <a:pt x="11593" y="2145"/>
                  </a:lnTo>
                  <a:lnTo>
                    <a:pt x="11532" y="2123"/>
                  </a:lnTo>
                  <a:lnTo>
                    <a:pt x="11471" y="2105"/>
                  </a:lnTo>
                  <a:lnTo>
                    <a:pt x="11407" y="2092"/>
                  </a:lnTo>
                  <a:lnTo>
                    <a:pt x="11341" y="2083"/>
                  </a:lnTo>
                  <a:lnTo>
                    <a:pt x="11276" y="2078"/>
                  </a:lnTo>
                  <a:lnTo>
                    <a:pt x="11209" y="2078"/>
                  </a:lnTo>
                  <a:lnTo>
                    <a:pt x="11141" y="2081"/>
                  </a:lnTo>
                  <a:lnTo>
                    <a:pt x="11074" y="2089"/>
                  </a:lnTo>
                  <a:lnTo>
                    <a:pt x="11006" y="2101"/>
                  </a:lnTo>
                  <a:lnTo>
                    <a:pt x="10939" y="2117"/>
                  </a:lnTo>
                  <a:lnTo>
                    <a:pt x="10872" y="2138"/>
                  </a:lnTo>
                  <a:lnTo>
                    <a:pt x="10804" y="2161"/>
                  </a:lnTo>
                  <a:lnTo>
                    <a:pt x="10739" y="2189"/>
                  </a:lnTo>
                  <a:lnTo>
                    <a:pt x="10674" y="2221"/>
                  </a:lnTo>
                  <a:lnTo>
                    <a:pt x="10611" y="2257"/>
                  </a:lnTo>
                  <a:lnTo>
                    <a:pt x="10599" y="1999"/>
                  </a:lnTo>
                  <a:lnTo>
                    <a:pt x="10558" y="1758"/>
                  </a:lnTo>
                  <a:lnTo>
                    <a:pt x="10492" y="1532"/>
                  </a:lnTo>
                  <a:lnTo>
                    <a:pt x="10402" y="1322"/>
                  </a:lnTo>
                  <a:lnTo>
                    <a:pt x="10288" y="1127"/>
                  </a:lnTo>
                  <a:lnTo>
                    <a:pt x="10156" y="949"/>
                  </a:lnTo>
                  <a:lnTo>
                    <a:pt x="10004" y="786"/>
                  </a:lnTo>
                  <a:lnTo>
                    <a:pt x="9835" y="639"/>
                  </a:lnTo>
                  <a:lnTo>
                    <a:pt x="9652" y="507"/>
                  </a:lnTo>
                  <a:lnTo>
                    <a:pt x="9457" y="390"/>
                  </a:lnTo>
                  <a:lnTo>
                    <a:pt x="9251" y="289"/>
                  </a:lnTo>
                  <a:lnTo>
                    <a:pt x="9035" y="204"/>
                  </a:lnTo>
                  <a:lnTo>
                    <a:pt x="8814" y="133"/>
                  </a:lnTo>
                  <a:lnTo>
                    <a:pt x="8587" y="77"/>
                  </a:lnTo>
                  <a:lnTo>
                    <a:pt x="8356" y="36"/>
                  </a:lnTo>
                  <a:lnTo>
                    <a:pt x="8125" y="11"/>
                  </a:lnTo>
                  <a:lnTo>
                    <a:pt x="7894" y="0"/>
                  </a:lnTo>
                  <a:lnTo>
                    <a:pt x="7666" y="5"/>
                  </a:lnTo>
                  <a:lnTo>
                    <a:pt x="7444" y="24"/>
                  </a:lnTo>
                  <a:lnTo>
                    <a:pt x="7227" y="58"/>
                  </a:lnTo>
                  <a:lnTo>
                    <a:pt x="7019" y="106"/>
                  </a:lnTo>
                  <a:lnTo>
                    <a:pt x="6821" y="169"/>
                  </a:lnTo>
                  <a:lnTo>
                    <a:pt x="6636" y="247"/>
                  </a:lnTo>
                  <a:lnTo>
                    <a:pt x="6465" y="339"/>
                  </a:lnTo>
                  <a:lnTo>
                    <a:pt x="6310" y="445"/>
                  </a:lnTo>
                  <a:lnTo>
                    <a:pt x="6173" y="567"/>
                  </a:lnTo>
                  <a:lnTo>
                    <a:pt x="6057" y="702"/>
                  </a:lnTo>
                  <a:lnTo>
                    <a:pt x="5961" y="851"/>
                  </a:lnTo>
                  <a:lnTo>
                    <a:pt x="5891" y="1014"/>
                  </a:lnTo>
                  <a:lnTo>
                    <a:pt x="5846" y="1192"/>
                  </a:lnTo>
                  <a:lnTo>
                    <a:pt x="5828" y="1383"/>
                  </a:lnTo>
                  <a:lnTo>
                    <a:pt x="5840" y="1588"/>
                  </a:lnTo>
                  <a:lnTo>
                    <a:pt x="5807" y="1543"/>
                  </a:lnTo>
                  <a:lnTo>
                    <a:pt x="5769" y="1501"/>
                  </a:lnTo>
                  <a:lnTo>
                    <a:pt x="5728" y="1460"/>
                  </a:lnTo>
                  <a:lnTo>
                    <a:pt x="5682" y="1422"/>
                  </a:lnTo>
                  <a:lnTo>
                    <a:pt x="5632" y="1386"/>
                  </a:lnTo>
                  <a:lnTo>
                    <a:pt x="5579" y="1353"/>
                  </a:lnTo>
                  <a:lnTo>
                    <a:pt x="5523" y="1323"/>
                  </a:lnTo>
                  <a:lnTo>
                    <a:pt x="5466" y="1295"/>
                  </a:lnTo>
                  <a:lnTo>
                    <a:pt x="5405" y="1271"/>
                  </a:lnTo>
                  <a:lnTo>
                    <a:pt x="5342" y="1250"/>
                  </a:lnTo>
                  <a:lnTo>
                    <a:pt x="5278" y="1233"/>
                  </a:lnTo>
                  <a:lnTo>
                    <a:pt x="5213" y="1220"/>
                  </a:lnTo>
                  <a:lnTo>
                    <a:pt x="5147" y="1209"/>
                  </a:lnTo>
                  <a:lnTo>
                    <a:pt x="5080" y="1204"/>
                  </a:lnTo>
                  <a:lnTo>
                    <a:pt x="5013" y="1203"/>
                  </a:lnTo>
                  <a:lnTo>
                    <a:pt x="4947" y="1205"/>
                  </a:lnTo>
                  <a:lnTo>
                    <a:pt x="4880" y="1213"/>
                  </a:lnTo>
                  <a:lnTo>
                    <a:pt x="4814" y="1224"/>
                  </a:lnTo>
                  <a:lnTo>
                    <a:pt x="4750" y="1241"/>
                  </a:lnTo>
                  <a:lnTo>
                    <a:pt x="4686" y="1263"/>
                  </a:lnTo>
                  <a:lnTo>
                    <a:pt x="4625" y="1290"/>
                  </a:lnTo>
                  <a:lnTo>
                    <a:pt x="4566" y="1323"/>
                  </a:lnTo>
                  <a:lnTo>
                    <a:pt x="4508" y="1361"/>
                  </a:lnTo>
                  <a:lnTo>
                    <a:pt x="4454" y="1404"/>
                  </a:lnTo>
                  <a:lnTo>
                    <a:pt x="4403" y="1454"/>
                  </a:lnTo>
                  <a:lnTo>
                    <a:pt x="4355" y="1510"/>
                  </a:lnTo>
                  <a:lnTo>
                    <a:pt x="4312" y="1571"/>
                  </a:lnTo>
                  <a:lnTo>
                    <a:pt x="4271" y="1640"/>
                  </a:lnTo>
                  <a:lnTo>
                    <a:pt x="4236" y="1715"/>
                  </a:lnTo>
                  <a:lnTo>
                    <a:pt x="4206" y="1796"/>
                  </a:lnTo>
                  <a:lnTo>
                    <a:pt x="4180" y="1885"/>
                  </a:lnTo>
                  <a:lnTo>
                    <a:pt x="4160" y="1980"/>
                  </a:lnTo>
                  <a:lnTo>
                    <a:pt x="4104" y="1941"/>
                  </a:lnTo>
                  <a:lnTo>
                    <a:pt x="4045" y="1904"/>
                  </a:lnTo>
                  <a:lnTo>
                    <a:pt x="3983" y="1869"/>
                  </a:lnTo>
                  <a:lnTo>
                    <a:pt x="3918" y="1835"/>
                  </a:lnTo>
                  <a:lnTo>
                    <a:pt x="3852" y="1804"/>
                  </a:lnTo>
                  <a:lnTo>
                    <a:pt x="3783" y="1775"/>
                  </a:lnTo>
                  <a:lnTo>
                    <a:pt x="3711" y="1748"/>
                  </a:lnTo>
                  <a:lnTo>
                    <a:pt x="3638" y="1724"/>
                  </a:lnTo>
                  <a:lnTo>
                    <a:pt x="3564" y="1702"/>
                  </a:lnTo>
                  <a:lnTo>
                    <a:pt x="3488" y="1683"/>
                  </a:lnTo>
                  <a:lnTo>
                    <a:pt x="3410" y="1666"/>
                  </a:lnTo>
                  <a:lnTo>
                    <a:pt x="3332" y="1652"/>
                  </a:lnTo>
                  <a:lnTo>
                    <a:pt x="3251" y="1641"/>
                  </a:lnTo>
                  <a:lnTo>
                    <a:pt x="3170" y="1633"/>
                  </a:lnTo>
                  <a:lnTo>
                    <a:pt x="3089" y="1627"/>
                  </a:lnTo>
                  <a:lnTo>
                    <a:pt x="3006" y="1625"/>
                  </a:lnTo>
                  <a:lnTo>
                    <a:pt x="2924" y="1626"/>
                  </a:lnTo>
                  <a:lnTo>
                    <a:pt x="2840" y="1631"/>
                  </a:lnTo>
                  <a:lnTo>
                    <a:pt x="2757" y="1639"/>
                  </a:lnTo>
                  <a:lnTo>
                    <a:pt x="2674" y="1650"/>
                  </a:lnTo>
                  <a:lnTo>
                    <a:pt x="2591" y="1666"/>
                  </a:lnTo>
                  <a:lnTo>
                    <a:pt x="2509" y="1684"/>
                  </a:lnTo>
                  <a:lnTo>
                    <a:pt x="2427" y="1706"/>
                  </a:lnTo>
                  <a:lnTo>
                    <a:pt x="2346" y="1732"/>
                  </a:lnTo>
                  <a:lnTo>
                    <a:pt x="2266" y="1762"/>
                  </a:lnTo>
                  <a:lnTo>
                    <a:pt x="2186" y="1797"/>
                  </a:lnTo>
                  <a:lnTo>
                    <a:pt x="2109" y="1835"/>
                  </a:lnTo>
                  <a:lnTo>
                    <a:pt x="2032" y="1877"/>
                  </a:lnTo>
                  <a:lnTo>
                    <a:pt x="1957" y="1924"/>
                  </a:lnTo>
                  <a:lnTo>
                    <a:pt x="1884" y="1976"/>
                  </a:lnTo>
                  <a:lnTo>
                    <a:pt x="1813" y="2031"/>
                  </a:lnTo>
                  <a:lnTo>
                    <a:pt x="1743" y="2092"/>
                  </a:lnTo>
                  <a:lnTo>
                    <a:pt x="1697" y="2135"/>
                  </a:lnTo>
                  <a:lnTo>
                    <a:pt x="1654" y="2181"/>
                  </a:lnTo>
                  <a:lnTo>
                    <a:pt x="1612" y="2230"/>
                  </a:lnTo>
                  <a:lnTo>
                    <a:pt x="1573" y="2279"/>
                  </a:lnTo>
                  <a:lnTo>
                    <a:pt x="1536" y="2331"/>
                  </a:lnTo>
                  <a:lnTo>
                    <a:pt x="1500" y="2384"/>
                  </a:lnTo>
                  <a:lnTo>
                    <a:pt x="1467" y="2439"/>
                  </a:lnTo>
                  <a:lnTo>
                    <a:pt x="1437" y="2495"/>
                  </a:lnTo>
                  <a:lnTo>
                    <a:pt x="1409" y="2553"/>
                  </a:lnTo>
                  <a:lnTo>
                    <a:pt x="1384" y="2613"/>
                  </a:lnTo>
                  <a:lnTo>
                    <a:pt x="1360" y="2675"/>
                  </a:lnTo>
                  <a:lnTo>
                    <a:pt x="1340" y="2738"/>
                  </a:lnTo>
                  <a:lnTo>
                    <a:pt x="1322" y="2802"/>
                  </a:lnTo>
                  <a:lnTo>
                    <a:pt x="1307" y="2868"/>
                  </a:lnTo>
                  <a:lnTo>
                    <a:pt x="1294" y="2935"/>
                  </a:lnTo>
                  <a:lnTo>
                    <a:pt x="1285" y="3004"/>
                  </a:lnTo>
                  <a:lnTo>
                    <a:pt x="1277" y="3075"/>
                  </a:lnTo>
                  <a:lnTo>
                    <a:pt x="1273" y="3146"/>
                  </a:lnTo>
                  <a:lnTo>
                    <a:pt x="1271" y="3219"/>
                  </a:lnTo>
                  <a:lnTo>
                    <a:pt x="1273" y="3293"/>
                  </a:lnTo>
                  <a:lnTo>
                    <a:pt x="1277" y="3368"/>
                  </a:lnTo>
                  <a:lnTo>
                    <a:pt x="1284" y="3444"/>
                  </a:lnTo>
                  <a:lnTo>
                    <a:pt x="1295" y="3522"/>
                  </a:lnTo>
                  <a:lnTo>
                    <a:pt x="1307" y="3601"/>
                  </a:lnTo>
                  <a:lnTo>
                    <a:pt x="1324" y="3681"/>
                  </a:lnTo>
                  <a:lnTo>
                    <a:pt x="1343" y="3762"/>
                  </a:lnTo>
                  <a:lnTo>
                    <a:pt x="1367" y="3844"/>
                  </a:lnTo>
                  <a:lnTo>
                    <a:pt x="1393" y="3928"/>
                  </a:lnTo>
                  <a:lnTo>
                    <a:pt x="1422" y="4011"/>
                  </a:lnTo>
                  <a:lnTo>
                    <a:pt x="1455" y="4096"/>
                  </a:lnTo>
                  <a:lnTo>
                    <a:pt x="1491" y="4181"/>
                  </a:lnTo>
                  <a:lnTo>
                    <a:pt x="1530" y="4268"/>
                  </a:lnTo>
                  <a:lnTo>
                    <a:pt x="1467" y="4262"/>
                  </a:lnTo>
                  <a:lnTo>
                    <a:pt x="1405" y="4259"/>
                  </a:lnTo>
                  <a:lnTo>
                    <a:pt x="1345" y="4258"/>
                  </a:lnTo>
                  <a:lnTo>
                    <a:pt x="1284" y="4259"/>
                  </a:lnTo>
                  <a:lnTo>
                    <a:pt x="1223" y="4262"/>
                  </a:lnTo>
                  <a:lnTo>
                    <a:pt x="1165" y="4267"/>
                  </a:lnTo>
                  <a:lnTo>
                    <a:pt x="1106" y="4275"/>
                  </a:lnTo>
                  <a:lnTo>
                    <a:pt x="1049" y="4284"/>
                  </a:lnTo>
                  <a:lnTo>
                    <a:pt x="993" y="4295"/>
                  </a:lnTo>
                  <a:lnTo>
                    <a:pt x="938" y="4310"/>
                  </a:lnTo>
                  <a:lnTo>
                    <a:pt x="883" y="4325"/>
                  </a:lnTo>
                  <a:lnTo>
                    <a:pt x="830" y="4343"/>
                  </a:lnTo>
                  <a:lnTo>
                    <a:pt x="777" y="4364"/>
                  </a:lnTo>
                  <a:lnTo>
                    <a:pt x="726" y="4386"/>
                  </a:lnTo>
                  <a:lnTo>
                    <a:pt x="677" y="4411"/>
                  </a:lnTo>
                  <a:lnTo>
                    <a:pt x="629" y="4438"/>
                  </a:lnTo>
                  <a:lnTo>
                    <a:pt x="581" y="4467"/>
                  </a:lnTo>
                  <a:lnTo>
                    <a:pt x="535" y="4498"/>
                  </a:lnTo>
                  <a:lnTo>
                    <a:pt x="491" y="4532"/>
                  </a:lnTo>
                  <a:lnTo>
                    <a:pt x="449" y="4568"/>
                  </a:lnTo>
                  <a:lnTo>
                    <a:pt x="407" y="4606"/>
                  </a:lnTo>
                  <a:lnTo>
                    <a:pt x="368" y="4647"/>
                  </a:lnTo>
                  <a:lnTo>
                    <a:pt x="330" y="4689"/>
                  </a:lnTo>
                  <a:lnTo>
                    <a:pt x="293" y="4734"/>
                  </a:lnTo>
                  <a:lnTo>
                    <a:pt x="259" y="4782"/>
                  </a:lnTo>
                  <a:lnTo>
                    <a:pt x="225" y="4831"/>
                  </a:lnTo>
                  <a:lnTo>
                    <a:pt x="195" y="4883"/>
                  </a:lnTo>
                  <a:lnTo>
                    <a:pt x="166" y="4937"/>
                  </a:lnTo>
                  <a:lnTo>
                    <a:pt x="139" y="4993"/>
                  </a:lnTo>
                  <a:lnTo>
                    <a:pt x="113" y="5051"/>
                  </a:lnTo>
                  <a:lnTo>
                    <a:pt x="90" y="5113"/>
                  </a:lnTo>
                  <a:lnTo>
                    <a:pt x="69" y="5176"/>
                  </a:lnTo>
                  <a:lnTo>
                    <a:pt x="44" y="5267"/>
                  </a:lnTo>
                  <a:lnTo>
                    <a:pt x="24" y="5355"/>
                  </a:lnTo>
                  <a:lnTo>
                    <a:pt x="10" y="5440"/>
                  </a:lnTo>
                  <a:lnTo>
                    <a:pt x="3" y="5523"/>
                  </a:lnTo>
                  <a:lnTo>
                    <a:pt x="0" y="5604"/>
                  </a:lnTo>
                  <a:lnTo>
                    <a:pt x="3" y="5683"/>
                  </a:lnTo>
                  <a:lnTo>
                    <a:pt x="10" y="5758"/>
                  </a:lnTo>
                  <a:lnTo>
                    <a:pt x="22" y="5831"/>
                  </a:lnTo>
                  <a:lnTo>
                    <a:pt x="39" y="5901"/>
                  </a:lnTo>
                  <a:lnTo>
                    <a:pt x="59" y="5968"/>
                  </a:lnTo>
                  <a:lnTo>
                    <a:pt x="84" y="6032"/>
                  </a:lnTo>
                  <a:lnTo>
                    <a:pt x="112" y="6093"/>
                  </a:lnTo>
                  <a:lnTo>
                    <a:pt x="143" y="6151"/>
                  </a:lnTo>
                  <a:lnTo>
                    <a:pt x="179" y="6206"/>
                  </a:lnTo>
                  <a:lnTo>
                    <a:pt x="217" y="6259"/>
                  </a:lnTo>
                  <a:lnTo>
                    <a:pt x="259" y="6307"/>
                  </a:lnTo>
                  <a:lnTo>
                    <a:pt x="303" y="6353"/>
                  </a:lnTo>
                  <a:lnTo>
                    <a:pt x="349" y="6395"/>
                  </a:lnTo>
                  <a:lnTo>
                    <a:pt x="397" y="6434"/>
                  </a:lnTo>
                  <a:lnTo>
                    <a:pt x="448" y="6469"/>
                  </a:lnTo>
                  <a:lnTo>
                    <a:pt x="500" y="6502"/>
                  </a:lnTo>
                  <a:lnTo>
                    <a:pt x="554" y="6530"/>
                  </a:lnTo>
                  <a:lnTo>
                    <a:pt x="610" y="6555"/>
                  </a:lnTo>
                  <a:lnTo>
                    <a:pt x="667" y="6576"/>
                  </a:lnTo>
                  <a:lnTo>
                    <a:pt x="724" y="6593"/>
                  </a:lnTo>
                  <a:lnTo>
                    <a:pt x="781" y="6606"/>
                  </a:lnTo>
                  <a:lnTo>
                    <a:pt x="840" y="6616"/>
                  </a:lnTo>
                  <a:lnTo>
                    <a:pt x="899" y="6622"/>
                  </a:lnTo>
                  <a:lnTo>
                    <a:pt x="958" y="6623"/>
                  </a:lnTo>
                  <a:lnTo>
                    <a:pt x="1017" y="6621"/>
                  </a:lnTo>
                  <a:lnTo>
                    <a:pt x="1075" y="6614"/>
                  </a:lnTo>
                  <a:lnTo>
                    <a:pt x="1133" y="6604"/>
                  </a:lnTo>
                  <a:lnTo>
                    <a:pt x="1128" y="6697"/>
                  </a:lnTo>
                  <a:lnTo>
                    <a:pt x="1131" y="6791"/>
                  </a:lnTo>
                  <a:lnTo>
                    <a:pt x="1144" y="6882"/>
                  </a:lnTo>
                  <a:lnTo>
                    <a:pt x="1167" y="6970"/>
                  </a:lnTo>
                  <a:lnTo>
                    <a:pt x="1197" y="7058"/>
                  </a:lnTo>
                  <a:lnTo>
                    <a:pt x="1236" y="7144"/>
                  </a:lnTo>
                  <a:lnTo>
                    <a:pt x="1282" y="7228"/>
                  </a:lnTo>
                  <a:lnTo>
                    <a:pt x="1333" y="7310"/>
                  </a:lnTo>
                  <a:lnTo>
                    <a:pt x="1393" y="7391"/>
                  </a:lnTo>
                  <a:lnTo>
                    <a:pt x="1458" y="7468"/>
                  </a:lnTo>
                  <a:lnTo>
                    <a:pt x="1528" y="7545"/>
                  </a:lnTo>
                  <a:lnTo>
                    <a:pt x="1604" y="7618"/>
                  </a:lnTo>
                  <a:lnTo>
                    <a:pt x="1684" y="7689"/>
                  </a:lnTo>
                  <a:lnTo>
                    <a:pt x="1768" y="7758"/>
                  </a:lnTo>
                  <a:lnTo>
                    <a:pt x="1856" y="7825"/>
                  </a:lnTo>
                  <a:lnTo>
                    <a:pt x="1947" y="7889"/>
                  </a:lnTo>
                  <a:lnTo>
                    <a:pt x="2040" y="7951"/>
                  </a:lnTo>
                  <a:lnTo>
                    <a:pt x="2137" y="8010"/>
                  </a:lnTo>
                  <a:lnTo>
                    <a:pt x="2235" y="8066"/>
                  </a:lnTo>
                  <a:lnTo>
                    <a:pt x="2334" y="8119"/>
                  </a:lnTo>
                  <a:lnTo>
                    <a:pt x="2434" y="8169"/>
                  </a:lnTo>
                  <a:lnTo>
                    <a:pt x="2534" y="8216"/>
                  </a:lnTo>
                  <a:lnTo>
                    <a:pt x="2634" y="8260"/>
                  </a:lnTo>
                  <a:lnTo>
                    <a:pt x="2734" y="8302"/>
                  </a:lnTo>
                  <a:lnTo>
                    <a:pt x="2833" y="8340"/>
                  </a:lnTo>
                  <a:lnTo>
                    <a:pt x="2929" y="8375"/>
                  </a:lnTo>
                  <a:lnTo>
                    <a:pt x="3025" y="8405"/>
                  </a:lnTo>
                  <a:lnTo>
                    <a:pt x="3117" y="8433"/>
                  </a:lnTo>
                  <a:lnTo>
                    <a:pt x="3207" y="8458"/>
                  </a:lnTo>
                  <a:lnTo>
                    <a:pt x="3294" y="8478"/>
                  </a:lnTo>
                  <a:lnTo>
                    <a:pt x="3376" y="8495"/>
                  </a:lnTo>
                  <a:lnTo>
                    <a:pt x="3455" y="8509"/>
                  </a:lnTo>
                  <a:lnTo>
                    <a:pt x="3551" y="8522"/>
                  </a:lnTo>
                  <a:lnTo>
                    <a:pt x="3646" y="8531"/>
                  </a:lnTo>
                  <a:lnTo>
                    <a:pt x="3742" y="8538"/>
                  </a:lnTo>
                  <a:lnTo>
                    <a:pt x="3837" y="8541"/>
                  </a:lnTo>
                  <a:lnTo>
                    <a:pt x="3933" y="8542"/>
                  </a:lnTo>
                  <a:lnTo>
                    <a:pt x="4029" y="8540"/>
                  </a:lnTo>
                  <a:lnTo>
                    <a:pt x="4125" y="8534"/>
                  </a:lnTo>
                  <a:lnTo>
                    <a:pt x="4221" y="8527"/>
                  </a:lnTo>
                  <a:lnTo>
                    <a:pt x="4315" y="8516"/>
                  </a:lnTo>
                  <a:lnTo>
                    <a:pt x="4410" y="8503"/>
                  </a:lnTo>
                  <a:lnTo>
                    <a:pt x="4505" y="8487"/>
                  </a:lnTo>
                  <a:lnTo>
                    <a:pt x="4599" y="8468"/>
                  </a:lnTo>
                  <a:lnTo>
                    <a:pt x="4693" y="8448"/>
                  </a:lnTo>
                  <a:lnTo>
                    <a:pt x="4787" y="8424"/>
                  </a:lnTo>
                  <a:lnTo>
                    <a:pt x="4879" y="8398"/>
                  </a:lnTo>
                  <a:lnTo>
                    <a:pt x="4971" y="8370"/>
                  </a:lnTo>
                  <a:lnTo>
                    <a:pt x="5063" y="8340"/>
                  </a:lnTo>
                  <a:lnTo>
                    <a:pt x="5154" y="8307"/>
                  </a:lnTo>
                  <a:lnTo>
                    <a:pt x="5244" y="8273"/>
                  </a:lnTo>
                  <a:lnTo>
                    <a:pt x="5334" y="8236"/>
                  </a:lnTo>
                  <a:lnTo>
                    <a:pt x="5423" y="8197"/>
                  </a:lnTo>
                  <a:lnTo>
                    <a:pt x="5511" y="8156"/>
                  </a:lnTo>
                  <a:lnTo>
                    <a:pt x="5597" y="8113"/>
                  </a:lnTo>
                  <a:lnTo>
                    <a:pt x="5683" y="8068"/>
                  </a:lnTo>
                  <a:lnTo>
                    <a:pt x="5768" y="8022"/>
                  </a:lnTo>
                  <a:lnTo>
                    <a:pt x="5851" y="7974"/>
                  </a:lnTo>
                  <a:lnTo>
                    <a:pt x="5934" y="7924"/>
                  </a:lnTo>
                  <a:lnTo>
                    <a:pt x="6015" y="7873"/>
                  </a:lnTo>
                  <a:lnTo>
                    <a:pt x="6095" y="7820"/>
                  </a:lnTo>
                  <a:lnTo>
                    <a:pt x="6174" y="7765"/>
                  </a:lnTo>
                  <a:lnTo>
                    <a:pt x="6251" y="7709"/>
                  </a:lnTo>
                  <a:lnTo>
                    <a:pt x="6328" y="7651"/>
                  </a:lnTo>
                  <a:lnTo>
                    <a:pt x="6338" y="7712"/>
                  </a:lnTo>
                  <a:lnTo>
                    <a:pt x="6355" y="7770"/>
                  </a:lnTo>
                  <a:lnTo>
                    <a:pt x="6376" y="7828"/>
                  </a:lnTo>
                  <a:lnTo>
                    <a:pt x="6403" y="7882"/>
                  </a:lnTo>
                  <a:lnTo>
                    <a:pt x="6435" y="7934"/>
                  </a:lnTo>
                  <a:lnTo>
                    <a:pt x="6471" y="7985"/>
                  </a:lnTo>
                  <a:lnTo>
                    <a:pt x="6510" y="8034"/>
                  </a:lnTo>
                  <a:lnTo>
                    <a:pt x="6553" y="8080"/>
                  </a:lnTo>
                  <a:lnTo>
                    <a:pt x="6599" y="8125"/>
                  </a:lnTo>
                  <a:lnTo>
                    <a:pt x="6647" y="8168"/>
                  </a:lnTo>
                  <a:lnTo>
                    <a:pt x="6699" y="8209"/>
                  </a:lnTo>
                  <a:lnTo>
                    <a:pt x="6751" y="8248"/>
                  </a:lnTo>
                  <a:lnTo>
                    <a:pt x="6805" y="8285"/>
                  </a:lnTo>
                  <a:lnTo>
                    <a:pt x="6862" y="8320"/>
                  </a:lnTo>
                  <a:lnTo>
                    <a:pt x="6918" y="8352"/>
                  </a:lnTo>
                  <a:lnTo>
                    <a:pt x="6975" y="8384"/>
                  </a:lnTo>
                  <a:lnTo>
                    <a:pt x="7032" y="8413"/>
                  </a:lnTo>
                  <a:lnTo>
                    <a:pt x="7089" y="8441"/>
                  </a:lnTo>
                  <a:lnTo>
                    <a:pt x="7145" y="8467"/>
                  </a:lnTo>
                  <a:lnTo>
                    <a:pt x="7200" y="8491"/>
                  </a:lnTo>
                  <a:lnTo>
                    <a:pt x="7253" y="8512"/>
                  </a:lnTo>
                  <a:lnTo>
                    <a:pt x="7304" y="8532"/>
                  </a:lnTo>
                  <a:lnTo>
                    <a:pt x="7354" y="8551"/>
                  </a:lnTo>
                  <a:lnTo>
                    <a:pt x="7401" y="8568"/>
                  </a:lnTo>
                  <a:lnTo>
                    <a:pt x="7484" y="8596"/>
                  </a:lnTo>
                  <a:lnTo>
                    <a:pt x="7554" y="8616"/>
                  </a:lnTo>
                  <a:lnTo>
                    <a:pt x="7604" y="8631"/>
                  </a:lnTo>
                  <a:lnTo>
                    <a:pt x="7635" y="8639"/>
                  </a:lnTo>
                  <a:lnTo>
                    <a:pt x="7719" y="8657"/>
                  </a:lnTo>
                  <a:lnTo>
                    <a:pt x="7803" y="8673"/>
                  </a:lnTo>
                  <a:lnTo>
                    <a:pt x="7888" y="8687"/>
                  </a:lnTo>
                  <a:lnTo>
                    <a:pt x="7973" y="8700"/>
                  </a:lnTo>
                  <a:lnTo>
                    <a:pt x="8057" y="8709"/>
                  </a:lnTo>
                  <a:lnTo>
                    <a:pt x="8143" y="8715"/>
                  </a:lnTo>
                  <a:lnTo>
                    <a:pt x="8227" y="8721"/>
                  </a:lnTo>
                  <a:lnTo>
                    <a:pt x="8313" y="8722"/>
                  </a:lnTo>
                  <a:lnTo>
                    <a:pt x="8396" y="8722"/>
                  </a:lnTo>
                  <a:lnTo>
                    <a:pt x="8480" y="8719"/>
                  </a:lnTo>
                  <a:lnTo>
                    <a:pt x="8563" y="8713"/>
                  </a:lnTo>
                  <a:lnTo>
                    <a:pt x="8645" y="8704"/>
                  </a:lnTo>
                  <a:lnTo>
                    <a:pt x="8727" y="8692"/>
                  </a:lnTo>
                  <a:lnTo>
                    <a:pt x="8808" y="8677"/>
                  </a:lnTo>
                  <a:lnTo>
                    <a:pt x="8888" y="8659"/>
                  </a:lnTo>
                  <a:lnTo>
                    <a:pt x="8967" y="8639"/>
                  </a:lnTo>
                  <a:lnTo>
                    <a:pt x="9045" y="8614"/>
                  </a:lnTo>
                  <a:lnTo>
                    <a:pt x="9122" y="8587"/>
                  </a:lnTo>
                  <a:lnTo>
                    <a:pt x="9197" y="8557"/>
                  </a:lnTo>
                  <a:lnTo>
                    <a:pt x="9271" y="8522"/>
                  </a:lnTo>
                  <a:lnTo>
                    <a:pt x="9344" y="8485"/>
                  </a:lnTo>
                  <a:lnTo>
                    <a:pt x="9415" y="8443"/>
                  </a:lnTo>
                  <a:lnTo>
                    <a:pt x="9485" y="8398"/>
                  </a:lnTo>
                  <a:lnTo>
                    <a:pt x="9552" y="8350"/>
                  </a:lnTo>
                  <a:lnTo>
                    <a:pt x="9618" y="8297"/>
                  </a:lnTo>
                  <a:lnTo>
                    <a:pt x="9683" y="8241"/>
                  </a:lnTo>
                  <a:lnTo>
                    <a:pt x="9744" y="8180"/>
                  </a:lnTo>
                  <a:lnTo>
                    <a:pt x="9804" y="8116"/>
                  </a:lnTo>
                  <a:lnTo>
                    <a:pt x="9861" y="8049"/>
                  </a:lnTo>
                  <a:lnTo>
                    <a:pt x="9917" y="7976"/>
                  </a:lnTo>
                  <a:lnTo>
                    <a:pt x="9970" y="7900"/>
                  </a:lnTo>
                  <a:lnTo>
                    <a:pt x="10021" y="7819"/>
                  </a:lnTo>
                  <a:lnTo>
                    <a:pt x="10041" y="7784"/>
                  </a:lnTo>
                  <a:lnTo>
                    <a:pt x="10058" y="7750"/>
                  </a:lnTo>
                  <a:lnTo>
                    <a:pt x="10073" y="7720"/>
                  </a:lnTo>
                  <a:lnTo>
                    <a:pt x="10086" y="7692"/>
                  </a:lnTo>
                  <a:lnTo>
                    <a:pt x="10098" y="7665"/>
                  </a:lnTo>
                  <a:lnTo>
                    <a:pt x="10111" y="7641"/>
                  </a:lnTo>
                  <a:lnTo>
                    <a:pt x="10123" y="7619"/>
                  </a:lnTo>
                  <a:lnTo>
                    <a:pt x="10137" y="7598"/>
                  </a:lnTo>
                  <a:lnTo>
                    <a:pt x="10143" y="7589"/>
                  </a:lnTo>
                  <a:lnTo>
                    <a:pt x="10151" y="7582"/>
                  </a:lnTo>
                  <a:lnTo>
                    <a:pt x="10159" y="7574"/>
                  </a:lnTo>
                  <a:lnTo>
                    <a:pt x="10168" y="7566"/>
                  </a:lnTo>
                  <a:lnTo>
                    <a:pt x="10178" y="7559"/>
                  </a:lnTo>
                  <a:lnTo>
                    <a:pt x="10188" y="7552"/>
                  </a:lnTo>
                  <a:lnTo>
                    <a:pt x="10200" y="7547"/>
                  </a:lnTo>
                  <a:lnTo>
                    <a:pt x="10212" y="7541"/>
                  </a:lnTo>
                  <a:lnTo>
                    <a:pt x="10225" y="7537"/>
                  </a:lnTo>
                  <a:lnTo>
                    <a:pt x="10240" y="7532"/>
                  </a:lnTo>
                  <a:lnTo>
                    <a:pt x="10255" y="7528"/>
                  </a:lnTo>
                  <a:lnTo>
                    <a:pt x="10271" y="7525"/>
                  </a:lnTo>
                  <a:lnTo>
                    <a:pt x="10289" y="7522"/>
                  </a:lnTo>
                  <a:lnTo>
                    <a:pt x="10310" y="7520"/>
                  </a:lnTo>
                  <a:lnTo>
                    <a:pt x="10330" y="7519"/>
                  </a:lnTo>
                  <a:lnTo>
                    <a:pt x="10353" y="7518"/>
                  </a:lnTo>
                  <a:lnTo>
                    <a:pt x="10409" y="7516"/>
                  </a:lnTo>
                  <a:lnTo>
                    <a:pt x="10465" y="7518"/>
                  </a:lnTo>
                  <a:lnTo>
                    <a:pt x="10521" y="7522"/>
                  </a:lnTo>
                  <a:lnTo>
                    <a:pt x="10577" y="7527"/>
                  </a:lnTo>
                  <a:lnTo>
                    <a:pt x="10634" y="7533"/>
                  </a:lnTo>
                  <a:lnTo>
                    <a:pt x="10692" y="7541"/>
                  </a:lnTo>
                  <a:lnTo>
                    <a:pt x="10748" y="7550"/>
                  </a:lnTo>
                  <a:lnTo>
                    <a:pt x="10805" y="7559"/>
                  </a:lnTo>
                  <a:lnTo>
                    <a:pt x="10863" y="7568"/>
                  </a:lnTo>
                  <a:lnTo>
                    <a:pt x="10920" y="7578"/>
                  </a:lnTo>
                  <a:lnTo>
                    <a:pt x="10977" y="7588"/>
                  </a:lnTo>
                  <a:lnTo>
                    <a:pt x="11033" y="7596"/>
                  </a:lnTo>
                  <a:lnTo>
                    <a:pt x="11091" y="7605"/>
                  </a:lnTo>
                  <a:lnTo>
                    <a:pt x="11147" y="7612"/>
                  </a:lnTo>
                  <a:lnTo>
                    <a:pt x="11203" y="7619"/>
                  </a:lnTo>
                  <a:lnTo>
                    <a:pt x="11258" y="7622"/>
                  </a:lnTo>
                  <a:lnTo>
                    <a:pt x="11353" y="7628"/>
                  </a:lnTo>
                  <a:lnTo>
                    <a:pt x="11447" y="7630"/>
                  </a:lnTo>
                  <a:lnTo>
                    <a:pt x="11543" y="7631"/>
                  </a:lnTo>
                  <a:lnTo>
                    <a:pt x="11638" y="7630"/>
                  </a:lnTo>
                  <a:lnTo>
                    <a:pt x="11734" y="7627"/>
                  </a:lnTo>
                  <a:lnTo>
                    <a:pt x="11830" y="7621"/>
                  </a:lnTo>
                  <a:lnTo>
                    <a:pt x="11927" y="7612"/>
                  </a:lnTo>
                  <a:lnTo>
                    <a:pt x="12022" y="7602"/>
                  </a:lnTo>
                  <a:lnTo>
                    <a:pt x="12119" y="7588"/>
                  </a:lnTo>
                  <a:lnTo>
                    <a:pt x="12215" y="7573"/>
                  </a:lnTo>
                  <a:lnTo>
                    <a:pt x="12310" y="7555"/>
                  </a:lnTo>
                  <a:lnTo>
                    <a:pt x="12405" y="7534"/>
                  </a:lnTo>
                  <a:lnTo>
                    <a:pt x="12499" y="7511"/>
                  </a:lnTo>
                  <a:lnTo>
                    <a:pt x="12592" y="7485"/>
                  </a:lnTo>
                  <a:lnTo>
                    <a:pt x="12684" y="7456"/>
                  </a:lnTo>
                  <a:lnTo>
                    <a:pt x="12777" y="7424"/>
                  </a:lnTo>
                  <a:lnTo>
                    <a:pt x="12866" y="7389"/>
                  </a:lnTo>
                  <a:lnTo>
                    <a:pt x="12955" y="7352"/>
                  </a:lnTo>
                  <a:lnTo>
                    <a:pt x="13043" y="7312"/>
                  </a:lnTo>
                  <a:lnTo>
                    <a:pt x="13128" y="7268"/>
                  </a:lnTo>
                  <a:lnTo>
                    <a:pt x="13213" y="7222"/>
                  </a:lnTo>
                  <a:lnTo>
                    <a:pt x="13296" y="7173"/>
                  </a:lnTo>
                  <a:lnTo>
                    <a:pt x="13377" y="7120"/>
                  </a:lnTo>
                  <a:lnTo>
                    <a:pt x="13455" y="7064"/>
                  </a:lnTo>
                  <a:lnTo>
                    <a:pt x="13532" y="7004"/>
                  </a:lnTo>
                  <a:lnTo>
                    <a:pt x="13606" y="6941"/>
                  </a:lnTo>
                  <a:lnTo>
                    <a:pt x="13677" y="6876"/>
                  </a:lnTo>
                  <a:lnTo>
                    <a:pt x="13746" y="6806"/>
                  </a:lnTo>
                  <a:lnTo>
                    <a:pt x="13813" y="6733"/>
                  </a:lnTo>
                  <a:lnTo>
                    <a:pt x="13877" y="6656"/>
                  </a:lnTo>
                  <a:lnTo>
                    <a:pt x="13938" y="6576"/>
                  </a:lnTo>
                  <a:lnTo>
                    <a:pt x="13996" y="6492"/>
                  </a:lnTo>
                  <a:lnTo>
                    <a:pt x="14020" y="6455"/>
                  </a:lnTo>
                  <a:lnTo>
                    <a:pt x="14043" y="6416"/>
                  </a:lnTo>
                  <a:lnTo>
                    <a:pt x="14066" y="6378"/>
                  </a:lnTo>
                  <a:lnTo>
                    <a:pt x="14087" y="6339"/>
                  </a:lnTo>
                  <a:lnTo>
                    <a:pt x="14107" y="6300"/>
                  </a:lnTo>
                  <a:lnTo>
                    <a:pt x="14127" y="6259"/>
                  </a:lnTo>
                  <a:lnTo>
                    <a:pt x="14147" y="6220"/>
                  </a:lnTo>
                  <a:lnTo>
                    <a:pt x="14165" y="6178"/>
                  </a:lnTo>
                  <a:lnTo>
                    <a:pt x="14183" y="6138"/>
                  </a:lnTo>
                  <a:lnTo>
                    <a:pt x="14198" y="6096"/>
                  </a:lnTo>
                  <a:lnTo>
                    <a:pt x="14214" y="6055"/>
                  </a:lnTo>
                  <a:lnTo>
                    <a:pt x="14230" y="6013"/>
                  </a:lnTo>
                  <a:lnTo>
                    <a:pt x="14243" y="5970"/>
                  </a:lnTo>
                  <a:lnTo>
                    <a:pt x="14257" y="5928"/>
                  </a:lnTo>
                  <a:lnTo>
                    <a:pt x="14269" y="5885"/>
                  </a:lnTo>
                  <a:lnTo>
                    <a:pt x="14280" y="5842"/>
                  </a:lnTo>
                  <a:lnTo>
                    <a:pt x="14290" y="5798"/>
                  </a:lnTo>
                  <a:lnTo>
                    <a:pt x="14301" y="5755"/>
                  </a:lnTo>
                  <a:lnTo>
                    <a:pt x="14310" y="5711"/>
                  </a:lnTo>
                  <a:lnTo>
                    <a:pt x="14317" y="5667"/>
                  </a:lnTo>
                  <a:lnTo>
                    <a:pt x="14324" y="5623"/>
                  </a:lnTo>
                  <a:lnTo>
                    <a:pt x="14331" y="5578"/>
                  </a:lnTo>
                  <a:lnTo>
                    <a:pt x="14335" y="5533"/>
                  </a:lnTo>
                  <a:lnTo>
                    <a:pt x="14341" y="5489"/>
                  </a:lnTo>
                  <a:lnTo>
                    <a:pt x="14344" y="5444"/>
                  </a:lnTo>
                  <a:lnTo>
                    <a:pt x="14347" y="5400"/>
                  </a:lnTo>
                  <a:lnTo>
                    <a:pt x="14349" y="5355"/>
                  </a:lnTo>
                  <a:lnTo>
                    <a:pt x="14350" y="5310"/>
                  </a:lnTo>
                  <a:lnTo>
                    <a:pt x="14350" y="5264"/>
                  </a:lnTo>
                  <a:lnTo>
                    <a:pt x="14350" y="5219"/>
                  </a:lnTo>
                  <a:lnTo>
                    <a:pt x="14348" y="5174"/>
                  </a:lnTo>
                  <a:lnTo>
                    <a:pt x="14346" y="5129"/>
                  </a:lnTo>
                  <a:lnTo>
                    <a:pt x="14342" y="5070"/>
                  </a:lnTo>
                  <a:lnTo>
                    <a:pt x="14337" y="5011"/>
                  </a:lnTo>
                  <a:lnTo>
                    <a:pt x="14331" y="4953"/>
                  </a:lnTo>
                  <a:lnTo>
                    <a:pt x="14324" y="4895"/>
                  </a:lnTo>
                  <a:lnTo>
                    <a:pt x="14316" y="4837"/>
                  </a:lnTo>
                  <a:lnTo>
                    <a:pt x="14307" y="4779"/>
                  </a:lnTo>
                  <a:lnTo>
                    <a:pt x="14297" y="4722"/>
                  </a:lnTo>
                  <a:lnTo>
                    <a:pt x="14286" y="4665"/>
                  </a:lnTo>
                  <a:lnTo>
                    <a:pt x="14274" y="4607"/>
                  </a:lnTo>
                  <a:lnTo>
                    <a:pt x="14261" y="4551"/>
                  </a:lnTo>
                  <a:lnTo>
                    <a:pt x="14247" y="4495"/>
                  </a:lnTo>
                  <a:lnTo>
                    <a:pt x="14231" y="4440"/>
                  </a:lnTo>
                  <a:lnTo>
                    <a:pt x="14214" y="4385"/>
                  </a:lnTo>
                  <a:lnTo>
                    <a:pt x="14197" y="4330"/>
                  </a:lnTo>
                  <a:lnTo>
                    <a:pt x="14178" y="4276"/>
                  </a:lnTo>
                  <a:lnTo>
                    <a:pt x="14158" y="4223"/>
                  </a:lnTo>
                  <a:lnTo>
                    <a:pt x="14136" y="4170"/>
                  </a:lnTo>
                  <a:lnTo>
                    <a:pt x="14113" y="4117"/>
                  </a:lnTo>
                  <a:lnTo>
                    <a:pt x="14089" y="4066"/>
                  </a:lnTo>
                  <a:lnTo>
                    <a:pt x="14065" y="4015"/>
                  </a:lnTo>
                  <a:lnTo>
                    <a:pt x="14038" y="3966"/>
                  </a:lnTo>
                  <a:lnTo>
                    <a:pt x="14009" y="3916"/>
                  </a:lnTo>
                  <a:lnTo>
                    <a:pt x="13980" y="3868"/>
                  </a:lnTo>
                  <a:lnTo>
                    <a:pt x="13950" y="3821"/>
                  </a:lnTo>
                  <a:lnTo>
                    <a:pt x="13917" y="3774"/>
                  </a:lnTo>
                  <a:lnTo>
                    <a:pt x="13884" y="3728"/>
                  </a:lnTo>
                  <a:lnTo>
                    <a:pt x="13849" y="3684"/>
                  </a:lnTo>
                  <a:lnTo>
                    <a:pt x="13813" y="3640"/>
                  </a:lnTo>
                  <a:lnTo>
                    <a:pt x="13775" y="3597"/>
                  </a:lnTo>
                  <a:lnTo>
                    <a:pt x="13735" y="3556"/>
                  </a:lnTo>
                  <a:lnTo>
                    <a:pt x="13695" y="3515"/>
                  </a:lnTo>
                  <a:lnTo>
                    <a:pt x="13652" y="3476"/>
                  </a:lnTo>
                  <a:lnTo>
                    <a:pt x="13610" y="3440"/>
                  </a:lnTo>
                  <a:lnTo>
                    <a:pt x="13567" y="3405"/>
                  </a:lnTo>
                  <a:lnTo>
                    <a:pt x="13521" y="3371"/>
                  </a:lnTo>
                  <a:lnTo>
                    <a:pt x="13474" y="3339"/>
                  </a:lnTo>
                  <a:lnTo>
                    <a:pt x="13425" y="3308"/>
                  </a:lnTo>
                  <a:lnTo>
                    <a:pt x="13376" y="3278"/>
                  </a:lnTo>
                  <a:lnTo>
                    <a:pt x="13325" y="3251"/>
                  </a:lnTo>
                  <a:lnTo>
                    <a:pt x="13274" y="3224"/>
                  </a:lnTo>
                  <a:lnTo>
                    <a:pt x="13222" y="3199"/>
                  </a:lnTo>
                  <a:lnTo>
                    <a:pt x="13169" y="3177"/>
                  </a:lnTo>
                  <a:lnTo>
                    <a:pt x="13116" y="3156"/>
                  </a:lnTo>
                  <a:lnTo>
                    <a:pt x="13062" y="3137"/>
                  </a:lnTo>
                  <a:lnTo>
                    <a:pt x="13009" y="3119"/>
                  </a:lnTo>
                  <a:lnTo>
                    <a:pt x="12955" y="3103"/>
                  </a:lnTo>
                  <a:lnTo>
                    <a:pt x="12902" y="3089"/>
                  </a:lnTo>
                  <a:lnTo>
                    <a:pt x="12850" y="3077"/>
                  </a:lnTo>
                  <a:lnTo>
                    <a:pt x="12822" y="3072"/>
                  </a:lnTo>
                  <a:lnTo>
                    <a:pt x="12784" y="3068"/>
                  </a:lnTo>
                  <a:lnTo>
                    <a:pt x="12739" y="3063"/>
                  </a:lnTo>
                  <a:lnTo>
                    <a:pt x="12688" y="3060"/>
                  </a:lnTo>
                  <a:lnTo>
                    <a:pt x="12632" y="3058"/>
                  </a:lnTo>
                  <a:lnTo>
                    <a:pt x="12572" y="3058"/>
                  </a:lnTo>
                  <a:lnTo>
                    <a:pt x="12541" y="3058"/>
                  </a:lnTo>
                  <a:lnTo>
                    <a:pt x="12510" y="3059"/>
                  </a:lnTo>
                  <a:lnTo>
                    <a:pt x="12479" y="3061"/>
                  </a:lnTo>
                  <a:lnTo>
                    <a:pt x="12448" y="3063"/>
                  </a:lnTo>
                  <a:lnTo>
                    <a:pt x="12418" y="3067"/>
                  </a:lnTo>
                  <a:lnTo>
                    <a:pt x="12388" y="3071"/>
                  </a:lnTo>
                  <a:lnTo>
                    <a:pt x="12358" y="3076"/>
                  </a:lnTo>
                  <a:lnTo>
                    <a:pt x="12330" y="3083"/>
                  </a:lnTo>
                  <a:lnTo>
                    <a:pt x="12302" y="3089"/>
                  </a:lnTo>
                  <a:lnTo>
                    <a:pt x="12276" y="3097"/>
                  </a:lnTo>
                  <a:lnTo>
                    <a:pt x="12252" y="3106"/>
                  </a:lnTo>
                  <a:lnTo>
                    <a:pt x="12228" y="3116"/>
                  </a:lnTo>
                  <a:lnTo>
                    <a:pt x="12207" y="3128"/>
                  </a:lnTo>
                  <a:lnTo>
                    <a:pt x="12188" y="3140"/>
                  </a:lnTo>
                  <a:lnTo>
                    <a:pt x="12171" y="3154"/>
                  </a:lnTo>
                  <a:lnTo>
                    <a:pt x="12156" y="3169"/>
                  </a:lnTo>
                  <a:lnTo>
                    <a:pt x="12144" y="3186"/>
                  </a:lnTo>
                  <a:lnTo>
                    <a:pt x="12135" y="3204"/>
                  </a:lnTo>
                  <a:lnTo>
                    <a:pt x="12128" y="3224"/>
                  </a:lnTo>
                  <a:lnTo>
                    <a:pt x="12125" y="3246"/>
                  </a:lnTo>
                  <a:close/>
                </a:path>
              </a:pathLst>
            </a:custGeom>
            <a:solidFill>
              <a:srgbClr val="9DCF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4620641" y="342854"/>
              <a:ext cx="2545924" cy="1422755"/>
            </a:xfrm>
            <a:custGeom>
              <a:avLst/>
              <a:gdLst/>
              <a:ahLst/>
              <a:cxnLst>
                <a:cxn ang="0">
                  <a:pos x="9568" y="681"/>
                </a:cxn>
                <a:cxn ang="0">
                  <a:pos x="9972" y="1259"/>
                </a:cxn>
                <a:cxn ang="0">
                  <a:pos x="10503" y="2085"/>
                </a:cxn>
                <a:cxn ang="0">
                  <a:pos x="10843" y="1974"/>
                </a:cxn>
                <a:cxn ang="0">
                  <a:pos x="11169" y="1990"/>
                </a:cxn>
                <a:cxn ang="0">
                  <a:pos x="11434" y="2148"/>
                </a:cxn>
                <a:cxn ang="0">
                  <a:pos x="11572" y="2417"/>
                </a:cxn>
                <a:cxn ang="0">
                  <a:pos x="11550" y="2993"/>
                </a:cxn>
                <a:cxn ang="0">
                  <a:pos x="11814" y="2976"/>
                </a:cxn>
                <a:cxn ang="0">
                  <a:pos x="12217" y="2896"/>
                </a:cxn>
                <a:cxn ang="0">
                  <a:pos x="12626" y="2928"/>
                </a:cxn>
                <a:cxn ang="0">
                  <a:pos x="13144" y="3170"/>
                </a:cxn>
                <a:cxn ang="0">
                  <a:pos x="13547" y="3629"/>
                </a:cxn>
                <a:cxn ang="0">
                  <a:pos x="13755" y="4175"/>
                </a:cxn>
                <a:cxn ang="0">
                  <a:pos x="13819" y="4680"/>
                </a:cxn>
                <a:cxn ang="0">
                  <a:pos x="13775" y="5125"/>
                </a:cxn>
                <a:cxn ang="0">
                  <a:pos x="13625" y="5540"/>
                </a:cxn>
                <a:cxn ang="0">
                  <a:pos x="13204" y="6068"/>
                </a:cxn>
                <a:cxn ang="0">
                  <a:pos x="12336" y="6538"/>
                </a:cxn>
                <a:cxn ang="0">
                  <a:pos x="11214" y="6692"/>
                </a:cxn>
                <a:cxn ang="0">
                  <a:pos x="10515" y="6616"/>
                </a:cxn>
                <a:cxn ang="0">
                  <a:pos x="9967" y="6594"/>
                </a:cxn>
                <a:cxn ang="0">
                  <a:pos x="9738" y="6686"/>
                </a:cxn>
                <a:cxn ang="0">
                  <a:pos x="9581" y="6901"/>
                </a:cxn>
                <a:cxn ang="0">
                  <a:pos x="8847" y="7582"/>
                </a:cxn>
                <a:cxn ang="0">
                  <a:pos x="7981" y="7723"/>
                </a:cxn>
                <a:cxn ang="0">
                  <a:pos x="7335" y="7629"/>
                </a:cxn>
                <a:cxn ang="0">
                  <a:pos x="6833" y="7434"/>
                </a:cxn>
                <a:cxn ang="0">
                  <a:pos x="6394" y="7106"/>
                </a:cxn>
                <a:cxn ang="0">
                  <a:pos x="5505" y="7023"/>
                </a:cxn>
                <a:cxn ang="0">
                  <a:pos x="4495" y="7441"/>
                </a:cxn>
                <a:cxn ang="0">
                  <a:pos x="3473" y="7549"/>
                </a:cxn>
                <a:cxn ang="0">
                  <a:pos x="2472" y="7311"/>
                </a:cxn>
                <a:cxn ang="0">
                  <a:pos x="1485" y="6725"/>
                </a:cxn>
                <a:cxn ang="0">
                  <a:pos x="1173" y="5649"/>
                </a:cxn>
                <a:cxn ang="0">
                  <a:pos x="575" y="5728"/>
                </a:cxn>
                <a:cxn ang="0">
                  <a:pos x="326" y="5634"/>
                </a:cxn>
                <a:cxn ang="0">
                  <a:pos x="124" y="5449"/>
                </a:cxn>
                <a:cxn ang="0">
                  <a:pos x="12" y="5179"/>
                </a:cxn>
                <a:cxn ang="0">
                  <a:pos x="16" y="4859"/>
                </a:cxn>
                <a:cxn ang="0">
                  <a:pos x="259" y="4350"/>
                </a:cxn>
                <a:cxn ang="0">
                  <a:pos x="757" y="4066"/>
                </a:cxn>
                <a:cxn ang="0">
                  <a:pos x="1210" y="4034"/>
                </a:cxn>
                <a:cxn ang="0">
                  <a:pos x="1298" y="3075"/>
                </a:cxn>
                <a:cxn ang="0">
                  <a:pos x="1327" y="2397"/>
                </a:cxn>
                <a:cxn ang="0">
                  <a:pos x="1712" y="1862"/>
                </a:cxn>
                <a:cxn ang="0">
                  <a:pos x="2546" y="1547"/>
                </a:cxn>
                <a:cxn ang="0">
                  <a:pos x="3372" y="1644"/>
                </a:cxn>
                <a:cxn ang="0">
                  <a:pos x="4171" y="1578"/>
                </a:cxn>
                <a:cxn ang="0">
                  <a:pos x="4287" y="1289"/>
                </a:cxn>
                <a:cxn ang="0">
                  <a:pos x="4479" y="1083"/>
                </a:cxn>
                <a:cxn ang="0">
                  <a:pos x="4867" y="995"/>
                </a:cxn>
                <a:cxn ang="0">
                  <a:pos x="5344" y="1144"/>
                </a:cxn>
                <a:cxn ang="0">
                  <a:pos x="5727" y="1524"/>
                </a:cxn>
                <a:cxn ang="0">
                  <a:pos x="5776" y="1034"/>
                </a:cxn>
                <a:cxn ang="0">
                  <a:pos x="5988" y="583"/>
                </a:cxn>
                <a:cxn ang="0">
                  <a:pos x="6428" y="232"/>
                </a:cxn>
                <a:cxn ang="0">
                  <a:pos x="7479" y="3"/>
                </a:cxn>
                <a:cxn ang="0">
                  <a:pos x="8652" y="168"/>
                </a:cxn>
              </a:cxnLst>
              <a:rect l="0" t="0" r="r" b="b"/>
              <a:pathLst>
                <a:path w="13820" h="7725">
                  <a:moveTo>
                    <a:pt x="9096" y="352"/>
                  </a:moveTo>
                  <a:lnTo>
                    <a:pt x="9139" y="376"/>
                  </a:lnTo>
                  <a:lnTo>
                    <a:pt x="9183" y="401"/>
                  </a:lnTo>
                  <a:lnTo>
                    <a:pt x="9225" y="425"/>
                  </a:lnTo>
                  <a:lnTo>
                    <a:pt x="9269" y="452"/>
                  </a:lnTo>
                  <a:lnTo>
                    <a:pt x="9313" y="481"/>
                  </a:lnTo>
                  <a:lnTo>
                    <a:pt x="9356" y="511"/>
                  </a:lnTo>
                  <a:lnTo>
                    <a:pt x="9400" y="542"/>
                  </a:lnTo>
                  <a:lnTo>
                    <a:pt x="9442" y="575"/>
                  </a:lnTo>
                  <a:lnTo>
                    <a:pt x="9485" y="608"/>
                  </a:lnTo>
                  <a:lnTo>
                    <a:pt x="9527" y="644"/>
                  </a:lnTo>
                  <a:lnTo>
                    <a:pt x="9568" y="681"/>
                  </a:lnTo>
                  <a:lnTo>
                    <a:pt x="9609" y="721"/>
                  </a:lnTo>
                  <a:lnTo>
                    <a:pt x="9649" y="761"/>
                  </a:lnTo>
                  <a:lnTo>
                    <a:pt x="9687" y="803"/>
                  </a:lnTo>
                  <a:lnTo>
                    <a:pt x="9724" y="847"/>
                  </a:lnTo>
                  <a:lnTo>
                    <a:pt x="9762" y="892"/>
                  </a:lnTo>
                  <a:lnTo>
                    <a:pt x="9796" y="939"/>
                  </a:lnTo>
                  <a:lnTo>
                    <a:pt x="9830" y="988"/>
                  </a:lnTo>
                  <a:lnTo>
                    <a:pt x="9862" y="1039"/>
                  </a:lnTo>
                  <a:lnTo>
                    <a:pt x="9892" y="1090"/>
                  </a:lnTo>
                  <a:lnTo>
                    <a:pt x="9920" y="1145"/>
                  </a:lnTo>
                  <a:lnTo>
                    <a:pt x="9947" y="1201"/>
                  </a:lnTo>
                  <a:lnTo>
                    <a:pt x="9972" y="1259"/>
                  </a:lnTo>
                  <a:lnTo>
                    <a:pt x="9993" y="1319"/>
                  </a:lnTo>
                  <a:lnTo>
                    <a:pt x="10013" y="1380"/>
                  </a:lnTo>
                  <a:lnTo>
                    <a:pt x="10031" y="1443"/>
                  </a:lnTo>
                  <a:lnTo>
                    <a:pt x="10046" y="1510"/>
                  </a:lnTo>
                  <a:lnTo>
                    <a:pt x="10058" y="1577"/>
                  </a:lnTo>
                  <a:lnTo>
                    <a:pt x="10068" y="1647"/>
                  </a:lnTo>
                  <a:lnTo>
                    <a:pt x="10075" y="1719"/>
                  </a:lnTo>
                  <a:lnTo>
                    <a:pt x="10080" y="1792"/>
                  </a:lnTo>
                  <a:lnTo>
                    <a:pt x="10080" y="1867"/>
                  </a:lnTo>
                  <a:lnTo>
                    <a:pt x="10075" y="2328"/>
                  </a:lnTo>
                  <a:lnTo>
                    <a:pt x="10476" y="2099"/>
                  </a:lnTo>
                  <a:lnTo>
                    <a:pt x="10503" y="2085"/>
                  </a:lnTo>
                  <a:lnTo>
                    <a:pt x="10530" y="2070"/>
                  </a:lnTo>
                  <a:lnTo>
                    <a:pt x="10558" y="2058"/>
                  </a:lnTo>
                  <a:lnTo>
                    <a:pt x="10586" y="2045"/>
                  </a:lnTo>
                  <a:lnTo>
                    <a:pt x="10615" y="2033"/>
                  </a:lnTo>
                  <a:lnTo>
                    <a:pt x="10643" y="2023"/>
                  </a:lnTo>
                  <a:lnTo>
                    <a:pt x="10672" y="2013"/>
                  </a:lnTo>
                  <a:lnTo>
                    <a:pt x="10700" y="2004"/>
                  </a:lnTo>
                  <a:lnTo>
                    <a:pt x="10728" y="1996"/>
                  </a:lnTo>
                  <a:lnTo>
                    <a:pt x="10757" y="1989"/>
                  </a:lnTo>
                  <a:lnTo>
                    <a:pt x="10785" y="1983"/>
                  </a:lnTo>
                  <a:lnTo>
                    <a:pt x="10815" y="1978"/>
                  </a:lnTo>
                  <a:lnTo>
                    <a:pt x="10843" y="1974"/>
                  </a:lnTo>
                  <a:lnTo>
                    <a:pt x="10872" y="1970"/>
                  </a:lnTo>
                  <a:lnTo>
                    <a:pt x="10900" y="1967"/>
                  </a:lnTo>
                  <a:lnTo>
                    <a:pt x="10928" y="1966"/>
                  </a:lnTo>
                  <a:lnTo>
                    <a:pt x="10956" y="1965"/>
                  </a:lnTo>
                  <a:lnTo>
                    <a:pt x="10983" y="1965"/>
                  </a:lnTo>
                  <a:lnTo>
                    <a:pt x="11011" y="1966"/>
                  </a:lnTo>
                  <a:lnTo>
                    <a:pt x="11038" y="1968"/>
                  </a:lnTo>
                  <a:lnTo>
                    <a:pt x="11065" y="1970"/>
                  </a:lnTo>
                  <a:lnTo>
                    <a:pt x="11092" y="1974"/>
                  </a:lnTo>
                  <a:lnTo>
                    <a:pt x="11118" y="1978"/>
                  </a:lnTo>
                  <a:lnTo>
                    <a:pt x="11144" y="1984"/>
                  </a:lnTo>
                  <a:lnTo>
                    <a:pt x="11169" y="1990"/>
                  </a:lnTo>
                  <a:lnTo>
                    <a:pt x="11193" y="1998"/>
                  </a:lnTo>
                  <a:lnTo>
                    <a:pt x="11218" y="2006"/>
                  </a:lnTo>
                  <a:lnTo>
                    <a:pt x="11242" y="2015"/>
                  </a:lnTo>
                  <a:lnTo>
                    <a:pt x="11264" y="2025"/>
                  </a:lnTo>
                  <a:lnTo>
                    <a:pt x="11287" y="2037"/>
                  </a:lnTo>
                  <a:lnTo>
                    <a:pt x="11309" y="2048"/>
                  </a:lnTo>
                  <a:lnTo>
                    <a:pt x="11331" y="2061"/>
                  </a:lnTo>
                  <a:lnTo>
                    <a:pt x="11353" y="2077"/>
                  </a:lnTo>
                  <a:lnTo>
                    <a:pt x="11375" y="2093"/>
                  </a:lnTo>
                  <a:lnTo>
                    <a:pt x="11396" y="2111"/>
                  </a:lnTo>
                  <a:lnTo>
                    <a:pt x="11416" y="2129"/>
                  </a:lnTo>
                  <a:lnTo>
                    <a:pt x="11434" y="2148"/>
                  </a:lnTo>
                  <a:lnTo>
                    <a:pt x="11451" y="2167"/>
                  </a:lnTo>
                  <a:lnTo>
                    <a:pt x="11466" y="2188"/>
                  </a:lnTo>
                  <a:lnTo>
                    <a:pt x="11482" y="2208"/>
                  </a:lnTo>
                  <a:lnTo>
                    <a:pt x="11496" y="2230"/>
                  </a:lnTo>
                  <a:lnTo>
                    <a:pt x="11508" y="2252"/>
                  </a:lnTo>
                  <a:lnTo>
                    <a:pt x="11520" y="2275"/>
                  </a:lnTo>
                  <a:lnTo>
                    <a:pt x="11532" y="2297"/>
                  </a:lnTo>
                  <a:lnTo>
                    <a:pt x="11541" y="2321"/>
                  </a:lnTo>
                  <a:lnTo>
                    <a:pt x="11550" y="2344"/>
                  </a:lnTo>
                  <a:lnTo>
                    <a:pt x="11559" y="2369"/>
                  </a:lnTo>
                  <a:lnTo>
                    <a:pt x="11565" y="2393"/>
                  </a:lnTo>
                  <a:lnTo>
                    <a:pt x="11572" y="2417"/>
                  </a:lnTo>
                  <a:lnTo>
                    <a:pt x="11578" y="2442"/>
                  </a:lnTo>
                  <a:lnTo>
                    <a:pt x="11582" y="2467"/>
                  </a:lnTo>
                  <a:lnTo>
                    <a:pt x="11587" y="2493"/>
                  </a:lnTo>
                  <a:lnTo>
                    <a:pt x="11591" y="2517"/>
                  </a:lnTo>
                  <a:lnTo>
                    <a:pt x="11593" y="2542"/>
                  </a:lnTo>
                  <a:lnTo>
                    <a:pt x="11596" y="2567"/>
                  </a:lnTo>
                  <a:lnTo>
                    <a:pt x="11598" y="2592"/>
                  </a:lnTo>
                  <a:lnTo>
                    <a:pt x="11600" y="2641"/>
                  </a:lnTo>
                  <a:lnTo>
                    <a:pt x="11600" y="2690"/>
                  </a:lnTo>
                  <a:lnTo>
                    <a:pt x="11598" y="2738"/>
                  </a:lnTo>
                  <a:lnTo>
                    <a:pt x="11596" y="2784"/>
                  </a:lnTo>
                  <a:lnTo>
                    <a:pt x="11550" y="2993"/>
                  </a:lnTo>
                  <a:lnTo>
                    <a:pt x="11551" y="2997"/>
                  </a:lnTo>
                  <a:lnTo>
                    <a:pt x="11554" y="3001"/>
                  </a:lnTo>
                  <a:lnTo>
                    <a:pt x="11561" y="3003"/>
                  </a:lnTo>
                  <a:lnTo>
                    <a:pt x="11571" y="3005"/>
                  </a:lnTo>
                  <a:lnTo>
                    <a:pt x="11582" y="3006"/>
                  </a:lnTo>
                  <a:lnTo>
                    <a:pt x="11597" y="3006"/>
                  </a:lnTo>
                  <a:lnTo>
                    <a:pt x="11613" y="3005"/>
                  </a:lnTo>
                  <a:lnTo>
                    <a:pt x="11631" y="3004"/>
                  </a:lnTo>
                  <a:lnTo>
                    <a:pt x="11671" y="2999"/>
                  </a:lnTo>
                  <a:lnTo>
                    <a:pt x="11716" y="2993"/>
                  </a:lnTo>
                  <a:lnTo>
                    <a:pt x="11764" y="2985"/>
                  </a:lnTo>
                  <a:lnTo>
                    <a:pt x="11814" y="2976"/>
                  </a:lnTo>
                  <a:lnTo>
                    <a:pt x="11910" y="2957"/>
                  </a:lnTo>
                  <a:lnTo>
                    <a:pt x="11995" y="2940"/>
                  </a:lnTo>
                  <a:lnTo>
                    <a:pt x="12052" y="2928"/>
                  </a:lnTo>
                  <a:lnTo>
                    <a:pt x="12070" y="2925"/>
                  </a:lnTo>
                  <a:lnTo>
                    <a:pt x="12077" y="2922"/>
                  </a:lnTo>
                  <a:lnTo>
                    <a:pt x="12086" y="2919"/>
                  </a:lnTo>
                  <a:lnTo>
                    <a:pt x="12095" y="2915"/>
                  </a:lnTo>
                  <a:lnTo>
                    <a:pt x="12105" y="2912"/>
                  </a:lnTo>
                  <a:lnTo>
                    <a:pt x="12128" y="2907"/>
                  </a:lnTo>
                  <a:lnTo>
                    <a:pt x="12157" y="2903"/>
                  </a:lnTo>
                  <a:lnTo>
                    <a:pt x="12186" y="2899"/>
                  </a:lnTo>
                  <a:lnTo>
                    <a:pt x="12217" y="2896"/>
                  </a:lnTo>
                  <a:lnTo>
                    <a:pt x="12251" y="2894"/>
                  </a:lnTo>
                  <a:lnTo>
                    <a:pt x="12286" y="2893"/>
                  </a:lnTo>
                  <a:lnTo>
                    <a:pt x="12321" y="2893"/>
                  </a:lnTo>
                  <a:lnTo>
                    <a:pt x="12355" y="2893"/>
                  </a:lnTo>
                  <a:lnTo>
                    <a:pt x="12390" y="2893"/>
                  </a:lnTo>
                  <a:lnTo>
                    <a:pt x="12423" y="2894"/>
                  </a:lnTo>
                  <a:lnTo>
                    <a:pt x="12454" y="2896"/>
                  </a:lnTo>
                  <a:lnTo>
                    <a:pt x="12484" y="2899"/>
                  </a:lnTo>
                  <a:lnTo>
                    <a:pt x="12509" y="2903"/>
                  </a:lnTo>
                  <a:lnTo>
                    <a:pt x="12533" y="2906"/>
                  </a:lnTo>
                  <a:lnTo>
                    <a:pt x="12579" y="2916"/>
                  </a:lnTo>
                  <a:lnTo>
                    <a:pt x="12626" y="2928"/>
                  </a:lnTo>
                  <a:lnTo>
                    <a:pt x="12672" y="2941"/>
                  </a:lnTo>
                  <a:lnTo>
                    <a:pt x="12720" y="2956"/>
                  </a:lnTo>
                  <a:lnTo>
                    <a:pt x="12766" y="2971"/>
                  </a:lnTo>
                  <a:lnTo>
                    <a:pt x="12811" y="2988"/>
                  </a:lnTo>
                  <a:lnTo>
                    <a:pt x="12856" y="3007"/>
                  </a:lnTo>
                  <a:lnTo>
                    <a:pt x="12901" y="3026"/>
                  </a:lnTo>
                  <a:lnTo>
                    <a:pt x="12943" y="3048"/>
                  </a:lnTo>
                  <a:lnTo>
                    <a:pt x="12986" y="3070"/>
                  </a:lnTo>
                  <a:lnTo>
                    <a:pt x="13028" y="3094"/>
                  </a:lnTo>
                  <a:lnTo>
                    <a:pt x="13068" y="3119"/>
                  </a:lnTo>
                  <a:lnTo>
                    <a:pt x="13107" y="3143"/>
                  </a:lnTo>
                  <a:lnTo>
                    <a:pt x="13144" y="3170"/>
                  </a:lnTo>
                  <a:lnTo>
                    <a:pt x="13180" y="3197"/>
                  </a:lnTo>
                  <a:lnTo>
                    <a:pt x="13215" y="3225"/>
                  </a:lnTo>
                  <a:lnTo>
                    <a:pt x="13256" y="3261"/>
                  </a:lnTo>
                  <a:lnTo>
                    <a:pt x="13295" y="3298"/>
                  </a:lnTo>
                  <a:lnTo>
                    <a:pt x="13332" y="3337"/>
                  </a:lnTo>
                  <a:lnTo>
                    <a:pt x="13368" y="3376"/>
                  </a:lnTo>
                  <a:lnTo>
                    <a:pt x="13402" y="3416"/>
                  </a:lnTo>
                  <a:lnTo>
                    <a:pt x="13434" y="3458"/>
                  </a:lnTo>
                  <a:lnTo>
                    <a:pt x="13465" y="3499"/>
                  </a:lnTo>
                  <a:lnTo>
                    <a:pt x="13494" y="3542"/>
                  </a:lnTo>
                  <a:lnTo>
                    <a:pt x="13521" y="3585"/>
                  </a:lnTo>
                  <a:lnTo>
                    <a:pt x="13547" y="3629"/>
                  </a:lnTo>
                  <a:lnTo>
                    <a:pt x="13572" y="3674"/>
                  </a:lnTo>
                  <a:lnTo>
                    <a:pt x="13595" y="3717"/>
                  </a:lnTo>
                  <a:lnTo>
                    <a:pt x="13616" y="3764"/>
                  </a:lnTo>
                  <a:lnTo>
                    <a:pt x="13637" y="3808"/>
                  </a:lnTo>
                  <a:lnTo>
                    <a:pt x="13656" y="3855"/>
                  </a:lnTo>
                  <a:lnTo>
                    <a:pt x="13674" y="3899"/>
                  </a:lnTo>
                  <a:lnTo>
                    <a:pt x="13690" y="3946"/>
                  </a:lnTo>
                  <a:lnTo>
                    <a:pt x="13705" y="3992"/>
                  </a:lnTo>
                  <a:lnTo>
                    <a:pt x="13719" y="4038"/>
                  </a:lnTo>
                  <a:lnTo>
                    <a:pt x="13732" y="4084"/>
                  </a:lnTo>
                  <a:lnTo>
                    <a:pt x="13743" y="4130"/>
                  </a:lnTo>
                  <a:lnTo>
                    <a:pt x="13755" y="4175"/>
                  </a:lnTo>
                  <a:lnTo>
                    <a:pt x="13765" y="4221"/>
                  </a:lnTo>
                  <a:lnTo>
                    <a:pt x="13774" y="4266"/>
                  </a:lnTo>
                  <a:lnTo>
                    <a:pt x="13782" y="4310"/>
                  </a:lnTo>
                  <a:lnTo>
                    <a:pt x="13788" y="4355"/>
                  </a:lnTo>
                  <a:lnTo>
                    <a:pt x="13795" y="4397"/>
                  </a:lnTo>
                  <a:lnTo>
                    <a:pt x="13801" y="4440"/>
                  </a:lnTo>
                  <a:lnTo>
                    <a:pt x="13805" y="4483"/>
                  </a:lnTo>
                  <a:lnTo>
                    <a:pt x="13810" y="4524"/>
                  </a:lnTo>
                  <a:lnTo>
                    <a:pt x="13813" y="4565"/>
                  </a:lnTo>
                  <a:lnTo>
                    <a:pt x="13817" y="4604"/>
                  </a:lnTo>
                  <a:lnTo>
                    <a:pt x="13818" y="4642"/>
                  </a:lnTo>
                  <a:lnTo>
                    <a:pt x="13819" y="4680"/>
                  </a:lnTo>
                  <a:lnTo>
                    <a:pt x="13820" y="4717"/>
                  </a:lnTo>
                  <a:lnTo>
                    <a:pt x="13820" y="4756"/>
                  </a:lnTo>
                  <a:lnTo>
                    <a:pt x="13819" y="4793"/>
                  </a:lnTo>
                  <a:lnTo>
                    <a:pt x="13817" y="4831"/>
                  </a:lnTo>
                  <a:lnTo>
                    <a:pt x="13814" y="4868"/>
                  </a:lnTo>
                  <a:lnTo>
                    <a:pt x="13811" y="4905"/>
                  </a:lnTo>
                  <a:lnTo>
                    <a:pt x="13806" y="4942"/>
                  </a:lnTo>
                  <a:lnTo>
                    <a:pt x="13802" y="4979"/>
                  </a:lnTo>
                  <a:lnTo>
                    <a:pt x="13796" y="5016"/>
                  </a:lnTo>
                  <a:lnTo>
                    <a:pt x="13790" y="5053"/>
                  </a:lnTo>
                  <a:lnTo>
                    <a:pt x="13783" y="5089"/>
                  </a:lnTo>
                  <a:lnTo>
                    <a:pt x="13775" y="5125"/>
                  </a:lnTo>
                  <a:lnTo>
                    <a:pt x="13766" y="5162"/>
                  </a:lnTo>
                  <a:lnTo>
                    <a:pt x="13757" y="5197"/>
                  </a:lnTo>
                  <a:lnTo>
                    <a:pt x="13747" y="5233"/>
                  </a:lnTo>
                  <a:lnTo>
                    <a:pt x="13737" y="5268"/>
                  </a:lnTo>
                  <a:lnTo>
                    <a:pt x="13724" y="5304"/>
                  </a:lnTo>
                  <a:lnTo>
                    <a:pt x="13713" y="5338"/>
                  </a:lnTo>
                  <a:lnTo>
                    <a:pt x="13700" y="5373"/>
                  </a:lnTo>
                  <a:lnTo>
                    <a:pt x="13686" y="5406"/>
                  </a:lnTo>
                  <a:lnTo>
                    <a:pt x="13672" y="5440"/>
                  </a:lnTo>
                  <a:lnTo>
                    <a:pt x="13657" y="5474"/>
                  </a:lnTo>
                  <a:lnTo>
                    <a:pt x="13641" y="5507"/>
                  </a:lnTo>
                  <a:lnTo>
                    <a:pt x="13625" y="5540"/>
                  </a:lnTo>
                  <a:lnTo>
                    <a:pt x="13607" y="5573"/>
                  </a:lnTo>
                  <a:lnTo>
                    <a:pt x="13591" y="5604"/>
                  </a:lnTo>
                  <a:lnTo>
                    <a:pt x="13572" y="5635"/>
                  </a:lnTo>
                  <a:lnTo>
                    <a:pt x="13552" y="5667"/>
                  </a:lnTo>
                  <a:lnTo>
                    <a:pt x="13533" y="5697"/>
                  </a:lnTo>
                  <a:lnTo>
                    <a:pt x="13512" y="5728"/>
                  </a:lnTo>
                  <a:lnTo>
                    <a:pt x="13468" y="5789"/>
                  </a:lnTo>
                  <a:lnTo>
                    <a:pt x="13420" y="5849"/>
                  </a:lnTo>
                  <a:lnTo>
                    <a:pt x="13370" y="5906"/>
                  </a:lnTo>
                  <a:lnTo>
                    <a:pt x="13318" y="5962"/>
                  </a:lnTo>
                  <a:lnTo>
                    <a:pt x="13262" y="6016"/>
                  </a:lnTo>
                  <a:lnTo>
                    <a:pt x="13204" y="6068"/>
                  </a:lnTo>
                  <a:lnTo>
                    <a:pt x="13144" y="6119"/>
                  </a:lnTo>
                  <a:lnTo>
                    <a:pt x="13082" y="6167"/>
                  </a:lnTo>
                  <a:lnTo>
                    <a:pt x="13016" y="6213"/>
                  </a:lnTo>
                  <a:lnTo>
                    <a:pt x="12950" y="6258"/>
                  </a:lnTo>
                  <a:lnTo>
                    <a:pt x="12880" y="6300"/>
                  </a:lnTo>
                  <a:lnTo>
                    <a:pt x="12808" y="6340"/>
                  </a:lnTo>
                  <a:lnTo>
                    <a:pt x="12735" y="6378"/>
                  </a:lnTo>
                  <a:lnTo>
                    <a:pt x="12659" y="6414"/>
                  </a:lnTo>
                  <a:lnTo>
                    <a:pt x="12581" y="6449"/>
                  </a:lnTo>
                  <a:lnTo>
                    <a:pt x="12502" y="6480"/>
                  </a:lnTo>
                  <a:lnTo>
                    <a:pt x="12421" y="6511"/>
                  </a:lnTo>
                  <a:lnTo>
                    <a:pt x="12336" y="6538"/>
                  </a:lnTo>
                  <a:lnTo>
                    <a:pt x="12252" y="6564"/>
                  </a:lnTo>
                  <a:lnTo>
                    <a:pt x="12164" y="6586"/>
                  </a:lnTo>
                  <a:lnTo>
                    <a:pt x="12077" y="6607"/>
                  </a:lnTo>
                  <a:lnTo>
                    <a:pt x="11986" y="6625"/>
                  </a:lnTo>
                  <a:lnTo>
                    <a:pt x="11895" y="6642"/>
                  </a:lnTo>
                  <a:lnTo>
                    <a:pt x="11801" y="6657"/>
                  </a:lnTo>
                  <a:lnTo>
                    <a:pt x="11707" y="6668"/>
                  </a:lnTo>
                  <a:lnTo>
                    <a:pt x="11610" y="6677"/>
                  </a:lnTo>
                  <a:lnTo>
                    <a:pt x="11514" y="6685"/>
                  </a:lnTo>
                  <a:lnTo>
                    <a:pt x="11415" y="6689"/>
                  </a:lnTo>
                  <a:lnTo>
                    <a:pt x="11315" y="6692"/>
                  </a:lnTo>
                  <a:lnTo>
                    <a:pt x="11214" y="6692"/>
                  </a:lnTo>
                  <a:lnTo>
                    <a:pt x="11111" y="6689"/>
                  </a:lnTo>
                  <a:lnTo>
                    <a:pt x="11009" y="6684"/>
                  </a:lnTo>
                  <a:lnTo>
                    <a:pt x="10993" y="6682"/>
                  </a:lnTo>
                  <a:lnTo>
                    <a:pt x="10954" y="6677"/>
                  </a:lnTo>
                  <a:lnTo>
                    <a:pt x="10897" y="6669"/>
                  </a:lnTo>
                  <a:lnTo>
                    <a:pt x="10833" y="6661"/>
                  </a:lnTo>
                  <a:lnTo>
                    <a:pt x="10769" y="6653"/>
                  </a:lnTo>
                  <a:lnTo>
                    <a:pt x="10711" y="6646"/>
                  </a:lnTo>
                  <a:lnTo>
                    <a:pt x="10672" y="6641"/>
                  </a:lnTo>
                  <a:lnTo>
                    <a:pt x="10657" y="6639"/>
                  </a:lnTo>
                  <a:lnTo>
                    <a:pt x="10586" y="6628"/>
                  </a:lnTo>
                  <a:lnTo>
                    <a:pt x="10515" y="6616"/>
                  </a:lnTo>
                  <a:lnTo>
                    <a:pt x="10443" y="6606"/>
                  </a:lnTo>
                  <a:lnTo>
                    <a:pt x="10371" y="6597"/>
                  </a:lnTo>
                  <a:lnTo>
                    <a:pt x="10299" y="6591"/>
                  </a:lnTo>
                  <a:lnTo>
                    <a:pt x="10226" y="6586"/>
                  </a:lnTo>
                  <a:lnTo>
                    <a:pt x="10189" y="6584"/>
                  </a:lnTo>
                  <a:lnTo>
                    <a:pt x="10152" y="6584"/>
                  </a:lnTo>
                  <a:lnTo>
                    <a:pt x="10116" y="6584"/>
                  </a:lnTo>
                  <a:lnTo>
                    <a:pt x="10079" y="6584"/>
                  </a:lnTo>
                  <a:lnTo>
                    <a:pt x="10049" y="6586"/>
                  </a:lnTo>
                  <a:lnTo>
                    <a:pt x="10020" y="6587"/>
                  </a:lnTo>
                  <a:lnTo>
                    <a:pt x="9993" y="6591"/>
                  </a:lnTo>
                  <a:lnTo>
                    <a:pt x="9967" y="6594"/>
                  </a:lnTo>
                  <a:lnTo>
                    <a:pt x="9944" y="6598"/>
                  </a:lnTo>
                  <a:lnTo>
                    <a:pt x="9920" y="6604"/>
                  </a:lnTo>
                  <a:lnTo>
                    <a:pt x="9898" y="6610"/>
                  </a:lnTo>
                  <a:lnTo>
                    <a:pt x="9876" y="6615"/>
                  </a:lnTo>
                  <a:lnTo>
                    <a:pt x="9856" y="6622"/>
                  </a:lnTo>
                  <a:lnTo>
                    <a:pt x="9836" y="6630"/>
                  </a:lnTo>
                  <a:lnTo>
                    <a:pt x="9818" y="6638"/>
                  </a:lnTo>
                  <a:lnTo>
                    <a:pt x="9800" y="6647"/>
                  </a:lnTo>
                  <a:lnTo>
                    <a:pt x="9783" y="6656"/>
                  </a:lnTo>
                  <a:lnTo>
                    <a:pt x="9767" y="6666"/>
                  </a:lnTo>
                  <a:lnTo>
                    <a:pt x="9753" y="6676"/>
                  </a:lnTo>
                  <a:lnTo>
                    <a:pt x="9738" y="6686"/>
                  </a:lnTo>
                  <a:lnTo>
                    <a:pt x="9724" y="6697"/>
                  </a:lnTo>
                  <a:lnTo>
                    <a:pt x="9712" y="6709"/>
                  </a:lnTo>
                  <a:lnTo>
                    <a:pt x="9700" y="6721"/>
                  </a:lnTo>
                  <a:lnTo>
                    <a:pt x="9687" y="6733"/>
                  </a:lnTo>
                  <a:lnTo>
                    <a:pt x="9676" y="6746"/>
                  </a:lnTo>
                  <a:lnTo>
                    <a:pt x="9666" y="6758"/>
                  </a:lnTo>
                  <a:lnTo>
                    <a:pt x="9656" y="6771"/>
                  </a:lnTo>
                  <a:lnTo>
                    <a:pt x="9646" y="6785"/>
                  </a:lnTo>
                  <a:lnTo>
                    <a:pt x="9628" y="6813"/>
                  </a:lnTo>
                  <a:lnTo>
                    <a:pt x="9611" y="6841"/>
                  </a:lnTo>
                  <a:lnTo>
                    <a:pt x="9595" y="6870"/>
                  </a:lnTo>
                  <a:lnTo>
                    <a:pt x="9581" y="6901"/>
                  </a:lnTo>
                  <a:lnTo>
                    <a:pt x="9530" y="6993"/>
                  </a:lnTo>
                  <a:lnTo>
                    <a:pt x="9478" y="7070"/>
                  </a:lnTo>
                  <a:lnTo>
                    <a:pt x="9424" y="7143"/>
                  </a:lnTo>
                  <a:lnTo>
                    <a:pt x="9368" y="7210"/>
                  </a:lnTo>
                  <a:lnTo>
                    <a:pt x="9309" y="7273"/>
                  </a:lnTo>
                  <a:lnTo>
                    <a:pt x="9248" y="7330"/>
                  </a:lnTo>
                  <a:lnTo>
                    <a:pt x="9185" y="7382"/>
                  </a:lnTo>
                  <a:lnTo>
                    <a:pt x="9120" y="7430"/>
                  </a:lnTo>
                  <a:lnTo>
                    <a:pt x="9054" y="7474"/>
                  </a:lnTo>
                  <a:lnTo>
                    <a:pt x="8986" y="7514"/>
                  </a:lnTo>
                  <a:lnTo>
                    <a:pt x="8916" y="7550"/>
                  </a:lnTo>
                  <a:lnTo>
                    <a:pt x="8847" y="7582"/>
                  </a:lnTo>
                  <a:lnTo>
                    <a:pt x="8775" y="7610"/>
                  </a:lnTo>
                  <a:lnTo>
                    <a:pt x="8703" y="7634"/>
                  </a:lnTo>
                  <a:lnTo>
                    <a:pt x="8631" y="7656"/>
                  </a:lnTo>
                  <a:lnTo>
                    <a:pt x="8558" y="7674"/>
                  </a:lnTo>
                  <a:lnTo>
                    <a:pt x="8485" y="7688"/>
                  </a:lnTo>
                  <a:lnTo>
                    <a:pt x="8412" y="7701"/>
                  </a:lnTo>
                  <a:lnTo>
                    <a:pt x="8339" y="7711"/>
                  </a:lnTo>
                  <a:lnTo>
                    <a:pt x="8267" y="7718"/>
                  </a:lnTo>
                  <a:lnTo>
                    <a:pt x="8194" y="7722"/>
                  </a:lnTo>
                  <a:lnTo>
                    <a:pt x="8122" y="7724"/>
                  </a:lnTo>
                  <a:lnTo>
                    <a:pt x="8051" y="7725"/>
                  </a:lnTo>
                  <a:lnTo>
                    <a:pt x="7981" y="7723"/>
                  </a:lnTo>
                  <a:lnTo>
                    <a:pt x="7913" y="7720"/>
                  </a:lnTo>
                  <a:lnTo>
                    <a:pt x="7845" y="7715"/>
                  </a:lnTo>
                  <a:lnTo>
                    <a:pt x="7780" y="7710"/>
                  </a:lnTo>
                  <a:lnTo>
                    <a:pt x="7715" y="7702"/>
                  </a:lnTo>
                  <a:lnTo>
                    <a:pt x="7653" y="7693"/>
                  </a:lnTo>
                  <a:lnTo>
                    <a:pt x="7592" y="7684"/>
                  </a:lnTo>
                  <a:lnTo>
                    <a:pt x="7534" y="7674"/>
                  </a:lnTo>
                  <a:lnTo>
                    <a:pt x="7478" y="7662"/>
                  </a:lnTo>
                  <a:lnTo>
                    <a:pt x="7425" y="7651"/>
                  </a:lnTo>
                  <a:lnTo>
                    <a:pt x="7397" y="7645"/>
                  </a:lnTo>
                  <a:lnTo>
                    <a:pt x="7368" y="7638"/>
                  </a:lnTo>
                  <a:lnTo>
                    <a:pt x="7335" y="7629"/>
                  </a:lnTo>
                  <a:lnTo>
                    <a:pt x="7300" y="7619"/>
                  </a:lnTo>
                  <a:lnTo>
                    <a:pt x="7263" y="7607"/>
                  </a:lnTo>
                  <a:lnTo>
                    <a:pt x="7224" y="7595"/>
                  </a:lnTo>
                  <a:lnTo>
                    <a:pt x="7185" y="7582"/>
                  </a:lnTo>
                  <a:lnTo>
                    <a:pt x="7143" y="7567"/>
                  </a:lnTo>
                  <a:lnTo>
                    <a:pt x="7100" y="7551"/>
                  </a:lnTo>
                  <a:lnTo>
                    <a:pt x="7056" y="7534"/>
                  </a:lnTo>
                  <a:lnTo>
                    <a:pt x="7011" y="7516"/>
                  </a:lnTo>
                  <a:lnTo>
                    <a:pt x="6968" y="7497"/>
                  </a:lnTo>
                  <a:lnTo>
                    <a:pt x="6923" y="7477"/>
                  </a:lnTo>
                  <a:lnTo>
                    <a:pt x="6878" y="7457"/>
                  </a:lnTo>
                  <a:lnTo>
                    <a:pt x="6833" y="7434"/>
                  </a:lnTo>
                  <a:lnTo>
                    <a:pt x="6789" y="7412"/>
                  </a:lnTo>
                  <a:lnTo>
                    <a:pt x="6745" y="7388"/>
                  </a:lnTo>
                  <a:lnTo>
                    <a:pt x="6702" y="7364"/>
                  </a:lnTo>
                  <a:lnTo>
                    <a:pt x="6661" y="7338"/>
                  </a:lnTo>
                  <a:lnTo>
                    <a:pt x="6620" y="7312"/>
                  </a:lnTo>
                  <a:lnTo>
                    <a:pt x="6581" y="7285"/>
                  </a:lnTo>
                  <a:lnTo>
                    <a:pt x="6545" y="7257"/>
                  </a:lnTo>
                  <a:lnTo>
                    <a:pt x="6510" y="7229"/>
                  </a:lnTo>
                  <a:lnTo>
                    <a:pt x="6478" y="7198"/>
                  </a:lnTo>
                  <a:lnTo>
                    <a:pt x="6447" y="7169"/>
                  </a:lnTo>
                  <a:lnTo>
                    <a:pt x="6419" y="7138"/>
                  </a:lnTo>
                  <a:lnTo>
                    <a:pt x="6394" y="7106"/>
                  </a:lnTo>
                  <a:lnTo>
                    <a:pt x="6373" y="7075"/>
                  </a:lnTo>
                  <a:lnTo>
                    <a:pt x="6355" y="7042"/>
                  </a:lnTo>
                  <a:lnTo>
                    <a:pt x="6340" y="7009"/>
                  </a:lnTo>
                  <a:lnTo>
                    <a:pt x="6330" y="6975"/>
                  </a:lnTo>
                  <a:lnTo>
                    <a:pt x="6324" y="6940"/>
                  </a:lnTo>
                  <a:lnTo>
                    <a:pt x="6265" y="6497"/>
                  </a:lnTo>
                  <a:lnTo>
                    <a:pt x="5904" y="6761"/>
                  </a:lnTo>
                  <a:lnTo>
                    <a:pt x="5827" y="6818"/>
                  </a:lnTo>
                  <a:lnTo>
                    <a:pt x="5747" y="6873"/>
                  </a:lnTo>
                  <a:lnTo>
                    <a:pt x="5667" y="6924"/>
                  </a:lnTo>
                  <a:lnTo>
                    <a:pt x="5586" y="6975"/>
                  </a:lnTo>
                  <a:lnTo>
                    <a:pt x="5505" y="7023"/>
                  </a:lnTo>
                  <a:lnTo>
                    <a:pt x="5423" y="7069"/>
                  </a:lnTo>
                  <a:lnTo>
                    <a:pt x="5341" y="7113"/>
                  </a:lnTo>
                  <a:lnTo>
                    <a:pt x="5258" y="7156"/>
                  </a:lnTo>
                  <a:lnTo>
                    <a:pt x="5174" y="7195"/>
                  </a:lnTo>
                  <a:lnTo>
                    <a:pt x="5091" y="7233"/>
                  </a:lnTo>
                  <a:lnTo>
                    <a:pt x="5006" y="7269"/>
                  </a:lnTo>
                  <a:lnTo>
                    <a:pt x="4921" y="7304"/>
                  </a:lnTo>
                  <a:lnTo>
                    <a:pt x="4837" y="7336"/>
                  </a:lnTo>
                  <a:lnTo>
                    <a:pt x="4751" y="7365"/>
                  </a:lnTo>
                  <a:lnTo>
                    <a:pt x="4666" y="7393"/>
                  </a:lnTo>
                  <a:lnTo>
                    <a:pt x="4581" y="7419"/>
                  </a:lnTo>
                  <a:lnTo>
                    <a:pt x="4495" y="7441"/>
                  </a:lnTo>
                  <a:lnTo>
                    <a:pt x="4409" y="7462"/>
                  </a:lnTo>
                  <a:lnTo>
                    <a:pt x="4323" y="7482"/>
                  </a:lnTo>
                  <a:lnTo>
                    <a:pt x="4238" y="7498"/>
                  </a:lnTo>
                  <a:lnTo>
                    <a:pt x="4151" y="7513"/>
                  </a:lnTo>
                  <a:lnTo>
                    <a:pt x="4066" y="7525"/>
                  </a:lnTo>
                  <a:lnTo>
                    <a:pt x="3980" y="7536"/>
                  </a:lnTo>
                  <a:lnTo>
                    <a:pt x="3895" y="7543"/>
                  </a:lnTo>
                  <a:lnTo>
                    <a:pt x="3811" y="7549"/>
                  </a:lnTo>
                  <a:lnTo>
                    <a:pt x="3725" y="7552"/>
                  </a:lnTo>
                  <a:lnTo>
                    <a:pt x="3641" y="7554"/>
                  </a:lnTo>
                  <a:lnTo>
                    <a:pt x="3558" y="7552"/>
                  </a:lnTo>
                  <a:lnTo>
                    <a:pt x="3473" y="7549"/>
                  </a:lnTo>
                  <a:lnTo>
                    <a:pt x="3391" y="7543"/>
                  </a:lnTo>
                  <a:lnTo>
                    <a:pt x="3308" y="7536"/>
                  </a:lnTo>
                  <a:lnTo>
                    <a:pt x="3226" y="7525"/>
                  </a:lnTo>
                  <a:lnTo>
                    <a:pt x="3153" y="7513"/>
                  </a:lnTo>
                  <a:lnTo>
                    <a:pt x="3076" y="7498"/>
                  </a:lnTo>
                  <a:lnTo>
                    <a:pt x="2995" y="7480"/>
                  </a:lnTo>
                  <a:lnTo>
                    <a:pt x="2913" y="7459"/>
                  </a:lnTo>
                  <a:lnTo>
                    <a:pt x="2827" y="7434"/>
                  </a:lnTo>
                  <a:lnTo>
                    <a:pt x="2741" y="7407"/>
                  </a:lnTo>
                  <a:lnTo>
                    <a:pt x="2652" y="7378"/>
                  </a:lnTo>
                  <a:lnTo>
                    <a:pt x="2563" y="7346"/>
                  </a:lnTo>
                  <a:lnTo>
                    <a:pt x="2472" y="7311"/>
                  </a:lnTo>
                  <a:lnTo>
                    <a:pt x="2382" y="7273"/>
                  </a:lnTo>
                  <a:lnTo>
                    <a:pt x="2292" y="7233"/>
                  </a:lnTo>
                  <a:lnTo>
                    <a:pt x="2202" y="7192"/>
                  </a:lnTo>
                  <a:lnTo>
                    <a:pt x="2114" y="7147"/>
                  </a:lnTo>
                  <a:lnTo>
                    <a:pt x="2027" y="7101"/>
                  </a:lnTo>
                  <a:lnTo>
                    <a:pt x="1941" y="7052"/>
                  </a:lnTo>
                  <a:lnTo>
                    <a:pt x="1857" y="7002"/>
                  </a:lnTo>
                  <a:lnTo>
                    <a:pt x="1776" y="6950"/>
                  </a:lnTo>
                  <a:lnTo>
                    <a:pt x="1699" y="6896"/>
                  </a:lnTo>
                  <a:lnTo>
                    <a:pt x="1624" y="6841"/>
                  </a:lnTo>
                  <a:lnTo>
                    <a:pt x="1553" y="6784"/>
                  </a:lnTo>
                  <a:lnTo>
                    <a:pt x="1485" y="6725"/>
                  </a:lnTo>
                  <a:lnTo>
                    <a:pt x="1422" y="6666"/>
                  </a:lnTo>
                  <a:lnTo>
                    <a:pt x="1365" y="6605"/>
                  </a:lnTo>
                  <a:lnTo>
                    <a:pt x="1312" y="6542"/>
                  </a:lnTo>
                  <a:lnTo>
                    <a:pt x="1266" y="6479"/>
                  </a:lnTo>
                  <a:lnTo>
                    <a:pt x="1226" y="6415"/>
                  </a:lnTo>
                  <a:lnTo>
                    <a:pt x="1191" y="6350"/>
                  </a:lnTo>
                  <a:lnTo>
                    <a:pt x="1164" y="6284"/>
                  </a:lnTo>
                  <a:lnTo>
                    <a:pt x="1143" y="6218"/>
                  </a:lnTo>
                  <a:lnTo>
                    <a:pt x="1130" y="6150"/>
                  </a:lnTo>
                  <a:lnTo>
                    <a:pt x="1126" y="6083"/>
                  </a:lnTo>
                  <a:lnTo>
                    <a:pt x="1130" y="6015"/>
                  </a:lnTo>
                  <a:lnTo>
                    <a:pt x="1173" y="5649"/>
                  </a:lnTo>
                  <a:lnTo>
                    <a:pt x="812" y="5724"/>
                  </a:lnTo>
                  <a:lnTo>
                    <a:pt x="791" y="5729"/>
                  </a:lnTo>
                  <a:lnTo>
                    <a:pt x="769" y="5732"/>
                  </a:lnTo>
                  <a:lnTo>
                    <a:pt x="748" y="5734"/>
                  </a:lnTo>
                  <a:lnTo>
                    <a:pt x="727" y="5737"/>
                  </a:lnTo>
                  <a:lnTo>
                    <a:pt x="705" y="5738"/>
                  </a:lnTo>
                  <a:lnTo>
                    <a:pt x="684" y="5738"/>
                  </a:lnTo>
                  <a:lnTo>
                    <a:pt x="662" y="5737"/>
                  </a:lnTo>
                  <a:lnTo>
                    <a:pt x="640" y="5735"/>
                  </a:lnTo>
                  <a:lnTo>
                    <a:pt x="618" y="5734"/>
                  </a:lnTo>
                  <a:lnTo>
                    <a:pt x="596" y="5731"/>
                  </a:lnTo>
                  <a:lnTo>
                    <a:pt x="575" y="5728"/>
                  </a:lnTo>
                  <a:lnTo>
                    <a:pt x="553" y="5723"/>
                  </a:lnTo>
                  <a:lnTo>
                    <a:pt x="531" y="5719"/>
                  </a:lnTo>
                  <a:lnTo>
                    <a:pt x="510" y="5713"/>
                  </a:lnTo>
                  <a:lnTo>
                    <a:pt x="488" y="5707"/>
                  </a:lnTo>
                  <a:lnTo>
                    <a:pt x="467" y="5700"/>
                  </a:lnTo>
                  <a:lnTo>
                    <a:pt x="447" y="5693"/>
                  </a:lnTo>
                  <a:lnTo>
                    <a:pt x="426" y="5685"/>
                  </a:lnTo>
                  <a:lnTo>
                    <a:pt x="405" y="5676"/>
                  </a:lnTo>
                  <a:lnTo>
                    <a:pt x="385" y="5666"/>
                  </a:lnTo>
                  <a:lnTo>
                    <a:pt x="365" y="5656"/>
                  </a:lnTo>
                  <a:lnTo>
                    <a:pt x="345" y="5646"/>
                  </a:lnTo>
                  <a:lnTo>
                    <a:pt x="326" y="5634"/>
                  </a:lnTo>
                  <a:lnTo>
                    <a:pt x="306" y="5622"/>
                  </a:lnTo>
                  <a:lnTo>
                    <a:pt x="288" y="5610"/>
                  </a:lnTo>
                  <a:lnTo>
                    <a:pt x="270" y="5596"/>
                  </a:lnTo>
                  <a:lnTo>
                    <a:pt x="252" y="5583"/>
                  </a:lnTo>
                  <a:lnTo>
                    <a:pt x="234" y="5569"/>
                  </a:lnTo>
                  <a:lnTo>
                    <a:pt x="218" y="5553"/>
                  </a:lnTo>
                  <a:lnTo>
                    <a:pt x="202" y="5539"/>
                  </a:lnTo>
                  <a:lnTo>
                    <a:pt x="186" y="5523"/>
                  </a:lnTo>
                  <a:lnTo>
                    <a:pt x="170" y="5506"/>
                  </a:lnTo>
                  <a:lnTo>
                    <a:pt x="155" y="5487"/>
                  </a:lnTo>
                  <a:lnTo>
                    <a:pt x="139" y="5468"/>
                  </a:lnTo>
                  <a:lnTo>
                    <a:pt x="124" y="5449"/>
                  </a:lnTo>
                  <a:lnTo>
                    <a:pt x="111" y="5429"/>
                  </a:lnTo>
                  <a:lnTo>
                    <a:pt x="97" y="5407"/>
                  </a:lnTo>
                  <a:lnTo>
                    <a:pt x="85" y="5387"/>
                  </a:lnTo>
                  <a:lnTo>
                    <a:pt x="74" y="5366"/>
                  </a:lnTo>
                  <a:lnTo>
                    <a:pt x="64" y="5343"/>
                  </a:lnTo>
                  <a:lnTo>
                    <a:pt x="54" y="5321"/>
                  </a:lnTo>
                  <a:lnTo>
                    <a:pt x="45" y="5298"/>
                  </a:lnTo>
                  <a:lnTo>
                    <a:pt x="37" y="5275"/>
                  </a:lnTo>
                  <a:lnTo>
                    <a:pt x="29" y="5251"/>
                  </a:lnTo>
                  <a:lnTo>
                    <a:pt x="22" y="5228"/>
                  </a:lnTo>
                  <a:lnTo>
                    <a:pt x="16" y="5204"/>
                  </a:lnTo>
                  <a:lnTo>
                    <a:pt x="12" y="5179"/>
                  </a:lnTo>
                  <a:lnTo>
                    <a:pt x="7" y="5153"/>
                  </a:lnTo>
                  <a:lnTo>
                    <a:pt x="4" y="5129"/>
                  </a:lnTo>
                  <a:lnTo>
                    <a:pt x="2" y="5103"/>
                  </a:lnTo>
                  <a:lnTo>
                    <a:pt x="1" y="5077"/>
                  </a:lnTo>
                  <a:lnTo>
                    <a:pt x="0" y="5051"/>
                  </a:lnTo>
                  <a:lnTo>
                    <a:pt x="0" y="5024"/>
                  </a:lnTo>
                  <a:lnTo>
                    <a:pt x="1" y="4997"/>
                  </a:lnTo>
                  <a:lnTo>
                    <a:pt x="2" y="4970"/>
                  </a:lnTo>
                  <a:lnTo>
                    <a:pt x="5" y="4943"/>
                  </a:lnTo>
                  <a:lnTo>
                    <a:pt x="7" y="4915"/>
                  </a:lnTo>
                  <a:lnTo>
                    <a:pt x="12" y="4887"/>
                  </a:lnTo>
                  <a:lnTo>
                    <a:pt x="16" y="4859"/>
                  </a:lnTo>
                  <a:lnTo>
                    <a:pt x="23" y="4831"/>
                  </a:lnTo>
                  <a:lnTo>
                    <a:pt x="30" y="4802"/>
                  </a:lnTo>
                  <a:lnTo>
                    <a:pt x="37" y="4774"/>
                  </a:lnTo>
                  <a:lnTo>
                    <a:pt x="46" y="4744"/>
                  </a:lnTo>
                  <a:lnTo>
                    <a:pt x="55" y="4715"/>
                  </a:lnTo>
                  <a:lnTo>
                    <a:pt x="77" y="4651"/>
                  </a:lnTo>
                  <a:lnTo>
                    <a:pt x="102" y="4593"/>
                  </a:lnTo>
                  <a:lnTo>
                    <a:pt x="130" y="4537"/>
                  </a:lnTo>
                  <a:lnTo>
                    <a:pt x="159" y="4485"/>
                  </a:lnTo>
                  <a:lnTo>
                    <a:pt x="191" y="4437"/>
                  </a:lnTo>
                  <a:lnTo>
                    <a:pt x="224" y="4392"/>
                  </a:lnTo>
                  <a:lnTo>
                    <a:pt x="259" y="4350"/>
                  </a:lnTo>
                  <a:lnTo>
                    <a:pt x="295" y="4312"/>
                  </a:lnTo>
                  <a:lnTo>
                    <a:pt x="333" y="4276"/>
                  </a:lnTo>
                  <a:lnTo>
                    <a:pt x="373" y="4244"/>
                  </a:lnTo>
                  <a:lnTo>
                    <a:pt x="413" y="4214"/>
                  </a:lnTo>
                  <a:lnTo>
                    <a:pt x="455" y="4187"/>
                  </a:lnTo>
                  <a:lnTo>
                    <a:pt x="496" y="4164"/>
                  </a:lnTo>
                  <a:lnTo>
                    <a:pt x="539" y="4141"/>
                  </a:lnTo>
                  <a:lnTo>
                    <a:pt x="583" y="4122"/>
                  </a:lnTo>
                  <a:lnTo>
                    <a:pt x="626" y="4105"/>
                  </a:lnTo>
                  <a:lnTo>
                    <a:pt x="669" y="4089"/>
                  </a:lnTo>
                  <a:lnTo>
                    <a:pt x="713" y="4077"/>
                  </a:lnTo>
                  <a:lnTo>
                    <a:pt x="757" y="4066"/>
                  </a:lnTo>
                  <a:lnTo>
                    <a:pt x="800" y="4056"/>
                  </a:lnTo>
                  <a:lnTo>
                    <a:pt x="843" y="4048"/>
                  </a:lnTo>
                  <a:lnTo>
                    <a:pt x="884" y="4042"/>
                  </a:lnTo>
                  <a:lnTo>
                    <a:pt x="926" y="4037"/>
                  </a:lnTo>
                  <a:lnTo>
                    <a:pt x="966" y="4033"/>
                  </a:lnTo>
                  <a:lnTo>
                    <a:pt x="1005" y="4031"/>
                  </a:lnTo>
                  <a:lnTo>
                    <a:pt x="1044" y="4030"/>
                  </a:lnTo>
                  <a:lnTo>
                    <a:pt x="1081" y="4030"/>
                  </a:lnTo>
                  <a:lnTo>
                    <a:pt x="1116" y="4030"/>
                  </a:lnTo>
                  <a:lnTo>
                    <a:pt x="1149" y="4031"/>
                  </a:lnTo>
                  <a:lnTo>
                    <a:pt x="1181" y="4032"/>
                  </a:lnTo>
                  <a:lnTo>
                    <a:pt x="1210" y="4034"/>
                  </a:lnTo>
                  <a:lnTo>
                    <a:pt x="1237" y="4037"/>
                  </a:lnTo>
                  <a:lnTo>
                    <a:pt x="1714" y="4084"/>
                  </a:lnTo>
                  <a:lnTo>
                    <a:pt x="1501" y="3656"/>
                  </a:lnTo>
                  <a:lnTo>
                    <a:pt x="1469" y="3589"/>
                  </a:lnTo>
                  <a:lnTo>
                    <a:pt x="1438" y="3523"/>
                  </a:lnTo>
                  <a:lnTo>
                    <a:pt x="1411" y="3457"/>
                  </a:lnTo>
                  <a:lnTo>
                    <a:pt x="1386" y="3392"/>
                  </a:lnTo>
                  <a:lnTo>
                    <a:pt x="1364" y="3328"/>
                  </a:lnTo>
                  <a:lnTo>
                    <a:pt x="1344" y="3264"/>
                  </a:lnTo>
                  <a:lnTo>
                    <a:pt x="1326" y="3199"/>
                  </a:lnTo>
                  <a:lnTo>
                    <a:pt x="1310" y="3137"/>
                  </a:lnTo>
                  <a:lnTo>
                    <a:pt x="1298" y="3075"/>
                  </a:lnTo>
                  <a:lnTo>
                    <a:pt x="1286" y="3014"/>
                  </a:lnTo>
                  <a:lnTo>
                    <a:pt x="1279" y="2953"/>
                  </a:lnTo>
                  <a:lnTo>
                    <a:pt x="1273" y="2894"/>
                  </a:lnTo>
                  <a:lnTo>
                    <a:pt x="1268" y="2834"/>
                  </a:lnTo>
                  <a:lnTo>
                    <a:pt x="1267" y="2777"/>
                  </a:lnTo>
                  <a:lnTo>
                    <a:pt x="1270" y="2720"/>
                  </a:lnTo>
                  <a:lnTo>
                    <a:pt x="1273" y="2663"/>
                  </a:lnTo>
                  <a:lnTo>
                    <a:pt x="1279" y="2608"/>
                  </a:lnTo>
                  <a:lnTo>
                    <a:pt x="1288" y="2553"/>
                  </a:lnTo>
                  <a:lnTo>
                    <a:pt x="1298" y="2501"/>
                  </a:lnTo>
                  <a:lnTo>
                    <a:pt x="1311" y="2449"/>
                  </a:lnTo>
                  <a:lnTo>
                    <a:pt x="1327" y="2397"/>
                  </a:lnTo>
                  <a:lnTo>
                    <a:pt x="1344" y="2347"/>
                  </a:lnTo>
                  <a:lnTo>
                    <a:pt x="1364" y="2298"/>
                  </a:lnTo>
                  <a:lnTo>
                    <a:pt x="1386" y="2250"/>
                  </a:lnTo>
                  <a:lnTo>
                    <a:pt x="1412" y="2204"/>
                  </a:lnTo>
                  <a:lnTo>
                    <a:pt x="1439" y="2158"/>
                  </a:lnTo>
                  <a:lnTo>
                    <a:pt x="1469" y="2114"/>
                  </a:lnTo>
                  <a:lnTo>
                    <a:pt x="1500" y="2071"/>
                  </a:lnTo>
                  <a:lnTo>
                    <a:pt x="1535" y="2030"/>
                  </a:lnTo>
                  <a:lnTo>
                    <a:pt x="1571" y="1989"/>
                  </a:lnTo>
                  <a:lnTo>
                    <a:pt x="1610" y="1950"/>
                  </a:lnTo>
                  <a:lnTo>
                    <a:pt x="1652" y="1913"/>
                  </a:lnTo>
                  <a:lnTo>
                    <a:pt x="1712" y="1862"/>
                  </a:lnTo>
                  <a:lnTo>
                    <a:pt x="1775" y="1816"/>
                  </a:lnTo>
                  <a:lnTo>
                    <a:pt x="1841" y="1774"/>
                  </a:lnTo>
                  <a:lnTo>
                    <a:pt x="1907" y="1735"/>
                  </a:lnTo>
                  <a:lnTo>
                    <a:pt x="1974" y="1701"/>
                  </a:lnTo>
                  <a:lnTo>
                    <a:pt x="2043" y="1670"/>
                  </a:lnTo>
                  <a:lnTo>
                    <a:pt x="2114" y="1642"/>
                  </a:lnTo>
                  <a:lnTo>
                    <a:pt x="2184" y="1619"/>
                  </a:lnTo>
                  <a:lnTo>
                    <a:pt x="2255" y="1598"/>
                  </a:lnTo>
                  <a:lnTo>
                    <a:pt x="2327" y="1580"/>
                  </a:lnTo>
                  <a:lnTo>
                    <a:pt x="2400" y="1566"/>
                  </a:lnTo>
                  <a:lnTo>
                    <a:pt x="2473" y="1554"/>
                  </a:lnTo>
                  <a:lnTo>
                    <a:pt x="2546" y="1547"/>
                  </a:lnTo>
                  <a:lnTo>
                    <a:pt x="2619" y="1541"/>
                  </a:lnTo>
                  <a:lnTo>
                    <a:pt x="2691" y="1539"/>
                  </a:lnTo>
                  <a:lnTo>
                    <a:pt x="2764" y="1539"/>
                  </a:lnTo>
                  <a:lnTo>
                    <a:pt x="2836" y="1542"/>
                  </a:lnTo>
                  <a:lnTo>
                    <a:pt x="2907" y="1547"/>
                  </a:lnTo>
                  <a:lnTo>
                    <a:pt x="2977" y="1554"/>
                  </a:lnTo>
                  <a:lnTo>
                    <a:pt x="3046" y="1565"/>
                  </a:lnTo>
                  <a:lnTo>
                    <a:pt x="3115" y="1577"/>
                  </a:lnTo>
                  <a:lnTo>
                    <a:pt x="3181" y="1590"/>
                  </a:lnTo>
                  <a:lnTo>
                    <a:pt x="3246" y="1606"/>
                  </a:lnTo>
                  <a:lnTo>
                    <a:pt x="3311" y="1624"/>
                  </a:lnTo>
                  <a:lnTo>
                    <a:pt x="3372" y="1644"/>
                  </a:lnTo>
                  <a:lnTo>
                    <a:pt x="3433" y="1666"/>
                  </a:lnTo>
                  <a:lnTo>
                    <a:pt x="3490" y="1689"/>
                  </a:lnTo>
                  <a:lnTo>
                    <a:pt x="3547" y="1714"/>
                  </a:lnTo>
                  <a:lnTo>
                    <a:pt x="3599" y="1740"/>
                  </a:lnTo>
                  <a:lnTo>
                    <a:pt x="3650" y="1767"/>
                  </a:lnTo>
                  <a:lnTo>
                    <a:pt x="3698" y="1796"/>
                  </a:lnTo>
                  <a:lnTo>
                    <a:pt x="3743" y="1825"/>
                  </a:lnTo>
                  <a:lnTo>
                    <a:pt x="4080" y="2059"/>
                  </a:lnTo>
                  <a:lnTo>
                    <a:pt x="4155" y="1656"/>
                  </a:lnTo>
                  <a:lnTo>
                    <a:pt x="4159" y="1630"/>
                  </a:lnTo>
                  <a:lnTo>
                    <a:pt x="4165" y="1604"/>
                  </a:lnTo>
                  <a:lnTo>
                    <a:pt x="4171" y="1578"/>
                  </a:lnTo>
                  <a:lnTo>
                    <a:pt x="4178" y="1552"/>
                  </a:lnTo>
                  <a:lnTo>
                    <a:pt x="4185" y="1526"/>
                  </a:lnTo>
                  <a:lnTo>
                    <a:pt x="4193" y="1501"/>
                  </a:lnTo>
                  <a:lnTo>
                    <a:pt x="4201" y="1476"/>
                  </a:lnTo>
                  <a:lnTo>
                    <a:pt x="4210" y="1451"/>
                  </a:lnTo>
                  <a:lnTo>
                    <a:pt x="4220" y="1426"/>
                  </a:lnTo>
                  <a:lnTo>
                    <a:pt x="4229" y="1403"/>
                  </a:lnTo>
                  <a:lnTo>
                    <a:pt x="4240" y="1379"/>
                  </a:lnTo>
                  <a:lnTo>
                    <a:pt x="4251" y="1356"/>
                  </a:lnTo>
                  <a:lnTo>
                    <a:pt x="4262" y="1333"/>
                  </a:lnTo>
                  <a:lnTo>
                    <a:pt x="4274" y="1311"/>
                  </a:lnTo>
                  <a:lnTo>
                    <a:pt x="4287" y="1289"/>
                  </a:lnTo>
                  <a:lnTo>
                    <a:pt x="4300" y="1268"/>
                  </a:lnTo>
                  <a:lnTo>
                    <a:pt x="4314" y="1248"/>
                  </a:lnTo>
                  <a:lnTo>
                    <a:pt x="4328" y="1227"/>
                  </a:lnTo>
                  <a:lnTo>
                    <a:pt x="4342" y="1208"/>
                  </a:lnTo>
                  <a:lnTo>
                    <a:pt x="4358" y="1190"/>
                  </a:lnTo>
                  <a:lnTo>
                    <a:pt x="4374" y="1172"/>
                  </a:lnTo>
                  <a:lnTo>
                    <a:pt x="4389" y="1156"/>
                  </a:lnTo>
                  <a:lnTo>
                    <a:pt x="4406" y="1139"/>
                  </a:lnTo>
                  <a:lnTo>
                    <a:pt x="4424" y="1124"/>
                  </a:lnTo>
                  <a:lnTo>
                    <a:pt x="4442" y="1110"/>
                  </a:lnTo>
                  <a:lnTo>
                    <a:pt x="4460" y="1095"/>
                  </a:lnTo>
                  <a:lnTo>
                    <a:pt x="4479" y="1083"/>
                  </a:lnTo>
                  <a:lnTo>
                    <a:pt x="4500" y="1071"/>
                  </a:lnTo>
                  <a:lnTo>
                    <a:pt x="4520" y="1060"/>
                  </a:lnTo>
                  <a:lnTo>
                    <a:pt x="4540" y="1050"/>
                  </a:lnTo>
                  <a:lnTo>
                    <a:pt x="4561" y="1042"/>
                  </a:lnTo>
                  <a:lnTo>
                    <a:pt x="4583" y="1034"/>
                  </a:lnTo>
                  <a:lnTo>
                    <a:pt x="4623" y="1022"/>
                  </a:lnTo>
                  <a:lnTo>
                    <a:pt x="4664" y="1013"/>
                  </a:lnTo>
                  <a:lnTo>
                    <a:pt x="4704" y="1005"/>
                  </a:lnTo>
                  <a:lnTo>
                    <a:pt x="4745" y="999"/>
                  </a:lnTo>
                  <a:lnTo>
                    <a:pt x="4785" y="996"/>
                  </a:lnTo>
                  <a:lnTo>
                    <a:pt x="4827" y="995"/>
                  </a:lnTo>
                  <a:lnTo>
                    <a:pt x="4867" y="995"/>
                  </a:lnTo>
                  <a:lnTo>
                    <a:pt x="4909" y="997"/>
                  </a:lnTo>
                  <a:lnTo>
                    <a:pt x="4949" y="1002"/>
                  </a:lnTo>
                  <a:lnTo>
                    <a:pt x="4991" y="1008"/>
                  </a:lnTo>
                  <a:lnTo>
                    <a:pt x="5031" y="1016"/>
                  </a:lnTo>
                  <a:lnTo>
                    <a:pt x="5072" y="1026"/>
                  </a:lnTo>
                  <a:lnTo>
                    <a:pt x="5111" y="1038"/>
                  </a:lnTo>
                  <a:lnTo>
                    <a:pt x="5151" y="1051"/>
                  </a:lnTo>
                  <a:lnTo>
                    <a:pt x="5191" y="1067"/>
                  </a:lnTo>
                  <a:lnTo>
                    <a:pt x="5230" y="1084"/>
                  </a:lnTo>
                  <a:lnTo>
                    <a:pt x="5268" y="1102"/>
                  </a:lnTo>
                  <a:lnTo>
                    <a:pt x="5307" y="1122"/>
                  </a:lnTo>
                  <a:lnTo>
                    <a:pt x="5344" y="1144"/>
                  </a:lnTo>
                  <a:lnTo>
                    <a:pt x="5381" y="1168"/>
                  </a:lnTo>
                  <a:lnTo>
                    <a:pt x="5417" y="1193"/>
                  </a:lnTo>
                  <a:lnTo>
                    <a:pt x="5452" y="1220"/>
                  </a:lnTo>
                  <a:lnTo>
                    <a:pt x="5486" y="1248"/>
                  </a:lnTo>
                  <a:lnTo>
                    <a:pt x="5520" y="1277"/>
                  </a:lnTo>
                  <a:lnTo>
                    <a:pt x="5553" y="1308"/>
                  </a:lnTo>
                  <a:lnTo>
                    <a:pt x="5584" y="1341"/>
                  </a:lnTo>
                  <a:lnTo>
                    <a:pt x="5614" y="1375"/>
                  </a:lnTo>
                  <a:lnTo>
                    <a:pt x="5645" y="1411"/>
                  </a:lnTo>
                  <a:lnTo>
                    <a:pt x="5673" y="1448"/>
                  </a:lnTo>
                  <a:lnTo>
                    <a:pt x="5700" y="1485"/>
                  </a:lnTo>
                  <a:lnTo>
                    <a:pt x="5727" y="1524"/>
                  </a:lnTo>
                  <a:lnTo>
                    <a:pt x="5752" y="1565"/>
                  </a:lnTo>
                  <a:lnTo>
                    <a:pt x="5745" y="1513"/>
                  </a:lnTo>
                  <a:lnTo>
                    <a:pt x="5740" y="1461"/>
                  </a:lnTo>
                  <a:lnTo>
                    <a:pt x="5738" y="1411"/>
                  </a:lnTo>
                  <a:lnTo>
                    <a:pt x="5737" y="1360"/>
                  </a:lnTo>
                  <a:lnTo>
                    <a:pt x="5738" y="1312"/>
                  </a:lnTo>
                  <a:lnTo>
                    <a:pt x="5740" y="1263"/>
                  </a:lnTo>
                  <a:lnTo>
                    <a:pt x="5745" y="1215"/>
                  </a:lnTo>
                  <a:lnTo>
                    <a:pt x="5750" y="1169"/>
                  </a:lnTo>
                  <a:lnTo>
                    <a:pt x="5757" y="1123"/>
                  </a:lnTo>
                  <a:lnTo>
                    <a:pt x="5766" y="1078"/>
                  </a:lnTo>
                  <a:lnTo>
                    <a:pt x="5776" y="1034"/>
                  </a:lnTo>
                  <a:lnTo>
                    <a:pt x="5788" y="990"/>
                  </a:lnTo>
                  <a:lnTo>
                    <a:pt x="5800" y="949"/>
                  </a:lnTo>
                  <a:lnTo>
                    <a:pt x="5813" y="907"/>
                  </a:lnTo>
                  <a:lnTo>
                    <a:pt x="5829" y="868"/>
                  </a:lnTo>
                  <a:lnTo>
                    <a:pt x="5845" y="829"/>
                  </a:lnTo>
                  <a:lnTo>
                    <a:pt x="5863" y="790"/>
                  </a:lnTo>
                  <a:lnTo>
                    <a:pt x="5881" y="753"/>
                  </a:lnTo>
                  <a:lnTo>
                    <a:pt x="5900" y="716"/>
                  </a:lnTo>
                  <a:lnTo>
                    <a:pt x="5920" y="681"/>
                  </a:lnTo>
                  <a:lnTo>
                    <a:pt x="5942" y="648"/>
                  </a:lnTo>
                  <a:lnTo>
                    <a:pt x="5964" y="615"/>
                  </a:lnTo>
                  <a:lnTo>
                    <a:pt x="5988" y="583"/>
                  </a:lnTo>
                  <a:lnTo>
                    <a:pt x="6011" y="552"/>
                  </a:lnTo>
                  <a:lnTo>
                    <a:pt x="6036" y="523"/>
                  </a:lnTo>
                  <a:lnTo>
                    <a:pt x="6061" y="495"/>
                  </a:lnTo>
                  <a:lnTo>
                    <a:pt x="6087" y="468"/>
                  </a:lnTo>
                  <a:lnTo>
                    <a:pt x="6113" y="442"/>
                  </a:lnTo>
                  <a:lnTo>
                    <a:pt x="6140" y="417"/>
                  </a:lnTo>
                  <a:lnTo>
                    <a:pt x="6169" y="394"/>
                  </a:lnTo>
                  <a:lnTo>
                    <a:pt x="6197" y="372"/>
                  </a:lnTo>
                  <a:lnTo>
                    <a:pt x="6225" y="351"/>
                  </a:lnTo>
                  <a:lnTo>
                    <a:pt x="6289" y="308"/>
                  </a:lnTo>
                  <a:lnTo>
                    <a:pt x="6357" y="269"/>
                  </a:lnTo>
                  <a:lnTo>
                    <a:pt x="6428" y="232"/>
                  </a:lnTo>
                  <a:lnTo>
                    <a:pt x="6503" y="198"/>
                  </a:lnTo>
                  <a:lnTo>
                    <a:pt x="6581" y="167"/>
                  </a:lnTo>
                  <a:lnTo>
                    <a:pt x="6661" y="138"/>
                  </a:lnTo>
                  <a:lnTo>
                    <a:pt x="6744" y="112"/>
                  </a:lnTo>
                  <a:lnTo>
                    <a:pt x="6829" y="88"/>
                  </a:lnTo>
                  <a:lnTo>
                    <a:pt x="6917" y="68"/>
                  </a:lnTo>
                  <a:lnTo>
                    <a:pt x="7007" y="50"/>
                  </a:lnTo>
                  <a:lnTo>
                    <a:pt x="7099" y="35"/>
                  </a:lnTo>
                  <a:lnTo>
                    <a:pt x="7192" y="23"/>
                  </a:lnTo>
                  <a:lnTo>
                    <a:pt x="7287" y="13"/>
                  </a:lnTo>
                  <a:lnTo>
                    <a:pt x="7382" y="6"/>
                  </a:lnTo>
                  <a:lnTo>
                    <a:pt x="7479" y="3"/>
                  </a:lnTo>
                  <a:lnTo>
                    <a:pt x="7578" y="0"/>
                  </a:lnTo>
                  <a:lnTo>
                    <a:pt x="7676" y="3"/>
                  </a:lnTo>
                  <a:lnTo>
                    <a:pt x="7775" y="6"/>
                  </a:lnTo>
                  <a:lnTo>
                    <a:pt x="7873" y="14"/>
                  </a:lnTo>
                  <a:lnTo>
                    <a:pt x="7973" y="23"/>
                  </a:lnTo>
                  <a:lnTo>
                    <a:pt x="8072" y="35"/>
                  </a:lnTo>
                  <a:lnTo>
                    <a:pt x="8170" y="51"/>
                  </a:lnTo>
                  <a:lnTo>
                    <a:pt x="8269" y="69"/>
                  </a:lnTo>
                  <a:lnTo>
                    <a:pt x="8367" y="89"/>
                  </a:lnTo>
                  <a:lnTo>
                    <a:pt x="8462" y="113"/>
                  </a:lnTo>
                  <a:lnTo>
                    <a:pt x="8558" y="139"/>
                  </a:lnTo>
                  <a:lnTo>
                    <a:pt x="8652" y="168"/>
                  </a:lnTo>
                  <a:lnTo>
                    <a:pt x="8746" y="199"/>
                  </a:lnTo>
                  <a:lnTo>
                    <a:pt x="8836" y="233"/>
                  </a:lnTo>
                  <a:lnTo>
                    <a:pt x="8925" y="270"/>
                  </a:lnTo>
                  <a:lnTo>
                    <a:pt x="9012" y="311"/>
                  </a:lnTo>
                  <a:lnTo>
                    <a:pt x="9096" y="3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73" name="Freeform 40"/>
            <p:cNvSpPr>
              <a:spLocks/>
            </p:cNvSpPr>
            <p:nvPr/>
          </p:nvSpPr>
          <p:spPr bwMode="auto">
            <a:xfrm>
              <a:off x="4620641" y="661232"/>
              <a:ext cx="2545924" cy="1104376"/>
            </a:xfrm>
            <a:custGeom>
              <a:avLst/>
              <a:gdLst/>
              <a:ahLst/>
              <a:cxnLst>
                <a:cxn ang="0">
                  <a:pos x="455" y="2455"/>
                </a:cxn>
                <a:cxn ang="0">
                  <a:pos x="1005" y="2299"/>
                </a:cxn>
                <a:cxn ang="0">
                  <a:pos x="1386" y="1660"/>
                </a:cxn>
                <a:cxn ang="0">
                  <a:pos x="1279" y="876"/>
                </a:cxn>
                <a:cxn ang="0">
                  <a:pos x="1571" y="257"/>
                </a:cxn>
                <a:cxn ang="0">
                  <a:pos x="1862" y="103"/>
                </a:cxn>
                <a:cxn ang="0">
                  <a:pos x="1709" y="582"/>
                </a:cxn>
                <a:cxn ang="0">
                  <a:pos x="1665" y="1027"/>
                </a:cxn>
                <a:cxn ang="0">
                  <a:pos x="1803" y="1665"/>
                </a:cxn>
                <a:cxn ang="0">
                  <a:pos x="2248" y="2385"/>
                </a:cxn>
                <a:cxn ang="0">
                  <a:pos x="2479" y="2551"/>
                </a:cxn>
                <a:cxn ang="0">
                  <a:pos x="2042" y="2971"/>
                </a:cxn>
                <a:cxn ang="0">
                  <a:pos x="1939" y="3572"/>
                </a:cxn>
                <a:cxn ang="0">
                  <a:pos x="2182" y="4106"/>
                </a:cxn>
                <a:cxn ang="0">
                  <a:pos x="2646" y="4456"/>
                </a:cxn>
                <a:cxn ang="0">
                  <a:pos x="3263" y="4406"/>
                </a:cxn>
                <a:cxn ang="0">
                  <a:pos x="3808" y="4024"/>
                </a:cxn>
                <a:cxn ang="0">
                  <a:pos x="3916" y="3480"/>
                </a:cxn>
                <a:cxn ang="0">
                  <a:pos x="4301" y="3980"/>
                </a:cxn>
                <a:cxn ang="0">
                  <a:pos x="4860" y="4354"/>
                </a:cxn>
                <a:cxn ang="0">
                  <a:pos x="5500" y="4526"/>
                </a:cxn>
                <a:cxn ang="0">
                  <a:pos x="6317" y="4441"/>
                </a:cxn>
                <a:cxn ang="0">
                  <a:pos x="6884" y="4184"/>
                </a:cxn>
                <a:cxn ang="0">
                  <a:pos x="7229" y="4570"/>
                </a:cxn>
                <a:cxn ang="0">
                  <a:pos x="7704" y="4714"/>
                </a:cxn>
                <a:cxn ang="0">
                  <a:pos x="8227" y="4628"/>
                </a:cxn>
                <a:cxn ang="0">
                  <a:pos x="8628" y="4311"/>
                </a:cxn>
                <a:cxn ang="0">
                  <a:pos x="8883" y="4065"/>
                </a:cxn>
                <a:cxn ang="0">
                  <a:pos x="9682" y="4197"/>
                </a:cxn>
                <a:cxn ang="0">
                  <a:pos x="10279" y="3707"/>
                </a:cxn>
                <a:cxn ang="0">
                  <a:pos x="10625" y="4253"/>
                </a:cxn>
                <a:cxn ang="0">
                  <a:pos x="11619" y="4544"/>
                </a:cxn>
                <a:cxn ang="0">
                  <a:pos x="12561" y="4229"/>
                </a:cxn>
                <a:cxn ang="0">
                  <a:pos x="13120" y="3635"/>
                </a:cxn>
                <a:cxn ang="0">
                  <a:pos x="13387" y="2855"/>
                </a:cxn>
                <a:cxn ang="0">
                  <a:pos x="13351" y="1993"/>
                </a:cxn>
                <a:cxn ang="0">
                  <a:pos x="13187" y="1471"/>
                </a:cxn>
                <a:cxn ang="0">
                  <a:pos x="13572" y="1942"/>
                </a:cxn>
                <a:cxn ang="0">
                  <a:pos x="13774" y="2534"/>
                </a:cxn>
                <a:cxn ang="0">
                  <a:pos x="13819" y="3061"/>
                </a:cxn>
                <a:cxn ang="0">
                  <a:pos x="13737" y="3536"/>
                </a:cxn>
                <a:cxn ang="0">
                  <a:pos x="13533" y="3965"/>
                </a:cxn>
                <a:cxn ang="0">
                  <a:pos x="12808" y="4608"/>
                </a:cxn>
                <a:cxn ang="0">
                  <a:pos x="11707" y="4936"/>
                </a:cxn>
                <a:cxn ang="0">
                  <a:pos x="10711" y="4914"/>
                </a:cxn>
                <a:cxn ang="0">
                  <a:pos x="10049" y="4854"/>
                </a:cxn>
                <a:cxn ang="0">
                  <a:pos x="9767" y="4934"/>
                </a:cxn>
                <a:cxn ang="0">
                  <a:pos x="9595" y="5138"/>
                </a:cxn>
                <a:cxn ang="0">
                  <a:pos x="8847" y="5850"/>
                </a:cxn>
                <a:cxn ang="0">
                  <a:pos x="7913" y="5988"/>
                </a:cxn>
                <a:cxn ang="0">
                  <a:pos x="7263" y="5875"/>
                </a:cxn>
                <a:cxn ang="0">
                  <a:pos x="6702" y="5632"/>
                </a:cxn>
                <a:cxn ang="0">
                  <a:pos x="6330" y="5243"/>
                </a:cxn>
                <a:cxn ang="0">
                  <a:pos x="5091" y="5501"/>
                </a:cxn>
                <a:cxn ang="0">
                  <a:pos x="3980" y="5804"/>
                </a:cxn>
                <a:cxn ang="0">
                  <a:pos x="2913" y="5727"/>
                </a:cxn>
                <a:cxn ang="0">
                  <a:pos x="1776" y="5218"/>
                </a:cxn>
                <a:cxn ang="0">
                  <a:pos x="1130" y="4418"/>
                </a:cxn>
                <a:cxn ang="0">
                  <a:pos x="618" y="4002"/>
                </a:cxn>
                <a:cxn ang="0">
                  <a:pos x="345" y="3914"/>
                </a:cxn>
                <a:cxn ang="0">
                  <a:pos x="124" y="3717"/>
                </a:cxn>
                <a:cxn ang="0">
                  <a:pos x="7" y="3421"/>
                </a:cxn>
                <a:cxn ang="0">
                  <a:pos x="30" y="3070"/>
                </a:cxn>
              </a:cxnLst>
              <a:rect l="0" t="0" r="r" b="b"/>
              <a:pathLst>
                <a:path w="13820" h="5993">
                  <a:moveTo>
                    <a:pt x="55" y="2983"/>
                  </a:moveTo>
                  <a:lnTo>
                    <a:pt x="77" y="2919"/>
                  </a:lnTo>
                  <a:lnTo>
                    <a:pt x="102" y="2861"/>
                  </a:lnTo>
                  <a:lnTo>
                    <a:pt x="130" y="2805"/>
                  </a:lnTo>
                  <a:lnTo>
                    <a:pt x="159" y="2753"/>
                  </a:lnTo>
                  <a:lnTo>
                    <a:pt x="191" y="2705"/>
                  </a:lnTo>
                  <a:lnTo>
                    <a:pt x="224" y="2660"/>
                  </a:lnTo>
                  <a:lnTo>
                    <a:pt x="259" y="2618"/>
                  </a:lnTo>
                  <a:lnTo>
                    <a:pt x="295" y="2580"/>
                  </a:lnTo>
                  <a:lnTo>
                    <a:pt x="333" y="2544"/>
                  </a:lnTo>
                  <a:lnTo>
                    <a:pt x="373" y="2512"/>
                  </a:lnTo>
                  <a:lnTo>
                    <a:pt x="413" y="2482"/>
                  </a:lnTo>
                  <a:lnTo>
                    <a:pt x="455" y="2455"/>
                  </a:lnTo>
                  <a:lnTo>
                    <a:pt x="496" y="2432"/>
                  </a:lnTo>
                  <a:lnTo>
                    <a:pt x="539" y="2409"/>
                  </a:lnTo>
                  <a:lnTo>
                    <a:pt x="583" y="2390"/>
                  </a:lnTo>
                  <a:lnTo>
                    <a:pt x="626" y="2373"/>
                  </a:lnTo>
                  <a:lnTo>
                    <a:pt x="669" y="2357"/>
                  </a:lnTo>
                  <a:lnTo>
                    <a:pt x="713" y="2345"/>
                  </a:lnTo>
                  <a:lnTo>
                    <a:pt x="757" y="2334"/>
                  </a:lnTo>
                  <a:lnTo>
                    <a:pt x="800" y="2324"/>
                  </a:lnTo>
                  <a:lnTo>
                    <a:pt x="843" y="2316"/>
                  </a:lnTo>
                  <a:lnTo>
                    <a:pt x="884" y="2310"/>
                  </a:lnTo>
                  <a:lnTo>
                    <a:pt x="926" y="2305"/>
                  </a:lnTo>
                  <a:lnTo>
                    <a:pt x="966" y="2301"/>
                  </a:lnTo>
                  <a:lnTo>
                    <a:pt x="1005" y="2299"/>
                  </a:lnTo>
                  <a:lnTo>
                    <a:pt x="1044" y="2298"/>
                  </a:lnTo>
                  <a:lnTo>
                    <a:pt x="1081" y="2298"/>
                  </a:lnTo>
                  <a:lnTo>
                    <a:pt x="1116" y="2298"/>
                  </a:lnTo>
                  <a:lnTo>
                    <a:pt x="1149" y="2299"/>
                  </a:lnTo>
                  <a:lnTo>
                    <a:pt x="1181" y="2300"/>
                  </a:lnTo>
                  <a:lnTo>
                    <a:pt x="1210" y="2302"/>
                  </a:lnTo>
                  <a:lnTo>
                    <a:pt x="1237" y="2305"/>
                  </a:lnTo>
                  <a:lnTo>
                    <a:pt x="1714" y="2352"/>
                  </a:lnTo>
                  <a:lnTo>
                    <a:pt x="1501" y="1924"/>
                  </a:lnTo>
                  <a:lnTo>
                    <a:pt x="1469" y="1857"/>
                  </a:lnTo>
                  <a:lnTo>
                    <a:pt x="1438" y="1791"/>
                  </a:lnTo>
                  <a:lnTo>
                    <a:pt x="1411" y="1725"/>
                  </a:lnTo>
                  <a:lnTo>
                    <a:pt x="1386" y="1660"/>
                  </a:lnTo>
                  <a:lnTo>
                    <a:pt x="1364" y="1596"/>
                  </a:lnTo>
                  <a:lnTo>
                    <a:pt x="1344" y="1532"/>
                  </a:lnTo>
                  <a:lnTo>
                    <a:pt x="1326" y="1467"/>
                  </a:lnTo>
                  <a:lnTo>
                    <a:pt x="1310" y="1405"/>
                  </a:lnTo>
                  <a:lnTo>
                    <a:pt x="1298" y="1343"/>
                  </a:lnTo>
                  <a:lnTo>
                    <a:pt x="1286" y="1282"/>
                  </a:lnTo>
                  <a:lnTo>
                    <a:pt x="1279" y="1221"/>
                  </a:lnTo>
                  <a:lnTo>
                    <a:pt x="1273" y="1162"/>
                  </a:lnTo>
                  <a:lnTo>
                    <a:pt x="1268" y="1102"/>
                  </a:lnTo>
                  <a:lnTo>
                    <a:pt x="1267" y="1045"/>
                  </a:lnTo>
                  <a:lnTo>
                    <a:pt x="1270" y="988"/>
                  </a:lnTo>
                  <a:lnTo>
                    <a:pt x="1273" y="931"/>
                  </a:lnTo>
                  <a:lnTo>
                    <a:pt x="1279" y="876"/>
                  </a:lnTo>
                  <a:lnTo>
                    <a:pt x="1288" y="821"/>
                  </a:lnTo>
                  <a:lnTo>
                    <a:pt x="1298" y="769"/>
                  </a:lnTo>
                  <a:lnTo>
                    <a:pt x="1311" y="717"/>
                  </a:lnTo>
                  <a:lnTo>
                    <a:pt x="1327" y="665"/>
                  </a:lnTo>
                  <a:lnTo>
                    <a:pt x="1344" y="615"/>
                  </a:lnTo>
                  <a:lnTo>
                    <a:pt x="1364" y="566"/>
                  </a:lnTo>
                  <a:lnTo>
                    <a:pt x="1386" y="518"/>
                  </a:lnTo>
                  <a:lnTo>
                    <a:pt x="1412" y="472"/>
                  </a:lnTo>
                  <a:lnTo>
                    <a:pt x="1439" y="426"/>
                  </a:lnTo>
                  <a:lnTo>
                    <a:pt x="1469" y="382"/>
                  </a:lnTo>
                  <a:lnTo>
                    <a:pt x="1500" y="339"/>
                  </a:lnTo>
                  <a:lnTo>
                    <a:pt x="1535" y="298"/>
                  </a:lnTo>
                  <a:lnTo>
                    <a:pt x="1571" y="257"/>
                  </a:lnTo>
                  <a:lnTo>
                    <a:pt x="1610" y="218"/>
                  </a:lnTo>
                  <a:lnTo>
                    <a:pt x="1652" y="181"/>
                  </a:lnTo>
                  <a:lnTo>
                    <a:pt x="1682" y="155"/>
                  </a:lnTo>
                  <a:lnTo>
                    <a:pt x="1715" y="129"/>
                  </a:lnTo>
                  <a:lnTo>
                    <a:pt x="1746" y="106"/>
                  </a:lnTo>
                  <a:lnTo>
                    <a:pt x="1779" y="82"/>
                  </a:lnTo>
                  <a:lnTo>
                    <a:pt x="1811" y="61"/>
                  </a:lnTo>
                  <a:lnTo>
                    <a:pt x="1845" y="39"/>
                  </a:lnTo>
                  <a:lnTo>
                    <a:pt x="1879" y="19"/>
                  </a:lnTo>
                  <a:lnTo>
                    <a:pt x="1914" y="0"/>
                  </a:lnTo>
                  <a:lnTo>
                    <a:pt x="1896" y="34"/>
                  </a:lnTo>
                  <a:lnTo>
                    <a:pt x="1879" y="69"/>
                  </a:lnTo>
                  <a:lnTo>
                    <a:pt x="1862" y="103"/>
                  </a:lnTo>
                  <a:lnTo>
                    <a:pt x="1846" y="138"/>
                  </a:lnTo>
                  <a:lnTo>
                    <a:pt x="1832" y="174"/>
                  </a:lnTo>
                  <a:lnTo>
                    <a:pt x="1817" y="211"/>
                  </a:lnTo>
                  <a:lnTo>
                    <a:pt x="1803" y="247"/>
                  </a:lnTo>
                  <a:lnTo>
                    <a:pt x="1790" y="284"/>
                  </a:lnTo>
                  <a:lnTo>
                    <a:pt x="1778" y="321"/>
                  </a:lnTo>
                  <a:lnTo>
                    <a:pt x="1765" y="358"/>
                  </a:lnTo>
                  <a:lnTo>
                    <a:pt x="1754" y="396"/>
                  </a:lnTo>
                  <a:lnTo>
                    <a:pt x="1744" y="433"/>
                  </a:lnTo>
                  <a:lnTo>
                    <a:pt x="1734" y="471"/>
                  </a:lnTo>
                  <a:lnTo>
                    <a:pt x="1725" y="508"/>
                  </a:lnTo>
                  <a:lnTo>
                    <a:pt x="1717" y="545"/>
                  </a:lnTo>
                  <a:lnTo>
                    <a:pt x="1709" y="582"/>
                  </a:lnTo>
                  <a:lnTo>
                    <a:pt x="1701" y="619"/>
                  </a:lnTo>
                  <a:lnTo>
                    <a:pt x="1694" y="656"/>
                  </a:lnTo>
                  <a:lnTo>
                    <a:pt x="1689" y="692"/>
                  </a:lnTo>
                  <a:lnTo>
                    <a:pt x="1683" y="728"/>
                  </a:lnTo>
                  <a:lnTo>
                    <a:pt x="1679" y="764"/>
                  </a:lnTo>
                  <a:lnTo>
                    <a:pt x="1674" y="799"/>
                  </a:lnTo>
                  <a:lnTo>
                    <a:pt x="1672" y="834"/>
                  </a:lnTo>
                  <a:lnTo>
                    <a:pt x="1669" y="867"/>
                  </a:lnTo>
                  <a:lnTo>
                    <a:pt x="1666" y="900"/>
                  </a:lnTo>
                  <a:lnTo>
                    <a:pt x="1665" y="933"/>
                  </a:lnTo>
                  <a:lnTo>
                    <a:pt x="1664" y="965"/>
                  </a:lnTo>
                  <a:lnTo>
                    <a:pt x="1664" y="997"/>
                  </a:lnTo>
                  <a:lnTo>
                    <a:pt x="1665" y="1027"/>
                  </a:lnTo>
                  <a:lnTo>
                    <a:pt x="1665" y="1056"/>
                  </a:lnTo>
                  <a:lnTo>
                    <a:pt x="1667" y="1084"/>
                  </a:lnTo>
                  <a:lnTo>
                    <a:pt x="1670" y="1111"/>
                  </a:lnTo>
                  <a:lnTo>
                    <a:pt x="1674" y="1151"/>
                  </a:lnTo>
                  <a:lnTo>
                    <a:pt x="1681" y="1196"/>
                  </a:lnTo>
                  <a:lnTo>
                    <a:pt x="1690" y="1244"/>
                  </a:lnTo>
                  <a:lnTo>
                    <a:pt x="1700" y="1297"/>
                  </a:lnTo>
                  <a:lnTo>
                    <a:pt x="1712" y="1353"/>
                  </a:lnTo>
                  <a:lnTo>
                    <a:pt x="1727" y="1411"/>
                  </a:lnTo>
                  <a:lnTo>
                    <a:pt x="1743" y="1472"/>
                  </a:lnTo>
                  <a:lnTo>
                    <a:pt x="1761" y="1535"/>
                  </a:lnTo>
                  <a:lnTo>
                    <a:pt x="1781" y="1599"/>
                  </a:lnTo>
                  <a:lnTo>
                    <a:pt x="1803" y="1665"/>
                  </a:lnTo>
                  <a:lnTo>
                    <a:pt x="1827" y="1730"/>
                  </a:lnTo>
                  <a:lnTo>
                    <a:pt x="1852" y="1797"/>
                  </a:lnTo>
                  <a:lnTo>
                    <a:pt x="1879" y="1862"/>
                  </a:lnTo>
                  <a:lnTo>
                    <a:pt x="1908" y="1926"/>
                  </a:lnTo>
                  <a:lnTo>
                    <a:pt x="1939" y="1989"/>
                  </a:lnTo>
                  <a:lnTo>
                    <a:pt x="1972" y="2051"/>
                  </a:lnTo>
                  <a:lnTo>
                    <a:pt x="2007" y="2109"/>
                  </a:lnTo>
                  <a:lnTo>
                    <a:pt x="2043" y="2165"/>
                  </a:lnTo>
                  <a:lnTo>
                    <a:pt x="2080" y="2218"/>
                  </a:lnTo>
                  <a:lnTo>
                    <a:pt x="2120" y="2266"/>
                  </a:lnTo>
                  <a:lnTo>
                    <a:pt x="2161" y="2311"/>
                  </a:lnTo>
                  <a:lnTo>
                    <a:pt x="2205" y="2352"/>
                  </a:lnTo>
                  <a:lnTo>
                    <a:pt x="2248" y="2385"/>
                  </a:lnTo>
                  <a:lnTo>
                    <a:pt x="2296" y="2415"/>
                  </a:lnTo>
                  <a:lnTo>
                    <a:pt x="2343" y="2438"/>
                  </a:lnTo>
                  <a:lnTo>
                    <a:pt x="2392" y="2454"/>
                  </a:lnTo>
                  <a:lnTo>
                    <a:pt x="2444" y="2463"/>
                  </a:lnTo>
                  <a:lnTo>
                    <a:pt x="2497" y="2464"/>
                  </a:lnTo>
                  <a:lnTo>
                    <a:pt x="2551" y="2457"/>
                  </a:lnTo>
                  <a:lnTo>
                    <a:pt x="2607" y="2443"/>
                  </a:lnTo>
                  <a:lnTo>
                    <a:pt x="2664" y="2418"/>
                  </a:lnTo>
                  <a:lnTo>
                    <a:pt x="2724" y="2384"/>
                  </a:lnTo>
                  <a:lnTo>
                    <a:pt x="2642" y="2439"/>
                  </a:lnTo>
                  <a:lnTo>
                    <a:pt x="2560" y="2494"/>
                  </a:lnTo>
                  <a:lnTo>
                    <a:pt x="2518" y="2523"/>
                  </a:lnTo>
                  <a:lnTo>
                    <a:pt x="2479" y="2551"/>
                  </a:lnTo>
                  <a:lnTo>
                    <a:pt x="2438" y="2580"/>
                  </a:lnTo>
                  <a:lnTo>
                    <a:pt x="2399" y="2608"/>
                  </a:lnTo>
                  <a:lnTo>
                    <a:pt x="2361" y="2638"/>
                  </a:lnTo>
                  <a:lnTo>
                    <a:pt x="2324" y="2667"/>
                  </a:lnTo>
                  <a:lnTo>
                    <a:pt x="2287" y="2699"/>
                  </a:lnTo>
                  <a:lnTo>
                    <a:pt x="2252" y="2730"/>
                  </a:lnTo>
                  <a:lnTo>
                    <a:pt x="2217" y="2762"/>
                  </a:lnTo>
                  <a:lnTo>
                    <a:pt x="2184" y="2794"/>
                  </a:lnTo>
                  <a:lnTo>
                    <a:pt x="2152" y="2828"/>
                  </a:lnTo>
                  <a:lnTo>
                    <a:pt x="2123" y="2862"/>
                  </a:lnTo>
                  <a:lnTo>
                    <a:pt x="2093" y="2898"/>
                  </a:lnTo>
                  <a:lnTo>
                    <a:pt x="2066" y="2934"/>
                  </a:lnTo>
                  <a:lnTo>
                    <a:pt x="2042" y="2971"/>
                  </a:lnTo>
                  <a:lnTo>
                    <a:pt x="2019" y="3009"/>
                  </a:lnTo>
                  <a:lnTo>
                    <a:pt x="1998" y="3050"/>
                  </a:lnTo>
                  <a:lnTo>
                    <a:pt x="1980" y="3090"/>
                  </a:lnTo>
                  <a:lnTo>
                    <a:pt x="1963" y="3132"/>
                  </a:lnTo>
                  <a:lnTo>
                    <a:pt x="1950" y="3174"/>
                  </a:lnTo>
                  <a:lnTo>
                    <a:pt x="1938" y="3219"/>
                  </a:lnTo>
                  <a:lnTo>
                    <a:pt x="1929" y="3265"/>
                  </a:lnTo>
                  <a:lnTo>
                    <a:pt x="1924" y="3312"/>
                  </a:lnTo>
                  <a:lnTo>
                    <a:pt x="1920" y="3361"/>
                  </a:lnTo>
                  <a:lnTo>
                    <a:pt x="1920" y="3411"/>
                  </a:lnTo>
                  <a:lnTo>
                    <a:pt x="1923" y="3463"/>
                  </a:lnTo>
                  <a:lnTo>
                    <a:pt x="1929" y="3517"/>
                  </a:lnTo>
                  <a:lnTo>
                    <a:pt x="1939" y="3572"/>
                  </a:lnTo>
                  <a:lnTo>
                    <a:pt x="1948" y="3614"/>
                  </a:lnTo>
                  <a:lnTo>
                    <a:pt x="1959" y="3655"/>
                  </a:lnTo>
                  <a:lnTo>
                    <a:pt x="1971" y="3698"/>
                  </a:lnTo>
                  <a:lnTo>
                    <a:pt x="1985" y="3741"/>
                  </a:lnTo>
                  <a:lnTo>
                    <a:pt x="2001" y="3782"/>
                  </a:lnTo>
                  <a:lnTo>
                    <a:pt x="2019" y="3825"/>
                  </a:lnTo>
                  <a:lnTo>
                    <a:pt x="2037" y="3866"/>
                  </a:lnTo>
                  <a:lnTo>
                    <a:pt x="2059" y="3908"/>
                  </a:lnTo>
                  <a:lnTo>
                    <a:pt x="2080" y="3948"/>
                  </a:lnTo>
                  <a:lnTo>
                    <a:pt x="2103" y="3989"/>
                  </a:lnTo>
                  <a:lnTo>
                    <a:pt x="2128" y="4029"/>
                  </a:lnTo>
                  <a:lnTo>
                    <a:pt x="2154" y="4068"/>
                  </a:lnTo>
                  <a:lnTo>
                    <a:pt x="2182" y="4106"/>
                  </a:lnTo>
                  <a:lnTo>
                    <a:pt x="2210" y="4142"/>
                  </a:lnTo>
                  <a:lnTo>
                    <a:pt x="2241" y="4178"/>
                  </a:lnTo>
                  <a:lnTo>
                    <a:pt x="2272" y="4211"/>
                  </a:lnTo>
                  <a:lnTo>
                    <a:pt x="2305" y="4245"/>
                  </a:lnTo>
                  <a:lnTo>
                    <a:pt x="2338" y="4275"/>
                  </a:lnTo>
                  <a:lnTo>
                    <a:pt x="2373" y="4306"/>
                  </a:lnTo>
                  <a:lnTo>
                    <a:pt x="2409" y="4333"/>
                  </a:lnTo>
                  <a:lnTo>
                    <a:pt x="2446" y="4359"/>
                  </a:lnTo>
                  <a:lnTo>
                    <a:pt x="2484" y="4383"/>
                  </a:lnTo>
                  <a:lnTo>
                    <a:pt x="2524" y="4405"/>
                  </a:lnTo>
                  <a:lnTo>
                    <a:pt x="2564" y="4424"/>
                  </a:lnTo>
                  <a:lnTo>
                    <a:pt x="2605" y="4442"/>
                  </a:lnTo>
                  <a:lnTo>
                    <a:pt x="2646" y="4456"/>
                  </a:lnTo>
                  <a:lnTo>
                    <a:pt x="2689" y="4468"/>
                  </a:lnTo>
                  <a:lnTo>
                    <a:pt x="2733" y="4478"/>
                  </a:lnTo>
                  <a:lnTo>
                    <a:pt x="2778" y="4483"/>
                  </a:lnTo>
                  <a:lnTo>
                    <a:pt x="2823" y="4488"/>
                  </a:lnTo>
                  <a:lnTo>
                    <a:pt x="2869" y="4488"/>
                  </a:lnTo>
                  <a:lnTo>
                    <a:pt x="2916" y="4486"/>
                  </a:lnTo>
                  <a:lnTo>
                    <a:pt x="2964" y="4480"/>
                  </a:lnTo>
                  <a:lnTo>
                    <a:pt x="3014" y="4472"/>
                  </a:lnTo>
                  <a:lnTo>
                    <a:pt x="3063" y="4463"/>
                  </a:lnTo>
                  <a:lnTo>
                    <a:pt x="3114" y="4452"/>
                  </a:lnTo>
                  <a:lnTo>
                    <a:pt x="3163" y="4438"/>
                  </a:lnTo>
                  <a:lnTo>
                    <a:pt x="3214" y="4423"/>
                  </a:lnTo>
                  <a:lnTo>
                    <a:pt x="3263" y="4406"/>
                  </a:lnTo>
                  <a:lnTo>
                    <a:pt x="3313" y="4387"/>
                  </a:lnTo>
                  <a:lnTo>
                    <a:pt x="3362" y="4366"/>
                  </a:lnTo>
                  <a:lnTo>
                    <a:pt x="3411" y="4344"/>
                  </a:lnTo>
                  <a:lnTo>
                    <a:pt x="3458" y="4319"/>
                  </a:lnTo>
                  <a:lnTo>
                    <a:pt x="3504" y="4293"/>
                  </a:lnTo>
                  <a:lnTo>
                    <a:pt x="3548" y="4265"/>
                  </a:lnTo>
                  <a:lnTo>
                    <a:pt x="3592" y="4235"/>
                  </a:lnTo>
                  <a:lnTo>
                    <a:pt x="3632" y="4203"/>
                  </a:lnTo>
                  <a:lnTo>
                    <a:pt x="3672" y="4171"/>
                  </a:lnTo>
                  <a:lnTo>
                    <a:pt x="3710" y="4136"/>
                  </a:lnTo>
                  <a:lnTo>
                    <a:pt x="3744" y="4100"/>
                  </a:lnTo>
                  <a:lnTo>
                    <a:pt x="3778" y="4063"/>
                  </a:lnTo>
                  <a:lnTo>
                    <a:pt x="3808" y="4024"/>
                  </a:lnTo>
                  <a:lnTo>
                    <a:pt x="3835" y="3982"/>
                  </a:lnTo>
                  <a:lnTo>
                    <a:pt x="3860" y="3941"/>
                  </a:lnTo>
                  <a:lnTo>
                    <a:pt x="3881" y="3897"/>
                  </a:lnTo>
                  <a:lnTo>
                    <a:pt x="3899" y="3851"/>
                  </a:lnTo>
                  <a:lnTo>
                    <a:pt x="3914" y="3805"/>
                  </a:lnTo>
                  <a:lnTo>
                    <a:pt x="3925" y="3756"/>
                  </a:lnTo>
                  <a:lnTo>
                    <a:pt x="3932" y="3707"/>
                  </a:lnTo>
                  <a:lnTo>
                    <a:pt x="3934" y="3655"/>
                  </a:lnTo>
                  <a:lnTo>
                    <a:pt x="3933" y="3603"/>
                  </a:lnTo>
                  <a:lnTo>
                    <a:pt x="3928" y="3550"/>
                  </a:lnTo>
                  <a:lnTo>
                    <a:pt x="3917" y="3496"/>
                  </a:lnTo>
                  <a:lnTo>
                    <a:pt x="3903" y="3439"/>
                  </a:lnTo>
                  <a:lnTo>
                    <a:pt x="3916" y="3480"/>
                  </a:lnTo>
                  <a:lnTo>
                    <a:pt x="3933" y="3519"/>
                  </a:lnTo>
                  <a:lnTo>
                    <a:pt x="3952" y="3560"/>
                  </a:lnTo>
                  <a:lnTo>
                    <a:pt x="3974" y="3600"/>
                  </a:lnTo>
                  <a:lnTo>
                    <a:pt x="3998" y="3639"/>
                  </a:lnTo>
                  <a:lnTo>
                    <a:pt x="4024" y="3679"/>
                  </a:lnTo>
                  <a:lnTo>
                    <a:pt x="4053" y="3718"/>
                  </a:lnTo>
                  <a:lnTo>
                    <a:pt x="4084" y="3757"/>
                  </a:lnTo>
                  <a:lnTo>
                    <a:pt x="4115" y="3796"/>
                  </a:lnTo>
                  <a:lnTo>
                    <a:pt x="4150" y="3834"/>
                  </a:lnTo>
                  <a:lnTo>
                    <a:pt x="4185" y="3871"/>
                  </a:lnTo>
                  <a:lnTo>
                    <a:pt x="4222" y="3908"/>
                  </a:lnTo>
                  <a:lnTo>
                    <a:pt x="4260" y="3944"/>
                  </a:lnTo>
                  <a:lnTo>
                    <a:pt x="4301" y="3980"/>
                  </a:lnTo>
                  <a:lnTo>
                    <a:pt x="4341" y="4015"/>
                  </a:lnTo>
                  <a:lnTo>
                    <a:pt x="4383" y="4048"/>
                  </a:lnTo>
                  <a:lnTo>
                    <a:pt x="4424" y="4081"/>
                  </a:lnTo>
                  <a:lnTo>
                    <a:pt x="4467" y="4114"/>
                  </a:lnTo>
                  <a:lnTo>
                    <a:pt x="4511" y="4145"/>
                  </a:lnTo>
                  <a:lnTo>
                    <a:pt x="4555" y="4175"/>
                  </a:lnTo>
                  <a:lnTo>
                    <a:pt x="4598" y="4205"/>
                  </a:lnTo>
                  <a:lnTo>
                    <a:pt x="4643" y="4233"/>
                  </a:lnTo>
                  <a:lnTo>
                    <a:pt x="4687" y="4260"/>
                  </a:lnTo>
                  <a:lnTo>
                    <a:pt x="4731" y="4286"/>
                  </a:lnTo>
                  <a:lnTo>
                    <a:pt x="4775" y="4309"/>
                  </a:lnTo>
                  <a:lnTo>
                    <a:pt x="4818" y="4333"/>
                  </a:lnTo>
                  <a:lnTo>
                    <a:pt x="4860" y="4354"/>
                  </a:lnTo>
                  <a:lnTo>
                    <a:pt x="4903" y="4374"/>
                  </a:lnTo>
                  <a:lnTo>
                    <a:pt x="4945" y="4393"/>
                  </a:lnTo>
                  <a:lnTo>
                    <a:pt x="4984" y="4410"/>
                  </a:lnTo>
                  <a:lnTo>
                    <a:pt x="5023" y="4426"/>
                  </a:lnTo>
                  <a:lnTo>
                    <a:pt x="5062" y="4441"/>
                  </a:lnTo>
                  <a:lnTo>
                    <a:pt x="5109" y="4456"/>
                  </a:lnTo>
                  <a:lnTo>
                    <a:pt x="5159" y="4470"/>
                  </a:lnTo>
                  <a:lnTo>
                    <a:pt x="5211" y="4483"/>
                  </a:lnTo>
                  <a:lnTo>
                    <a:pt x="5266" y="4495"/>
                  </a:lnTo>
                  <a:lnTo>
                    <a:pt x="5322" y="4505"/>
                  </a:lnTo>
                  <a:lnTo>
                    <a:pt x="5380" y="4514"/>
                  </a:lnTo>
                  <a:lnTo>
                    <a:pt x="5439" y="4520"/>
                  </a:lnTo>
                  <a:lnTo>
                    <a:pt x="5500" y="4526"/>
                  </a:lnTo>
                  <a:lnTo>
                    <a:pt x="5562" y="4529"/>
                  </a:lnTo>
                  <a:lnTo>
                    <a:pt x="5625" y="4532"/>
                  </a:lnTo>
                  <a:lnTo>
                    <a:pt x="5688" y="4533"/>
                  </a:lnTo>
                  <a:lnTo>
                    <a:pt x="5752" y="4532"/>
                  </a:lnTo>
                  <a:lnTo>
                    <a:pt x="5816" y="4529"/>
                  </a:lnTo>
                  <a:lnTo>
                    <a:pt x="5880" y="4525"/>
                  </a:lnTo>
                  <a:lnTo>
                    <a:pt x="5944" y="4518"/>
                  </a:lnTo>
                  <a:lnTo>
                    <a:pt x="6008" y="4510"/>
                  </a:lnTo>
                  <a:lnTo>
                    <a:pt x="6072" y="4500"/>
                  </a:lnTo>
                  <a:lnTo>
                    <a:pt x="6135" y="4488"/>
                  </a:lnTo>
                  <a:lnTo>
                    <a:pt x="6197" y="4474"/>
                  </a:lnTo>
                  <a:lnTo>
                    <a:pt x="6257" y="4459"/>
                  </a:lnTo>
                  <a:lnTo>
                    <a:pt x="6317" y="4441"/>
                  </a:lnTo>
                  <a:lnTo>
                    <a:pt x="6375" y="4420"/>
                  </a:lnTo>
                  <a:lnTo>
                    <a:pt x="6432" y="4399"/>
                  </a:lnTo>
                  <a:lnTo>
                    <a:pt x="6487" y="4374"/>
                  </a:lnTo>
                  <a:lnTo>
                    <a:pt x="6539" y="4348"/>
                  </a:lnTo>
                  <a:lnTo>
                    <a:pt x="6590" y="4320"/>
                  </a:lnTo>
                  <a:lnTo>
                    <a:pt x="6638" y="4289"/>
                  </a:lnTo>
                  <a:lnTo>
                    <a:pt x="6683" y="4256"/>
                  </a:lnTo>
                  <a:lnTo>
                    <a:pt x="6726" y="4221"/>
                  </a:lnTo>
                  <a:lnTo>
                    <a:pt x="6766" y="4184"/>
                  </a:lnTo>
                  <a:lnTo>
                    <a:pt x="6802" y="4144"/>
                  </a:lnTo>
                  <a:lnTo>
                    <a:pt x="6836" y="4102"/>
                  </a:lnTo>
                  <a:lnTo>
                    <a:pt x="6860" y="4144"/>
                  </a:lnTo>
                  <a:lnTo>
                    <a:pt x="6884" y="4184"/>
                  </a:lnTo>
                  <a:lnTo>
                    <a:pt x="6909" y="4223"/>
                  </a:lnTo>
                  <a:lnTo>
                    <a:pt x="6934" y="4260"/>
                  </a:lnTo>
                  <a:lnTo>
                    <a:pt x="6959" y="4296"/>
                  </a:lnTo>
                  <a:lnTo>
                    <a:pt x="6984" y="4329"/>
                  </a:lnTo>
                  <a:lnTo>
                    <a:pt x="7009" y="4362"/>
                  </a:lnTo>
                  <a:lnTo>
                    <a:pt x="7035" y="4393"/>
                  </a:lnTo>
                  <a:lnTo>
                    <a:pt x="7061" y="4424"/>
                  </a:lnTo>
                  <a:lnTo>
                    <a:pt x="7088" y="4452"/>
                  </a:lnTo>
                  <a:lnTo>
                    <a:pt x="7115" y="4478"/>
                  </a:lnTo>
                  <a:lnTo>
                    <a:pt x="7142" y="4503"/>
                  </a:lnTo>
                  <a:lnTo>
                    <a:pt x="7171" y="4527"/>
                  </a:lnTo>
                  <a:lnTo>
                    <a:pt x="7199" y="4550"/>
                  </a:lnTo>
                  <a:lnTo>
                    <a:pt x="7229" y="4570"/>
                  </a:lnTo>
                  <a:lnTo>
                    <a:pt x="7260" y="4590"/>
                  </a:lnTo>
                  <a:lnTo>
                    <a:pt x="7290" y="4608"/>
                  </a:lnTo>
                  <a:lnTo>
                    <a:pt x="7323" y="4625"/>
                  </a:lnTo>
                  <a:lnTo>
                    <a:pt x="7355" y="4639"/>
                  </a:lnTo>
                  <a:lnTo>
                    <a:pt x="7389" y="4653"/>
                  </a:lnTo>
                  <a:lnTo>
                    <a:pt x="7425" y="4665"/>
                  </a:lnTo>
                  <a:lnTo>
                    <a:pt x="7461" y="4677"/>
                  </a:lnTo>
                  <a:lnTo>
                    <a:pt x="7498" y="4687"/>
                  </a:lnTo>
                  <a:lnTo>
                    <a:pt x="7536" y="4695"/>
                  </a:lnTo>
                  <a:lnTo>
                    <a:pt x="7576" y="4701"/>
                  </a:lnTo>
                  <a:lnTo>
                    <a:pt x="7617" y="4707"/>
                  </a:lnTo>
                  <a:lnTo>
                    <a:pt x="7660" y="4711"/>
                  </a:lnTo>
                  <a:lnTo>
                    <a:pt x="7704" y="4714"/>
                  </a:lnTo>
                  <a:lnTo>
                    <a:pt x="7749" y="4715"/>
                  </a:lnTo>
                  <a:lnTo>
                    <a:pt x="7796" y="4716"/>
                  </a:lnTo>
                  <a:lnTo>
                    <a:pt x="7844" y="4714"/>
                  </a:lnTo>
                  <a:lnTo>
                    <a:pt x="7894" y="4711"/>
                  </a:lnTo>
                  <a:lnTo>
                    <a:pt x="7930" y="4709"/>
                  </a:lnTo>
                  <a:lnTo>
                    <a:pt x="7967" y="4703"/>
                  </a:lnTo>
                  <a:lnTo>
                    <a:pt x="8004" y="4698"/>
                  </a:lnTo>
                  <a:lnTo>
                    <a:pt x="8041" y="4690"/>
                  </a:lnTo>
                  <a:lnTo>
                    <a:pt x="8079" y="4681"/>
                  </a:lnTo>
                  <a:lnTo>
                    <a:pt x="8116" y="4670"/>
                  </a:lnTo>
                  <a:lnTo>
                    <a:pt x="8153" y="4657"/>
                  </a:lnTo>
                  <a:lnTo>
                    <a:pt x="8190" y="4644"/>
                  </a:lnTo>
                  <a:lnTo>
                    <a:pt x="8227" y="4628"/>
                  </a:lnTo>
                  <a:lnTo>
                    <a:pt x="8263" y="4611"/>
                  </a:lnTo>
                  <a:lnTo>
                    <a:pt x="8299" y="4593"/>
                  </a:lnTo>
                  <a:lnTo>
                    <a:pt x="8335" y="4574"/>
                  </a:lnTo>
                  <a:lnTo>
                    <a:pt x="8369" y="4553"/>
                  </a:lnTo>
                  <a:lnTo>
                    <a:pt x="8403" y="4532"/>
                  </a:lnTo>
                  <a:lnTo>
                    <a:pt x="8435" y="4508"/>
                  </a:lnTo>
                  <a:lnTo>
                    <a:pt x="8467" y="4483"/>
                  </a:lnTo>
                  <a:lnTo>
                    <a:pt x="8497" y="4457"/>
                  </a:lnTo>
                  <a:lnTo>
                    <a:pt x="8526" y="4430"/>
                  </a:lnTo>
                  <a:lnTo>
                    <a:pt x="8555" y="4402"/>
                  </a:lnTo>
                  <a:lnTo>
                    <a:pt x="8580" y="4373"/>
                  </a:lnTo>
                  <a:lnTo>
                    <a:pt x="8605" y="4343"/>
                  </a:lnTo>
                  <a:lnTo>
                    <a:pt x="8628" y="4311"/>
                  </a:lnTo>
                  <a:lnTo>
                    <a:pt x="8649" y="4279"/>
                  </a:lnTo>
                  <a:lnTo>
                    <a:pt x="8668" y="4246"/>
                  </a:lnTo>
                  <a:lnTo>
                    <a:pt x="8685" y="4211"/>
                  </a:lnTo>
                  <a:lnTo>
                    <a:pt x="8700" y="4175"/>
                  </a:lnTo>
                  <a:lnTo>
                    <a:pt x="8712" y="4139"/>
                  </a:lnTo>
                  <a:lnTo>
                    <a:pt x="8722" y="4102"/>
                  </a:lnTo>
                  <a:lnTo>
                    <a:pt x="8730" y="4064"/>
                  </a:lnTo>
                  <a:lnTo>
                    <a:pt x="8735" y="4025"/>
                  </a:lnTo>
                  <a:lnTo>
                    <a:pt x="8738" y="3984"/>
                  </a:lnTo>
                  <a:lnTo>
                    <a:pt x="8738" y="3944"/>
                  </a:lnTo>
                  <a:lnTo>
                    <a:pt x="8783" y="3988"/>
                  </a:lnTo>
                  <a:lnTo>
                    <a:pt x="8832" y="4028"/>
                  </a:lnTo>
                  <a:lnTo>
                    <a:pt x="8883" y="4065"/>
                  </a:lnTo>
                  <a:lnTo>
                    <a:pt x="8937" y="4098"/>
                  </a:lnTo>
                  <a:lnTo>
                    <a:pt x="8993" y="4127"/>
                  </a:lnTo>
                  <a:lnTo>
                    <a:pt x="9051" y="4152"/>
                  </a:lnTo>
                  <a:lnTo>
                    <a:pt x="9112" y="4173"/>
                  </a:lnTo>
                  <a:lnTo>
                    <a:pt x="9173" y="4191"/>
                  </a:lnTo>
                  <a:lnTo>
                    <a:pt x="9236" y="4205"/>
                  </a:lnTo>
                  <a:lnTo>
                    <a:pt x="9300" y="4215"/>
                  </a:lnTo>
                  <a:lnTo>
                    <a:pt x="9363" y="4221"/>
                  </a:lnTo>
                  <a:lnTo>
                    <a:pt x="9428" y="4224"/>
                  </a:lnTo>
                  <a:lnTo>
                    <a:pt x="9492" y="4223"/>
                  </a:lnTo>
                  <a:lnTo>
                    <a:pt x="9556" y="4218"/>
                  </a:lnTo>
                  <a:lnTo>
                    <a:pt x="9619" y="4209"/>
                  </a:lnTo>
                  <a:lnTo>
                    <a:pt x="9682" y="4197"/>
                  </a:lnTo>
                  <a:lnTo>
                    <a:pt x="9742" y="4181"/>
                  </a:lnTo>
                  <a:lnTo>
                    <a:pt x="9803" y="4161"/>
                  </a:lnTo>
                  <a:lnTo>
                    <a:pt x="9860" y="4138"/>
                  </a:lnTo>
                  <a:lnTo>
                    <a:pt x="9917" y="4111"/>
                  </a:lnTo>
                  <a:lnTo>
                    <a:pt x="9971" y="4081"/>
                  </a:lnTo>
                  <a:lnTo>
                    <a:pt x="10021" y="4046"/>
                  </a:lnTo>
                  <a:lnTo>
                    <a:pt x="10070" y="4009"/>
                  </a:lnTo>
                  <a:lnTo>
                    <a:pt x="10113" y="3968"/>
                  </a:lnTo>
                  <a:lnTo>
                    <a:pt x="10155" y="3923"/>
                  </a:lnTo>
                  <a:lnTo>
                    <a:pt x="10192" y="3874"/>
                  </a:lnTo>
                  <a:lnTo>
                    <a:pt x="10226" y="3823"/>
                  </a:lnTo>
                  <a:lnTo>
                    <a:pt x="10255" y="3766"/>
                  </a:lnTo>
                  <a:lnTo>
                    <a:pt x="10279" y="3707"/>
                  </a:lnTo>
                  <a:lnTo>
                    <a:pt x="10299" y="3645"/>
                  </a:lnTo>
                  <a:lnTo>
                    <a:pt x="10312" y="3579"/>
                  </a:lnTo>
                  <a:lnTo>
                    <a:pt x="10320" y="3509"/>
                  </a:lnTo>
                  <a:lnTo>
                    <a:pt x="10321" y="3606"/>
                  </a:lnTo>
                  <a:lnTo>
                    <a:pt x="10330" y="3698"/>
                  </a:lnTo>
                  <a:lnTo>
                    <a:pt x="10345" y="3784"/>
                  </a:lnTo>
                  <a:lnTo>
                    <a:pt x="10367" y="3866"/>
                  </a:lnTo>
                  <a:lnTo>
                    <a:pt x="10397" y="3943"/>
                  </a:lnTo>
                  <a:lnTo>
                    <a:pt x="10431" y="4015"/>
                  </a:lnTo>
                  <a:lnTo>
                    <a:pt x="10472" y="4081"/>
                  </a:lnTo>
                  <a:lnTo>
                    <a:pt x="10518" y="4143"/>
                  </a:lnTo>
                  <a:lnTo>
                    <a:pt x="10570" y="4200"/>
                  </a:lnTo>
                  <a:lnTo>
                    <a:pt x="10625" y="4253"/>
                  </a:lnTo>
                  <a:lnTo>
                    <a:pt x="10685" y="4301"/>
                  </a:lnTo>
                  <a:lnTo>
                    <a:pt x="10749" y="4345"/>
                  </a:lnTo>
                  <a:lnTo>
                    <a:pt x="10817" y="4384"/>
                  </a:lnTo>
                  <a:lnTo>
                    <a:pt x="10888" y="4419"/>
                  </a:lnTo>
                  <a:lnTo>
                    <a:pt x="10962" y="4450"/>
                  </a:lnTo>
                  <a:lnTo>
                    <a:pt x="11039" y="4475"/>
                  </a:lnTo>
                  <a:lnTo>
                    <a:pt x="11118" y="4497"/>
                  </a:lnTo>
                  <a:lnTo>
                    <a:pt x="11199" y="4515"/>
                  </a:lnTo>
                  <a:lnTo>
                    <a:pt x="11281" y="4528"/>
                  </a:lnTo>
                  <a:lnTo>
                    <a:pt x="11364" y="4538"/>
                  </a:lnTo>
                  <a:lnTo>
                    <a:pt x="11449" y="4544"/>
                  </a:lnTo>
                  <a:lnTo>
                    <a:pt x="11534" y="4545"/>
                  </a:lnTo>
                  <a:lnTo>
                    <a:pt x="11619" y="4544"/>
                  </a:lnTo>
                  <a:lnTo>
                    <a:pt x="11704" y="4537"/>
                  </a:lnTo>
                  <a:lnTo>
                    <a:pt x="11788" y="4528"/>
                  </a:lnTo>
                  <a:lnTo>
                    <a:pt x="11872" y="4515"/>
                  </a:lnTo>
                  <a:lnTo>
                    <a:pt x="11954" y="4499"/>
                  </a:lnTo>
                  <a:lnTo>
                    <a:pt x="12035" y="4479"/>
                  </a:lnTo>
                  <a:lnTo>
                    <a:pt x="12113" y="4455"/>
                  </a:lnTo>
                  <a:lnTo>
                    <a:pt x="12189" y="4428"/>
                  </a:lnTo>
                  <a:lnTo>
                    <a:pt x="12263" y="4398"/>
                  </a:lnTo>
                  <a:lnTo>
                    <a:pt x="12334" y="4364"/>
                  </a:lnTo>
                  <a:lnTo>
                    <a:pt x="12394" y="4333"/>
                  </a:lnTo>
                  <a:lnTo>
                    <a:pt x="12451" y="4300"/>
                  </a:lnTo>
                  <a:lnTo>
                    <a:pt x="12507" y="4265"/>
                  </a:lnTo>
                  <a:lnTo>
                    <a:pt x="12561" y="4229"/>
                  </a:lnTo>
                  <a:lnTo>
                    <a:pt x="12614" y="4192"/>
                  </a:lnTo>
                  <a:lnTo>
                    <a:pt x="12666" y="4153"/>
                  </a:lnTo>
                  <a:lnTo>
                    <a:pt x="12715" y="4112"/>
                  </a:lnTo>
                  <a:lnTo>
                    <a:pt x="12763" y="4071"/>
                  </a:lnTo>
                  <a:lnTo>
                    <a:pt x="12810" y="4027"/>
                  </a:lnTo>
                  <a:lnTo>
                    <a:pt x="12854" y="3983"/>
                  </a:lnTo>
                  <a:lnTo>
                    <a:pt x="12897" y="3937"/>
                  </a:lnTo>
                  <a:lnTo>
                    <a:pt x="12939" y="3890"/>
                  </a:lnTo>
                  <a:lnTo>
                    <a:pt x="12978" y="3842"/>
                  </a:lnTo>
                  <a:lnTo>
                    <a:pt x="13016" y="3791"/>
                  </a:lnTo>
                  <a:lnTo>
                    <a:pt x="13052" y="3741"/>
                  </a:lnTo>
                  <a:lnTo>
                    <a:pt x="13087" y="3689"/>
                  </a:lnTo>
                  <a:lnTo>
                    <a:pt x="13120" y="3635"/>
                  </a:lnTo>
                  <a:lnTo>
                    <a:pt x="13151" y="3581"/>
                  </a:lnTo>
                  <a:lnTo>
                    <a:pt x="13180" y="3526"/>
                  </a:lnTo>
                  <a:lnTo>
                    <a:pt x="13208" y="3470"/>
                  </a:lnTo>
                  <a:lnTo>
                    <a:pt x="13234" y="3411"/>
                  </a:lnTo>
                  <a:lnTo>
                    <a:pt x="13258" y="3353"/>
                  </a:lnTo>
                  <a:lnTo>
                    <a:pt x="13280" y="3294"/>
                  </a:lnTo>
                  <a:lnTo>
                    <a:pt x="13302" y="3234"/>
                  </a:lnTo>
                  <a:lnTo>
                    <a:pt x="13321" y="3173"/>
                  </a:lnTo>
                  <a:lnTo>
                    <a:pt x="13338" y="3110"/>
                  </a:lnTo>
                  <a:lnTo>
                    <a:pt x="13352" y="3048"/>
                  </a:lnTo>
                  <a:lnTo>
                    <a:pt x="13366" y="2984"/>
                  </a:lnTo>
                  <a:lnTo>
                    <a:pt x="13378" y="2920"/>
                  </a:lnTo>
                  <a:lnTo>
                    <a:pt x="13387" y="2855"/>
                  </a:lnTo>
                  <a:lnTo>
                    <a:pt x="13396" y="2789"/>
                  </a:lnTo>
                  <a:lnTo>
                    <a:pt x="13402" y="2723"/>
                  </a:lnTo>
                  <a:lnTo>
                    <a:pt x="13406" y="2656"/>
                  </a:lnTo>
                  <a:lnTo>
                    <a:pt x="13407" y="2587"/>
                  </a:lnTo>
                  <a:lnTo>
                    <a:pt x="13407" y="2515"/>
                  </a:lnTo>
                  <a:lnTo>
                    <a:pt x="13405" y="2438"/>
                  </a:lnTo>
                  <a:lnTo>
                    <a:pt x="13401" y="2361"/>
                  </a:lnTo>
                  <a:lnTo>
                    <a:pt x="13394" y="2281"/>
                  </a:lnTo>
                  <a:lnTo>
                    <a:pt x="13385" y="2200"/>
                  </a:lnTo>
                  <a:lnTo>
                    <a:pt x="13374" y="2117"/>
                  </a:lnTo>
                  <a:lnTo>
                    <a:pt x="13367" y="2075"/>
                  </a:lnTo>
                  <a:lnTo>
                    <a:pt x="13359" y="2035"/>
                  </a:lnTo>
                  <a:lnTo>
                    <a:pt x="13351" y="1993"/>
                  </a:lnTo>
                  <a:lnTo>
                    <a:pt x="13342" y="1951"/>
                  </a:lnTo>
                  <a:lnTo>
                    <a:pt x="13333" y="1910"/>
                  </a:lnTo>
                  <a:lnTo>
                    <a:pt x="13323" y="1869"/>
                  </a:lnTo>
                  <a:lnTo>
                    <a:pt x="13313" y="1827"/>
                  </a:lnTo>
                  <a:lnTo>
                    <a:pt x="13302" y="1785"/>
                  </a:lnTo>
                  <a:lnTo>
                    <a:pt x="13289" y="1745"/>
                  </a:lnTo>
                  <a:lnTo>
                    <a:pt x="13277" y="1705"/>
                  </a:lnTo>
                  <a:lnTo>
                    <a:pt x="13265" y="1664"/>
                  </a:lnTo>
                  <a:lnTo>
                    <a:pt x="13250" y="1625"/>
                  </a:lnTo>
                  <a:lnTo>
                    <a:pt x="13235" y="1585"/>
                  </a:lnTo>
                  <a:lnTo>
                    <a:pt x="13220" y="1547"/>
                  </a:lnTo>
                  <a:lnTo>
                    <a:pt x="13204" y="1509"/>
                  </a:lnTo>
                  <a:lnTo>
                    <a:pt x="13187" y="1471"/>
                  </a:lnTo>
                  <a:lnTo>
                    <a:pt x="13201" y="1482"/>
                  </a:lnTo>
                  <a:lnTo>
                    <a:pt x="13215" y="1493"/>
                  </a:lnTo>
                  <a:lnTo>
                    <a:pt x="13256" y="1529"/>
                  </a:lnTo>
                  <a:lnTo>
                    <a:pt x="13295" y="1566"/>
                  </a:lnTo>
                  <a:lnTo>
                    <a:pt x="13332" y="1605"/>
                  </a:lnTo>
                  <a:lnTo>
                    <a:pt x="13368" y="1644"/>
                  </a:lnTo>
                  <a:lnTo>
                    <a:pt x="13402" y="1684"/>
                  </a:lnTo>
                  <a:lnTo>
                    <a:pt x="13434" y="1726"/>
                  </a:lnTo>
                  <a:lnTo>
                    <a:pt x="13465" y="1767"/>
                  </a:lnTo>
                  <a:lnTo>
                    <a:pt x="13494" y="1810"/>
                  </a:lnTo>
                  <a:lnTo>
                    <a:pt x="13521" y="1853"/>
                  </a:lnTo>
                  <a:lnTo>
                    <a:pt x="13547" y="1897"/>
                  </a:lnTo>
                  <a:lnTo>
                    <a:pt x="13572" y="1942"/>
                  </a:lnTo>
                  <a:lnTo>
                    <a:pt x="13595" y="1985"/>
                  </a:lnTo>
                  <a:lnTo>
                    <a:pt x="13616" y="2032"/>
                  </a:lnTo>
                  <a:lnTo>
                    <a:pt x="13637" y="2076"/>
                  </a:lnTo>
                  <a:lnTo>
                    <a:pt x="13656" y="2123"/>
                  </a:lnTo>
                  <a:lnTo>
                    <a:pt x="13674" y="2167"/>
                  </a:lnTo>
                  <a:lnTo>
                    <a:pt x="13690" y="2214"/>
                  </a:lnTo>
                  <a:lnTo>
                    <a:pt x="13705" y="2260"/>
                  </a:lnTo>
                  <a:lnTo>
                    <a:pt x="13719" y="2306"/>
                  </a:lnTo>
                  <a:lnTo>
                    <a:pt x="13732" y="2352"/>
                  </a:lnTo>
                  <a:lnTo>
                    <a:pt x="13743" y="2398"/>
                  </a:lnTo>
                  <a:lnTo>
                    <a:pt x="13755" y="2443"/>
                  </a:lnTo>
                  <a:lnTo>
                    <a:pt x="13765" y="2489"/>
                  </a:lnTo>
                  <a:lnTo>
                    <a:pt x="13774" y="2534"/>
                  </a:lnTo>
                  <a:lnTo>
                    <a:pt x="13782" y="2578"/>
                  </a:lnTo>
                  <a:lnTo>
                    <a:pt x="13788" y="2623"/>
                  </a:lnTo>
                  <a:lnTo>
                    <a:pt x="13795" y="2665"/>
                  </a:lnTo>
                  <a:lnTo>
                    <a:pt x="13801" y="2708"/>
                  </a:lnTo>
                  <a:lnTo>
                    <a:pt x="13805" y="2751"/>
                  </a:lnTo>
                  <a:lnTo>
                    <a:pt x="13810" y="2792"/>
                  </a:lnTo>
                  <a:lnTo>
                    <a:pt x="13813" y="2833"/>
                  </a:lnTo>
                  <a:lnTo>
                    <a:pt x="13817" y="2872"/>
                  </a:lnTo>
                  <a:lnTo>
                    <a:pt x="13818" y="2910"/>
                  </a:lnTo>
                  <a:lnTo>
                    <a:pt x="13819" y="2948"/>
                  </a:lnTo>
                  <a:lnTo>
                    <a:pt x="13820" y="2985"/>
                  </a:lnTo>
                  <a:lnTo>
                    <a:pt x="13820" y="3024"/>
                  </a:lnTo>
                  <a:lnTo>
                    <a:pt x="13819" y="3061"/>
                  </a:lnTo>
                  <a:lnTo>
                    <a:pt x="13817" y="3099"/>
                  </a:lnTo>
                  <a:lnTo>
                    <a:pt x="13814" y="3136"/>
                  </a:lnTo>
                  <a:lnTo>
                    <a:pt x="13811" y="3173"/>
                  </a:lnTo>
                  <a:lnTo>
                    <a:pt x="13806" y="3210"/>
                  </a:lnTo>
                  <a:lnTo>
                    <a:pt x="13802" y="3247"/>
                  </a:lnTo>
                  <a:lnTo>
                    <a:pt x="13796" y="3284"/>
                  </a:lnTo>
                  <a:lnTo>
                    <a:pt x="13790" y="3321"/>
                  </a:lnTo>
                  <a:lnTo>
                    <a:pt x="13783" y="3357"/>
                  </a:lnTo>
                  <a:lnTo>
                    <a:pt x="13775" y="3393"/>
                  </a:lnTo>
                  <a:lnTo>
                    <a:pt x="13766" y="3430"/>
                  </a:lnTo>
                  <a:lnTo>
                    <a:pt x="13757" y="3465"/>
                  </a:lnTo>
                  <a:lnTo>
                    <a:pt x="13747" y="3501"/>
                  </a:lnTo>
                  <a:lnTo>
                    <a:pt x="13737" y="3536"/>
                  </a:lnTo>
                  <a:lnTo>
                    <a:pt x="13724" y="3572"/>
                  </a:lnTo>
                  <a:lnTo>
                    <a:pt x="13713" y="3606"/>
                  </a:lnTo>
                  <a:lnTo>
                    <a:pt x="13700" y="3641"/>
                  </a:lnTo>
                  <a:lnTo>
                    <a:pt x="13686" y="3674"/>
                  </a:lnTo>
                  <a:lnTo>
                    <a:pt x="13672" y="3708"/>
                  </a:lnTo>
                  <a:lnTo>
                    <a:pt x="13657" y="3742"/>
                  </a:lnTo>
                  <a:lnTo>
                    <a:pt x="13641" y="3775"/>
                  </a:lnTo>
                  <a:lnTo>
                    <a:pt x="13625" y="3808"/>
                  </a:lnTo>
                  <a:lnTo>
                    <a:pt x="13607" y="3841"/>
                  </a:lnTo>
                  <a:lnTo>
                    <a:pt x="13591" y="3872"/>
                  </a:lnTo>
                  <a:lnTo>
                    <a:pt x="13572" y="3903"/>
                  </a:lnTo>
                  <a:lnTo>
                    <a:pt x="13552" y="3935"/>
                  </a:lnTo>
                  <a:lnTo>
                    <a:pt x="13533" y="3965"/>
                  </a:lnTo>
                  <a:lnTo>
                    <a:pt x="13512" y="3996"/>
                  </a:lnTo>
                  <a:lnTo>
                    <a:pt x="13468" y="4057"/>
                  </a:lnTo>
                  <a:lnTo>
                    <a:pt x="13420" y="4117"/>
                  </a:lnTo>
                  <a:lnTo>
                    <a:pt x="13370" y="4174"/>
                  </a:lnTo>
                  <a:lnTo>
                    <a:pt x="13318" y="4230"/>
                  </a:lnTo>
                  <a:lnTo>
                    <a:pt x="13262" y="4284"/>
                  </a:lnTo>
                  <a:lnTo>
                    <a:pt x="13204" y="4336"/>
                  </a:lnTo>
                  <a:lnTo>
                    <a:pt x="13144" y="4387"/>
                  </a:lnTo>
                  <a:lnTo>
                    <a:pt x="13082" y="4435"/>
                  </a:lnTo>
                  <a:lnTo>
                    <a:pt x="13016" y="4481"/>
                  </a:lnTo>
                  <a:lnTo>
                    <a:pt x="12950" y="4526"/>
                  </a:lnTo>
                  <a:lnTo>
                    <a:pt x="12880" y="4568"/>
                  </a:lnTo>
                  <a:lnTo>
                    <a:pt x="12808" y="4608"/>
                  </a:lnTo>
                  <a:lnTo>
                    <a:pt x="12735" y="4646"/>
                  </a:lnTo>
                  <a:lnTo>
                    <a:pt x="12659" y="4682"/>
                  </a:lnTo>
                  <a:lnTo>
                    <a:pt x="12581" y="4717"/>
                  </a:lnTo>
                  <a:lnTo>
                    <a:pt x="12502" y="4748"/>
                  </a:lnTo>
                  <a:lnTo>
                    <a:pt x="12421" y="4779"/>
                  </a:lnTo>
                  <a:lnTo>
                    <a:pt x="12336" y="4806"/>
                  </a:lnTo>
                  <a:lnTo>
                    <a:pt x="12252" y="4832"/>
                  </a:lnTo>
                  <a:lnTo>
                    <a:pt x="12164" y="4854"/>
                  </a:lnTo>
                  <a:lnTo>
                    <a:pt x="12077" y="4875"/>
                  </a:lnTo>
                  <a:lnTo>
                    <a:pt x="11986" y="4893"/>
                  </a:lnTo>
                  <a:lnTo>
                    <a:pt x="11895" y="4910"/>
                  </a:lnTo>
                  <a:lnTo>
                    <a:pt x="11801" y="4925"/>
                  </a:lnTo>
                  <a:lnTo>
                    <a:pt x="11707" y="4936"/>
                  </a:lnTo>
                  <a:lnTo>
                    <a:pt x="11610" y="4945"/>
                  </a:lnTo>
                  <a:lnTo>
                    <a:pt x="11514" y="4953"/>
                  </a:lnTo>
                  <a:lnTo>
                    <a:pt x="11415" y="4957"/>
                  </a:lnTo>
                  <a:lnTo>
                    <a:pt x="11315" y="4960"/>
                  </a:lnTo>
                  <a:lnTo>
                    <a:pt x="11214" y="4960"/>
                  </a:lnTo>
                  <a:lnTo>
                    <a:pt x="11111" y="4957"/>
                  </a:lnTo>
                  <a:lnTo>
                    <a:pt x="11009" y="4952"/>
                  </a:lnTo>
                  <a:lnTo>
                    <a:pt x="10993" y="4950"/>
                  </a:lnTo>
                  <a:lnTo>
                    <a:pt x="10954" y="4945"/>
                  </a:lnTo>
                  <a:lnTo>
                    <a:pt x="10897" y="4937"/>
                  </a:lnTo>
                  <a:lnTo>
                    <a:pt x="10833" y="4929"/>
                  </a:lnTo>
                  <a:lnTo>
                    <a:pt x="10769" y="4921"/>
                  </a:lnTo>
                  <a:lnTo>
                    <a:pt x="10711" y="4914"/>
                  </a:lnTo>
                  <a:lnTo>
                    <a:pt x="10672" y="4909"/>
                  </a:lnTo>
                  <a:lnTo>
                    <a:pt x="10657" y="4907"/>
                  </a:lnTo>
                  <a:lnTo>
                    <a:pt x="10586" y="4896"/>
                  </a:lnTo>
                  <a:lnTo>
                    <a:pt x="10515" y="4884"/>
                  </a:lnTo>
                  <a:lnTo>
                    <a:pt x="10443" y="4874"/>
                  </a:lnTo>
                  <a:lnTo>
                    <a:pt x="10371" y="4865"/>
                  </a:lnTo>
                  <a:lnTo>
                    <a:pt x="10299" y="4859"/>
                  </a:lnTo>
                  <a:lnTo>
                    <a:pt x="10226" y="4854"/>
                  </a:lnTo>
                  <a:lnTo>
                    <a:pt x="10189" y="4852"/>
                  </a:lnTo>
                  <a:lnTo>
                    <a:pt x="10152" y="4852"/>
                  </a:lnTo>
                  <a:lnTo>
                    <a:pt x="10116" y="4852"/>
                  </a:lnTo>
                  <a:lnTo>
                    <a:pt x="10079" y="4852"/>
                  </a:lnTo>
                  <a:lnTo>
                    <a:pt x="10049" y="4854"/>
                  </a:lnTo>
                  <a:lnTo>
                    <a:pt x="10020" y="4855"/>
                  </a:lnTo>
                  <a:lnTo>
                    <a:pt x="9993" y="4859"/>
                  </a:lnTo>
                  <a:lnTo>
                    <a:pt x="9967" y="4862"/>
                  </a:lnTo>
                  <a:lnTo>
                    <a:pt x="9944" y="4866"/>
                  </a:lnTo>
                  <a:lnTo>
                    <a:pt x="9920" y="4872"/>
                  </a:lnTo>
                  <a:lnTo>
                    <a:pt x="9898" y="4878"/>
                  </a:lnTo>
                  <a:lnTo>
                    <a:pt x="9876" y="4883"/>
                  </a:lnTo>
                  <a:lnTo>
                    <a:pt x="9856" y="4890"/>
                  </a:lnTo>
                  <a:lnTo>
                    <a:pt x="9836" y="4898"/>
                  </a:lnTo>
                  <a:lnTo>
                    <a:pt x="9818" y="4906"/>
                  </a:lnTo>
                  <a:lnTo>
                    <a:pt x="9800" y="4915"/>
                  </a:lnTo>
                  <a:lnTo>
                    <a:pt x="9783" y="4924"/>
                  </a:lnTo>
                  <a:lnTo>
                    <a:pt x="9767" y="4934"/>
                  </a:lnTo>
                  <a:lnTo>
                    <a:pt x="9753" y="4944"/>
                  </a:lnTo>
                  <a:lnTo>
                    <a:pt x="9738" y="4954"/>
                  </a:lnTo>
                  <a:lnTo>
                    <a:pt x="9724" y="4965"/>
                  </a:lnTo>
                  <a:lnTo>
                    <a:pt x="9712" y="4977"/>
                  </a:lnTo>
                  <a:lnTo>
                    <a:pt x="9700" y="4989"/>
                  </a:lnTo>
                  <a:lnTo>
                    <a:pt x="9687" y="5001"/>
                  </a:lnTo>
                  <a:lnTo>
                    <a:pt x="9676" y="5014"/>
                  </a:lnTo>
                  <a:lnTo>
                    <a:pt x="9666" y="5026"/>
                  </a:lnTo>
                  <a:lnTo>
                    <a:pt x="9656" y="5039"/>
                  </a:lnTo>
                  <a:lnTo>
                    <a:pt x="9646" y="5053"/>
                  </a:lnTo>
                  <a:lnTo>
                    <a:pt x="9628" y="5081"/>
                  </a:lnTo>
                  <a:lnTo>
                    <a:pt x="9611" y="5109"/>
                  </a:lnTo>
                  <a:lnTo>
                    <a:pt x="9595" y="5138"/>
                  </a:lnTo>
                  <a:lnTo>
                    <a:pt x="9581" y="5169"/>
                  </a:lnTo>
                  <a:lnTo>
                    <a:pt x="9530" y="5261"/>
                  </a:lnTo>
                  <a:lnTo>
                    <a:pt x="9478" y="5338"/>
                  </a:lnTo>
                  <a:lnTo>
                    <a:pt x="9424" y="5411"/>
                  </a:lnTo>
                  <a:lnTo>
                    <a:pt x="9368" y="5478"/>
                  </a:lnTo>
                  <a:lnTo>
                    <a:pt x="9309" y="5541"/>
                  </a:lnTo>
                  <a:lnTo>
                    <a:pt x="9248" y="5598"/>
                  </a:lnTo>
                  <a:lnTo>
                    <a:pt x="9185" y="5650"/>
                  </a:lnTo>
                  <a:lnTo>
                    <a:pt x="9120" y="5698"/>
                  </a:lnTo>
                  <a:lnTo>
                    <a:pt x="9054" y="5742"/>
                  </a:lnTo>
                  <a:lnTo>
                    <a:pt x="8986" y="5782"/>
                  </a:lnTo>
                  <a:lnTo>
                    <a:pt x="8916" y="5818"/>
                  </a:lnTo>
                  <a:lnTo>
                    <a:pt x="8847" y="5850"/>
                  </a:lnTo>
                  <a:lnTo>
                    <a:pt x="8775" y="5878"/>
                  </a:lnTo>
                  <a:lnTo>
                    <a:pt x="8703" y="5902"/>
                  </a:lnTo>
                  <a:lnTo>
                    <a:pt x="8631" y="5924"/>
                  </a:lnTo>
                  <a:lnTo>
                    <a:pt x="8558" y="5942"/>
                  </a:lnTo>
                  <a:lnTo>
                    <a:pt x="8485" y="5956"/>
                  </a:lnTo>
                  <a:lnTo>
                    <a:pt x="8412" y="5969"/>
                  </a:lnTo>
                  <a:lnTo>
                    <a:pt x="8339" y="5979"/>
                  </a:lnTo>
                  <a:lnTo>
                    <a:pt x="8267" y="5986"/>
                  </a:lnTo>
                  <a:lnTo>
                    <a:pt x="8194" y="5990"/>
                  </a:lnTo>
                  <a:lnTo>
                    <a:pt x="8122" y="5992"/>
                  </a:lnTo>
                  <a:lnTo>
                    <a:pt x="8051" y="5993"/>
                  </a:lnTo>
                  <a:lnTo>
                    <a:pt x="7981" y="5991"/>
                  </a:lnTo>
                  <a:lnTo>
                    <a:pt x="7913" y="5988"/>
                  </a:lnTo>
                  <a:lnTo>
                    <a:pt x="7845" y="5983"/>
                  </a:lnTo>
                  <a:lnTo>
                    <a:pt x="7780" y="5978"/>
                  </a:lnTo>
                  <a:lnTo>
                    <a:pt x="7715" y="5970"/>
                  </a:lnTo>
                  <a:lnTo>
                    <a:pt x="7653" y="5961"/>
                  </a:lnTo>
                  <a:lnTo>
                    <a:pt x="7592" y="5952"/>
                  </a:lnTo>
                  <a:lnTo>
                    <a:pt x="7534" y="5942"/>
                  </a:lnTo>
                  <a:lnTo>
                    <a:pt x="7478" y="5930"/>
                  </a:lnTo>
                  <a:lnTo>
                    <a:pt x="7425" y="5919"/>
                  </a:lnTo>
                  <a:lnTo>
                    <a:pt x="7397" y="5913"/>
                  </a:lnTo>
                  <a:lnTo>
                    <a:pt x="7368" y="5906"/>
                  </a:lnTo>
                  <a:lnTo>
                    <a:pt x="7335" y="5897"/>
                  </a:lnTo>
                  <a:lnTo>
                    <a:pt x="7300" y="5887"/>
                  </a:lnTo>
                  <a:lnTo>
                    <a:pt x="7263" y="5875"/>
                  </a:lnTo>
                  <a:lnTo>
                    <a:pt x="7224" y="5863"/>
                  </a:lnTo>
                  <a:lnTo>
                    <a:pt x="7185" y="5850"/>
                  </a:lnTo>
                  <a:lnTo>
                    <a:pt x="7143" y="5835"/>
                  </a:lnTo>
                  <a:lnTo>
                    <a:pt x="7100" y="5819"/>
                  </a:lnTo>
                  <a:lnTo>
                    <a:pt x="7056" y="5802"/>
                  </a:lnTo>
                  <a:lnTo>
                    <a:pt x="7011" y="5784"/>
                  </a:lnTo>
                  <a:lnTo>
                    <a:pt x="6968" y="5765"/>
                  </a:lnTo>
                  <a:lnTo>
                    <a:pt x="6923" y="5745"/>
                  </a:lnTo>
                  <a:lnTo>
                    <a:pt x="6878" y="5725"/>
                  </a:lnTo>
                  <a:lnTo>
                    <a:pt x="6833" y="5702"/>
                  </a:lnTo>
                  <a:lnTo>
                    <a:pt x="6789" y="5680"/>
                  </a:lnTo>
                  <a:lnTo>
                    <a:pt x="6745" y="5656"/>
                  </a:lnTo>
                  <a:lnTo>
                    <a:pt x="6702" y="5632"/>
                  </a:lnTo>
                  <a:lnTo>
                    <a:pt x="6661" y="5606"/>
                  </a:lnTo>
                  <a:lnTo>
                    <a:pt x="6620" y="5580"/>
                  </a:lnTo>
                  <a:lnTo>
                    <a:pt x="6581" y="5553"/>
                  </a:lnTo>
                  <a:lnTo>
                    <a:pt x="6545" y="5525"/>
                  </a:lnTo>
                  <a:lnTo>
                    <a:pt x="6510" y="5497"/>
                  </a:lnTo>
                  <a:lnTo>
                    <a:pt x="6478" y="5466"/>
                  </a:lnTo>
                  <a:lnTo>
                    <a:pt x="6447" y="5437"/>
                  </a:lnTo>
                  <a:lnTo>
                    <a:pt x="6419" y="5406"/>
                  </a:lnTo>
                  <a:lnTo>
                    <a:pt x="6394" y="5374"/>
                  </a:lnTo>
                  <a:lnTo>
                    <a:pt x="6373" y="5343"/>
                  </a:lnTo>
                  <a:lnTo>
                    <a:pt x="6355" y="5310"/>
                  </a:lnTo>
                  <a:lnTo>
                    <a:pt x="6340" y="5277"/>
                  </a:lnTo>
                  <a:lnTo>
                    <a:pt x="6330" y="5243"/>
                  </a:lnTo>
                  <a:lnTo>
                    <a:pt x="6324" y="5208"/>
                  </a:lnTo>
                  <a:lnTo>
                    <a:pt x="6265" y="4765"/>
                  </a:lnTo>
                  <a:lnTo>
                    <a:pt x="5904" y="5029"/>
                  </a:lnTo>
                  <a:lnTo>
                    <a:pt x="5827" y="5086"/>
                  </a:lnTo>
                  <a:lnTo>
                    <a:pt x="5747" y="5141"/>
                  </a:lnTo>
                  <a:lnTo>
                    <a:pt x="5667" y="5192"/>
                  </a:lnTo>
                  <a:lnTo>
                    <a:pt x="5586" y="5243"/>
                  </a:lnTo>
                  <a:lnTo>
                    <a:pt x="5505" y="5291"/>
                  </a:lnTo>
                  <a:lnTo>
                    <a:pt x="5423" y="5337"/>
                  </a:lnTo>
                  <a:lnTo>
                    <a:pt x="5341" y="5381"/>
                  </a:lnTo>
                  <a:lnTo>
                    <a:pt x="5258" y="5424"/>
                  </a:lnTo>
                  <a:lnTo>
                    <a:pt x="5174" y="5463"/>
                  </a:lnTo>
                  <a:lnTo>
                    <a:pt x="5091" y="5501"/>
                  </a:lnTo>
                  <a:lnTo>
                    <a:pt x="5006" y="5537"/>
                  </a:lnTo>
                  <a:lnTo>
                    <a:pt x="4921" y="5572"/>
                  </a:lnTo>
                  <a:lnTo>
                    <a:pt x="4837" y="5604"/>
                  </a:lnTo>
                  <a:lnTo>
                    <a:pt x="4751" y="5633"/>
                  </a:lnTo>
                  <a:lnTo>
                    <a:pt x="4666" y="5661"/>
                  </a:lnTo>
                  <a:lnTo>
                    <a:pt x="4581" y="5687"/>
                  </a:lnTo>
                  <a:lnTo>
                    <a:pt x="4495" y="5709"/>
                  </a:lnTo>
                  <a:lnTo>
                    <a:pt x="4409" y="5730"/>
                  </a:lnTo>
                  <a:lnTo>
                    <a:pt x="4323" y="5750"/>
                  </a:lnTo>
                  <a:lnTo>
                    <a:pt x="4238" y="5766"/>
                  </a:lnTo>
                  <a:lnTo>
                    <a:pt x="4151" y="5781"/>
                  </a:lnTo>
                  <a:lnTo>
                    <a:pt x="4066" y="5793"/>
                  </a:lnTo>
                  <a:lnTo>
                    <a:pt x="3980" y="5804"/>
                  </a:lnTo>
                  <a:lnTo>
                    <a:pt x="3895" y="5811"/>
                  </a:lnTo>
                  <a:lnTo>
                    <a:pt x="3811" y="5817"/>
                  </a:lnTo>
                  <a:lnTo>
                    <a:pt x="3725" y="5820"/>
                  </a:lnTo>
                  <a:lnTo>
                    <a:pt x="3641" y="5822"/>
                  </a:lnTo>
                  <a:lnTo>
                    <a:pt x="3558" y="5820"/>
                  </a:lnTo>
                  <a:lnTo>
                    <a:pt x="3473" y="5817"/>
                  </a:lnTo>
                  <a:lnTo>
                    <a:pt x="3391" y="5811"/>
                  </a:lnTo>
                  <a:lnTo>
                    <a:pt x="3308" y="5804"/>
                  </a:lnTo>
                  <a:lnTo>
                    <a:pt x="3226" y="5793"/>
                  </a:lnTo>
                  <a:lnTo>
                    <a:pt x="3153" y="5781"/>
                  </a:lnTo>
                  <a:lnTo>
                    <a:pt x="3076" y="5766"/>
                  </a:lnTo>
                  <a:lnTo>
                    <a:pt x="2995" y="5748"/>
                  </a:lnTo>
                  <a:lnTo>
                    <a:pt x="2913" y="5727"/>
                  </a:lnTo>
                  <a:lnTo>
                    <a:pt x="2827" y="5702"/>
                  </a:lnTo>
                  <a:lnTo>
                    <a:pt x="2741" y="5675"/>
                  </a:lnTo>
                  <a:lnTo>
                    <a:pt x="2652" y="5646"/>
                  </a:lnTo>
                  <a:lnTo>
                    <a:pt x="2563" y="5614"/>
                  </a:lnTo>
                  <a:lnTo>
                    <a:pt x="2472" y="5579"/>
                  </a:lnTo>
                  <a:lnTo>
                    <a:pt x="2382" y="5541"/>
                  </a:lnTo>
                  <a:lnTo>
                    <a:pt x="2292" y="5501"/>
                  </a:lnTo>
                  <a:lnTo>
                    <a:pt x="2202" y="5460"/>
                  </a:lnTo>
                  <a:lnTo>
                    <a:pt x="2114" y="5415"/>
                  </a:lnTo>
                  <a:lnTo>
                    <a:pt x="2027" y="5369"/>
                  </a:lnTo>
                  <a:lnTo>
                    <a:pt x="1941" y="5320"/>
                  </a:lnTo>
                  <a:lnTo>
                    <a:pt x="1857" y="5270"/>
                  </a:lnTo>
                  <a:lnTo>
                    <a:pt x="1776" y="5218"/>
                  </a:lnTo>
                  <a:lnTo>
                    <a:pt x="1699" y="5164"/>
                  </a:lnTo>
                  <a:lnTo>
                    <a:pt x="1624" y="5109"/>
                  </a:lnTo>
                  <a:lnTo>
                    <a:pt x="1553" y="5052"/>
                  </a:lnTo>
                  <a:lnTo>
                    <a:pt x="1485" y="4993"/>
                  </a:lnTo>
                  <a:lnTo>
                    <a:pt x="1422" y="4934"/>
                  </a:lnTo>
                  <a:lnTo>
                    <a:pt x="1365" y="4873"/>
                  </a:lnTo>
                  <a:lnTo>
                    <a:pt x="1312" y="4810"/>
                  </a:lnTo>
                  <a:lnTo>
                    <a:pt x="1266" y="4747"/>
                  </a:lnTo>
                  <a:lnTo>
                    <a:pt x="1226" y="4683"/>
                  </a:lnTo>
                  <a:lnTo>
                    <a:pt x="1191" y="4618"/>
                  </a:lnTo>
                  <a:lnTo>
                    <a:pt x="1164" y="4552"/>
                  </a:lnTo>
                  <a:lnTo>
                    <a:pt x="1143" y="4486"/>
                  </a:lnTo>
                  <a:lnTo>
                    <a:pt x="1130" y="4418"/>
                  </a:lnTo>
                  <a:lnTo>
                    <a:pt x="1126" y="4351"/>
                  </a:lnTo>
                  <a:lnTo>
                    <a:pt x="1130" y="4283"/>
                  </a:lnTo>
                  <a:lnTo>
                    <a:pt x="1173" y="3917"/>
                  </a:lnTo>
                  <a:lnTo>
                    <a:pt x="812" y="3992"/>
                  </a:lnTo>
                  <a:lnTo>
                    <a:pt x="791" y="3997"/>
                  </a:lnTo>
                  <a:lnTo>
                    <a:pt x="769" y="4000"/>
                  </a:lnTo>
                  <a:lnTo>
                    <a:pt x="748" y="4002"/>
                  </a:lnTo>
                  <a:lnTo>
                    <a:pt x="727" y="4005"/>
                  </a:lnTo>
                  <a:lnTo>
                    <a:pt x="705" y="4006"/>
                  </a:lnTo>
                  <a:lnTo>
                    <a:pt x="684" y="4006"/>
                  </a:lnTo>
                  <a:lnTo>
                    <a:pt x="662" y="4005"/>
                  </a:lnTo>
                  <a:lnTo>
                    <a:pt x="640" y="4003"/>
                  </a:lnTo>
                  <a:lnTo>
                    <a:pt x="618" y="4002"/>
                  </a:lnTo>
                  <a:lnTo>
                    <a:pt x="596" y="3999"/>
                  </a:lnTo>
                  <a:lnTo>
                    <a:pt x="575" y="3996"/>
                  </a:lnTo>
                  <a:lnTo>
                    <a:pt x="553" y="3991"/>
                  </a:lnTo>
                  <a:lnTo>
                    <a:pt x="531" y="3987"/>
                  </a:lnTo>
                  <a:lnTo>
                    <a:pt x="510" y="3981"/>
                  </a:lnTo>
                  <a:lnTo>
                    <a:pt x="488" y="3975"/>
                  </a:lnTo>
                  <a:lnTo>
                    <a:pt x="467" y="3968"/>
                  </a:lnTo>
                  <a:lnTo>
                    <a:pt x="447" y="3961"/>
                  </a:lnTo>
                  <a:lnTo>
                    <a:pt x="426" y="3953"/>
                  </a:lnTo>
                  <a:lnTo>
                    <a:pt x="405" y="3944"/>
                  </a:lnTo>
                  <a:lnTo>
                    <a:pt x="385" y="3934"/>
                  </a:lnTo>
                  <a:lnTo>
                    <a:pt x="365" y="3924"/>
                  </a:lnTo>
                  <a:lnTo>
                    <a:pt x="345" y="3914"/>
                  </a:lnTo>
                  <a:lnTo>
                    <a:pt x="326" y="3902"/>
                  </a:lnTo>
                  <a:lnTo>
                    <a:pt x="306" y="3890"/>
                  </a:lnTo>
                  <a:lnTo>
                    <a:pt x="288" y="3878"/>
                  </a:lnTo>
                  <a:lnTo>
                    <a:pt x="270" y="3864"/>
                  </a:lnTo>
                  <a:lnTo>
                    <a:pt x="252" y="3851"/>
                  </a:lnTo>
                  <a:lnTo>
                    <a:pt x="234" y="3837"/>
                  </a:lnTo>
                  <a:lnTo>
                    <a:pt x="218" y="3821"/>
                  </a:lnTo>
                  <a:lnTo>
                    <a:pt x="202" y="3807"/>
                  </a:lnTo>
                  <a:lnTo>
                    <a:pt x="186" y="3791"/>
                  </a:lnTo>
                  <a:lnTo>
                    <a:pt x="170" y="3774"/>
                  </a:lnTo>
                  <a:lnTo>
                    <a:pt x="155" y="3755"/>
                  </a:lnTo>
                  <a:lnTo>
                    <a:pt x="139" y="3736"/>
                  </a:lnTo>
                  <a:lnTo>
                    <a:pt x="124" y="3717"/>
                  </a:lnTo>
                  <a:lnTo>
                    <a:pt x="111" y="3697"/>
                  </a:lnTo>
                  <a:lnTo>
                    <a:pt x="97" y="3675"/>
                  </a:lnTo>
                  <a:lnTo>
                    <a:pt x="85" y="3655"/>
                  </a:lnTo>
                  <a:lnTo>
                    <a:pt x="74" y="3634"/>
                  </a:lnTo>
                  <a:lnTo>
                    <a:pt x="64" y="3611"/>
                  </a:lnTo>
                  <a:lnTo>
                    <a:pt x="54" y="3589"/>
                  </a:lnTo>
                  <a:lnTo>
                    <a:pt x="45" y="3566"/>
                  </a:lnTo>
                  <a:lnTo>
                    <a:pt x="37" y="3543"/>
                  </a:lnTo>
                  <a:lnTo>
                    <a:pt x="29" y="3519"/>
                  </a:lnTo>
                  <a:lnTo>
                    <a:pt x="22" y="3496"/>
                  </a:lnTo>
                  <a:lnTo>
                    <a:pt x="16" y="3472"/>
                  </a:lnTo>
                  <a:lnTo>
                    <a:pt x="12" y="3447"/>
                  </a:lnTo>
                  <a:lnTo>
                    <a:pt x="7" y="3421"/>
                  </a:lnTo>
                  <a:lnTo>
                    <a:pt x="4" y="3397"/>
                  </a:lnTo>
                  <a:lnTo>
                    <a:pt x="2" y="3371"/>
                  </a:lnTo>
                  <a:lnTo>
                    <a:pt x="1" y="3345"/>
                  </a:lnTo>
                  <a:lnTo>
                    <a:pt x="0" y="3319"/>
                  </a:lnTo>
                  <a:lnTo>
                    <a:pt x="0" y="3292"/>
                  </a:lnTo>
                  <a:lnTo>
                    <a:pt x="1" y="3265"/>
                  </a:lnTo>
                  <a:lnTo>
                    <a:pt x="2" y="3238"/>
                  </a:lnTo>
                  <a:lnTo>
                    <a:pt x="5" y="3211"/>
                  </a:lnTo>
                  <a:lnTo>
                    <a:pt x="7" y="3183"/>
                  </a:lnTo>
                  <a:lnTo>
                    <a:pt x="12" y="3155"/>
                  </a:lnTo>
                  <a:lnTo>
                    <a:pt x="16" y="3127"/>
                  </a:lnTo>
                  <a:lnTo>
                    <a:pt x="23" y="3099"/>
                  </a:lnTo>
                  <a:lnTo>
                    <a:pt x="30" y="3070"/>
                  </a:lnTo>
                  <a:lnTo>
                    <a:pt x="37" y="3042"/>
                  </a:lnTo>
                  <a:lnTo>
                    <a:pt x="46" y="3012"/>
                  </a:lnTo>
                  <a:lnTo>
                    <a:pt x="55" y="298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00">
                <a:latin typeface="Comic Sans MS" pitchFamily="66" charset="0"/>
                <a:cs typeface="Tahoma" pitchFamily="34" charset="0"/>
              </a:endParaRPr>
            </a:p>
          </p:txBody>
        </p:sp>
      </p:grpSp>
      <p:cxnSp>
        <p:nvCxnSpPr>
          <p:cNvPr id="75" name="구부러진 연결선 74"/>
          <p:cNvCxnSpPr>
            <a:stCxn id="28" idx="1"/>
            <a:endCxn id="33" idx="1"/>
          </p:cNvCxnSpPr>
          <p:nvPr/>
        </p:nvCxnSpPr>
        <p:spPr>
          <a:xfrm rot="10800000" flipV="1">
            <a:off x="1978287" y="3486150"/>
            <a:ext cx="1588" cy="376240"/>
          </a:xfrm>
          <a:prstGeom prst="curvedConnector3">
            <a:avLst>
              <a:gd name="adj1" fmla="val 14395466"/>
            </a:avLst>
          </a:prstGeom>
          <a:noFill/>
          <a:ln w="38100" cap="rnd">
            <a:solidFill>
              <a:schemeClr val="bg1"/>
            </a:solidFill>
            <a:beve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39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Jinho Jung</cp:lastModifiedBy>
  <cp:revision>13</cp:revision>
  <dcterms:created xsi:type="dcterms:W3CDTF">2006-10-05T04:04:58Z</dcterms:created>
  <dcterms:modified xsi:type="dcterms:W3CDTF">2009-06-01T15:57:01Z</dcterms:modified>
</cp:coreProperties>
</file>