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5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3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 4"/>
          <p:cNvSpPr/>
          <p:nvPr/>
        </p:nvSpPr>
        <p:spPr>
          <a:xfrm>
            <a:off x="4857752" y="785794"/>
            <a:ext cx="642942" cy="785818"/>
          </a:xfrm>
          <a:prstGeom prst="can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업무</a:t>
            </a:r>
            <a:endParaRPr lang="ko-KR" altLang="en-US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336137" y="1638287"/>
            <a:ext cx="1379267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버린다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36137" y="2027538"/>
            <a:ext cx="1379267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언젠가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’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36137" y="2424105"/>
            <a:ext cx="1379267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‘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참고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’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로 보관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835411" y="3343274"/>
            <a:ext cx="1379267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프로젝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트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68999" y="5634053"/>
            <a:ext cx="1307829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기다린다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29322" y="5643578"/>
            <a:ext cx="1285866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달력에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기록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80010" y="5643578"/>
            <a:ext cx="1278198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목록에 추가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35411" y="3719514"/>
            <a:ext cx="1379267" cy="285752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프로젝트 계획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3571868" y="1071546"/>
            <a:ext cx="892975" cy="750099"/>
          </a:xfrm>
          <a:prstGeom prst="wedgeRoundRectCallout">
            <a:avLst>
              <a:gd name="adj1" fmla="val 68295"/>
              <a:gd name="adj2" fmla="val -36091"/>
              <a:gd name="adj3" fmla="val 16667"/>
            </a:avLst>
          </a:prstGeom>
          <a:solidFill>
            <a:schemeClr val="accent4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어떤 </a:t>
            </a:r>
            <a:b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일인가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?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4786314" y="1857364"/>
            <a:ext cx="1285884" cy="642942"/>
          </a:xfrm>
          <a:prstGeom prst="wedgeRoundRectCallout">
            <a:avLst>
              <a:gd name="adj1" fmla="val -20071"/>
              <a:gd name="adj2" fmla="val -82380"/>
              <a:gd name="adj3" fmla="val 16667"/>
            </a:avLst>
          </a:prstGeom>
          <a:solidFill>
            <a:schemeClr val="accent4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나의 행동이</a:t>
            </a:r>
            <a:b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 필요한가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? 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786182" y="3333749"/>
            <a:ext cx="1071570" cy="714380"/>
          </a:xfrm>
          <a:prstGeom prst="wedgeRoundRectCallout">
            <a:avLst>
              <a:gd name="adj1" fmla="val 72602"/>
              <a:gd name="adj2" fmla="val -50490"/>
              <a:gd name="adj3" fmla="val 16667"/>
            </a:avLst>
          </a:prstGeom>
          <a:solidFill>
            <a:schemeClr val="accent4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다음에 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할 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일은 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무엇인가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?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5286380" y="3750471"/>
            <a:ext cx="1000132" cy="678661"/>
          </a:xfrm>
          <a:prstGeom prst="wedgeRoundRectCallout">
            <a:avLst>
              <a:gd name="adj1" fmla="val -77938"/>
              <a:gd name="adj2" fmla="val -47040"/>
              <a:gd name="adj3" fmla="val 16667"/>
            </a:avLst>
          </a:prstGeom>
          <a:solidFill>
            <a:schemeClr val="accent4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분 안에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할 수 있나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?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43702" y="4714884"/>
            <a:ext cx="1285884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미룬다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86182" y="4714884"/>
            <a:ext cx="1285884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위임한다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3" name="포인트가 16개인 별 42"/>
          <p:cNvSpPr/>
          <p:nvPr/>
        </p:nvSpPr>
        <p:spPr>
          <a:xfrm>
            <a:off x="7419995" y="3624264"/>
            <a:ext cx="841948" cy="785818"/>
          </a:xfrm>
          <a:prstGeom prst="star16">
            <a:avLst>
              <a:gd name="adj" fmla="val 39961"/>
            </a:avLst>
          </a:prstGeom>
          <a:solidFill>
            <a:schemeClr val="tx2">
              <a:lumMod val="2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즉시</a:t>
            </a:r>
            <a:endParaRPr lang="en-US" altLang="ko-KR" sz="1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처</a:t>
            </a:r>
            <a:r>
              <a:rPr lang="ko-KR" alt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리</a:t>
            </a:r>
            <a:endParaRPr lang="ko-KR" alt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5" name="오른쪽 화살표 설명선 44"/>
          <p:cNvSpPr/>
          <p:nvPr/>
        </p:nvSpPr>
        <p:spPr>
          <a:xfrm>
            <a:off x="6215074" y="1924039"/>
            <a:ext cx="1000132" cy="500066"/>
          </a:xfrm>
          <a:prstGeom prst="rightArrowCallout">
            <a:avLst>
              <a:gd name="adj1" fmla="val 25000"/>
              <a:gd name="adj2" fmla="val 25000"/>
              <a:gd name="adj3" fmla="val 34351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아니오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6" name="오른쪽 화살표 설명선 45"/>
          <p:cNvSpPr/>
          <p:nvPr/>
        </p:nvSpPr>
        <p:spPr>
          <a:xfrm>
            <a:off x="6429388" y="3786190"/>
            <a:ext cx="785818" cy="500066"/>
          </a:xfrm>
          <a:prstGeom prst="rightArrowCallout">
            <a:avLst>
              <a:gd name="adj1" fmla="val 25000"/>
              <a:gd name="adj2" fmla="val 25000"/>
              <a:gd name="adj3" fmla="val 3227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예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3357554" y="3333749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25400" cap="rnd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0" name="아래쪽 화살표 설명선 49"/>
          <p:cNvSpPr/>
          <p:nvPr/>
        </p:nvSpPr>
        <p:spPr>
          <a:xfrm>
            <a:off x="4929190" y="2643182"/>
            <a:ext cx="571504" cy="642942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예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1" name="왼쪽/오른쪽 화살표 설명선 60"/>
          <p:cNvSpPr/>
          <p:nvPr/>
        </p:nvSpPr>
        <p:spPr>
          <a:xfrm>
            <a:off x="5214942" y="4572008"/>
            <a:ext cx="1357322" cy="571504"/>
          </a:xfrm>
          <a:prstGeom prst="leftRightArrowCallout">
            <a:avLst>
              <a:gd name="adj1" fmla="val 28074"/>
              <a:gd name="adj2" fmla="val 26162"/>
              <a:gd name="adj3" fmla="val 29589"/>
              <a:gd name="adj4" fmla="val 48123"/>
            </a:avLst>
          </a:prstGeom>
          <a:solidFill>
            <a:schemeClr val="accent2">
              <a:lumMod val="60000"/>
              <a:lumOff val="40000"/>
            </a:schemeClr>
          </a:solidFill>
          <a:ln w="25400" cap="rnd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아니오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3357555" y="3720874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25400" cap="rnd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3" name="오른쪽 화살표 62"/>
          <p:cNvSpPr/>
          <p:nvPr/>
        </p:nvSpPr>
        <p:spPr>
          <a:xfrm rot="5400000">
            <a:off x="4277403" y="5210868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25400" cap="rnd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>
          <a:xfrm rot="5400000">
            <a:off x="6785897" y="5220393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25400" cap="rnd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5400000">
            <a:off x="7522729" y="5220393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25400" cap="rnd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cxnSp>
        <p:nvCxnSpPr>
          <p:cNvPr id="75" name="구부러진 연결선 74"/>
          <p:cNvCxnSpPr>
            <a:stCxn id="28" idx="1"/>
            <a:endCxn id="33" idx="1"/>
          </p:cNvCxnSpPr>
          <p:nvPr/>
        </p:nvCxnSpPr>
        <p:spPr>
          <a:xfrm rot="10800000" flipV="1">
            <a:off x="1835411" y="3486150"/>
            <a:ext cx="1588" cy="376240"/>
          </a:xfrm>
          <a:prstGeom prst="curvedConnector3">
            <a:avLst>
              <a:gd name="adj1" fmla="val 8397358"/>
            </a:avLst>
          </a:prstGeom>
          <a:noFill/>
          <a:ln w="25400" cap="rnd">
            <a:solidFill>
              <a:schemeClr val="tx1"/>
            </a:solidFill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그룹 83"/>
          <p:cNvGrpSpPr/>
          <p:nvPr/>
        </p:nvGrpSpPr>
        <p:grpSpPr>
          <a:xfrm>
            <a:off x="642910" y="1428736"/>
            <a:ext cx="1785950" cy="1143007"/>
            <a:chOff x="857224" y="1000108"/>
            <a:chExt cx="1785950" cy="1143007"/>
          </a:xfrm>
        </p:grpSpPr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1262069" y="1712028"/>
              <a:ext cx="638639" cy="247796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auto">
            <a:xfrm>
              <a:off x="1448806" y="1428834"/>
              <a:ext cx="240517" cy="117211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1359173" y="1507499"/>
              <a:ext cx="404845" cy="16126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auto">
            <a:xfrm>
              <a:off x="1412952" y="1690789"/>
              <a:ext cx="315211" cy="129798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857224" y="1000108"/>
              <a:ext cx="1785950" cy="1143007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890090" y="1065400"/>
              <a:ext cx="1720219" cy="1012423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890090" y="1291956"/>
              <a:ext cx="1720219" cy="78586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57356" y="4786322"/>
            <a:ext cx="1357322" cy="868685"/>
            <a:chOff x="857224" y="1000108"/>
            <a:chExt cx="1785950" cy="1143007"/>
          </a:xfrm>
        </p:grpSpPr>
        <p:sp>
          <p:nvSpPr>
            <p:cNvPr id="86" name="Freeform 12"/>
            <p:cNvSpPr>
              <a:spLocks/>
            </p:cNvSpPr>
            <p:nvPr/>
          </p:nvSpPr>
          <p:spPr bwMode="auto">
            <a:xfrm>
              <a:off x="1262069" y="1712028"/>
              <a:ext cx="638639" cy="247796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87" name="Freeform 14"/>
            <p:cNvSpPr>
              <a:spLocks/>
            </p:cNvSpPr>
            <p:nvPr/>
          </p:nvSpPr>
          <p:spPr bwMode="auto">
            <a:xfrm>
              <a:off x="1448806" y="1428834"/>
              <a:ext cx="240517" cy="117211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88" name="Freeform 15"/>
            <p:cNvSpPr>
              <a:spLocks/>
            </p:cNvSpPr>
            <p:nvPr/>
          </p:nvSpPr>
          <p:spPr bwMode="auto">
            <a:xfrm>
              <a:off x="1359173" y="1507499"/>
              <a:ext cx="404845" cy="16126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89" name="Freeform 16"/>
            <p:cNvSpPr>
              <a:spLocks/>
            </p:cNvSpPr>
            <p:nvPr/>
          </p:nvSpPr>
          <p:spPr bwMode="auto">
            <a:xfrm>
              <a:off x="1412952" y="1690789"/>
              <a:ext cx="315211" cy="129798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0" name="Freeform 37"/>
            <p:cNvSpPr>
              <a:spLocks/>
            </p:cNvSpPr>
            <p:nvPr/>
          </p:nvSpPr>
          <p:spPr bwMode="auto">
            <a:xfrm>
              <a:off x="857224" y="1000108"/>
              <a:ext cx="1785950" cy="1143007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1" name="Freeform 38"/>
            <p:cNvSpPr>
              <a:spLocks/>
            </p:cNvSpPr>
            <p:nvPr/>
          </p:nvSpPr>
          <p:spPr bwMode="auto">
            <a:xfrm>
              <a:off x="890090" y="1065400"/>
              <a:ext cx="1720219" cy="1012423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2" name="Freeform 40"/>
            <p:cNvSpPr>
              <a:spLocks/>
            </p:cNvSpPr>
            <p:nvPr/>
          </p:nvSpPr>
          <p:spPr bwMode="auto">
            <a:xfrm>
              <a:off x="890090" y="1291956"/>
              <a:ext cx="1720219" cy="78586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500826" y="571480"/>
            <a:ext cx="1071570" cy="685804"/>
            <a:chOff x="857224" y="1000108"/>
            <a:chExt cx="1785950" cy="1143007"/>
          </a:xfrm>
        </p:grpSpPr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1262069" y="1712028"/>
              <a:ext cx="638639" cy="247796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1448806" y="1428834"/>
              <a:ext cx="240517" cy="117211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1359173" y="1507499"/>
              <a:ext cx="404845" cy="16126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1412952" y="1690789"/>
              <a:ext cx="315211" cy="129798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8" name="Freeform 37"/>
            <p:cNvSpPr>
              <a:spLocks/>
            </p:cNvSpPr>
            <p:nvPr/>
          </p:nvSpPr>
          <p:spPr bwMode="auto">
            <a:xfrm>
              <a:off x="857224" y="1000108"/>
              <a:ext cx="1785950" cy="1143007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9" name="Freeform 38"/>
            <p:cNvSpPr>
              <a:spLocks/>
            </p:cNvSpPr>
            <p:nvPr/>
          </p:nvSpPr>
          <p:spPr bwMode="auto">
            <a:xfrm>
              <a:off x="890090" y="1065400"/>
              <a:ext cx="1720219" cy="1012423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00" name="Freeform 40"/>
            <p:cNvSpPr>
              <a:spLocks/>
            </p:cNvSpPr>
            <p:nvPr/>
          </p:nvSpPr>
          <p:spPr bwMode="auto">
            <a:xfrm>
              <a:off x="890090" y="1291956"/>
              <a:ext cx="1720219" cy="78586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Jinho Jung</cp:lastModifiedBy>
  <cp:revision>16</cp:revision>
  <dcterms:created xsi:type="dcterms:W3CDTF">2006-10-05T04:04:58Z</dcterms:created>
  <dcterms:modified xsi:type="dcterms:W3CDTF">2009-06-01T16:01:06Z</dcterms:modified>
</cp:coreProperties>
</file>