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81" r:id="rId1"/>
  </p:sldMasterIdLst>
  <p:notesMasterIdLst>
    <p:notesMasterId r:id="rId3"/>
  </p:notesMasterIdLst>
  <p:handoutMasterIdLst>
    <p:handoutMasterId r:id="rId4"/>
  </p:handoutMasterIdLst>
  <p:sldIdLst>
    <p:sldId id="676" r:id="rId2"/>
  </p:sldIdLst>
  <p:sldSz cx="9144000" cy="6858000" type="screen4x3"/>
  <p:notesSz cx="9305925" cy="70199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076"/>
    <a:srgbClr val="ECC26E"/>
    <a:srgbClr val="FFCC00"/>
    <a:srgbClr val="DAD765"/>
    <a:srgbClr val="3B534B"/>
    <a:srgbClr val="191A14"/>
    <a:srgbClr val="27281E"/>
    <a:srgbClr val="5252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" y="192"/>
      </p:cViewPr>
      <p:guideLst>
        <p:guide orient="horz" pos="94"/>
        <p:guide pos="3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notesViewPr>
    <p:cSldViewPr snapToGrid="0">
      <p:cViewPr>
        <p:scale>
          <a:sx n="150" d="100"/>
          <a:sy n="150" d="100"/>
        </p:scale>
        <p:origin x="684" y="3066"/>
      </p:cViewPr>
      <p:guideLst>
        <p:guide orient="horz" pos="2210"/>
        <p:guide pos="29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t" anchorCtr="0" compatLnSpc="1">
            <a:prstTxWarp prst="textNoShape">
              <a:avLst/>
            </a:prstTxWarp>
          </a:bodyPr>
          <a:lstStyle>
            <a:lvl1pPr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050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b" anchorCtr="0" compatLnSpc="1">
            <a:prstTxWarp prst="textNoShape">
              <a:avLst/>
            </a:prstTxWarp>
          </a:bodyPr>
          <a:lstStyle>
            <a:lvl1pPr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0500" y="666750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fld id="{A7ED2982-92DA-42FF-958F-EC49BC7123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t" anchorCtr="0" compatLnSpc="1">
            <a:prstTxWarp prst="textNoShape">
              <a:avLst/>
            </a:prstTxWarp>
          </a:bodyPr>
          <a:lstStyle>
            <a:lvl1pPr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050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5463"/>
            <a:ext cx="3511550" cy="263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3333750"/>
            <a:ext cx="74422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  <a:endParaRPr lang="en-US" altLang="zh-TW" noProof="0" smtClean="0"/>
          </a:p>
          <a:p>
            <a:pPr lvl="0"/>
            <a:r>
              <a:rPr lang="zh-TW" altLang="en-US" noProof="0" smtClean="0"/>
              <a:t>第二層</a:t>
            </a:r>
            <a:endParaRPr lang="en-US" altLang="zh-TW" noProof="0" smtClean="0"/>
          </a:p>
          <a:p>
            <a:pPr lvl="0"/>
            <a:r>
              <a:rPr lang="zh-TW" altLang="en-US" noProof="0" smtClean="0"/>
              <a:t>第三層</a:t>
            </a:r>
            <a:endParaRPr lang="en-US" altLang="zh-TW" noProof="0" smtClean="0"/>
          </a:p>
          <a:p>
            <a:pPr lvl="0"/>
            <a:r>
              <a:rPr lang="zh-TW" altLang="en-US" noProof="0" smtClean="0"/>
              <a:t>第四層</a:t>
            </a:r>
            <a:endParaRPr lang="en-US" altLang="zh-TW" noProof="0" smtClean="0"/>
          </a:p>
          <a:p>
            <a:pPr lvl="0"/>
            <a:r>
              <a:rPr lang="zh-TW" altLang="en-US" noProof="0" smtClean="0"/>
              <a:t>第五層</a:t>
            </a:r>
            <a:endParaRPr lang="en-US" altLang="zh-TW" noProof="0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b" anchorCtr="0" compatLnSpc="1">
            <a:prstTxWarp prst="textNoShape">
              <a:avLst/>
            </a:prstTxWarp>
          </a:bodyPr>
          <a:lstStyle>
            <a:lvl1pPr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0500" y="666750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1" tIns="46636" rIns="93271" bIns="46636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1" sz="1200" b="0">
                <a:latin typeface="Arial" pitchFamily="34" charset="0"/>
              </a:defRPr>
            </a:lvl1pPr>
          </a:lstStyle>
          <a:p>
            <a:pPr>
              <a:defRPr/>
            </a:pPr>
            <a:fld id="{779FA8A9-DD95-4C7D-A367-335F083CC6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9" charset="0"/>
        <a:ea typeface="PMingLiU" pitchFamily="18" charset="-120"/>
        <a:cs typeface="PMingLiU" pitchFamily="18" charset="-12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9" charset="0"/>
        <a:ea typeface="PMingLiU" pitchFamily="18" charset="-120"/>
        <a:cs typeface="PMingLiU" pitchFamily="18" charset="-12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9" charset="0"/>
        <a:ea typeface="PMingLiU" pitchFamily="18" charset="-120"/>
        <a:cs typeface="PMingLiU" pitchFamily="18" charset="-12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9" charset="0"/>
        <a:ea typeface="PMingLiU" pitchFamily="18" charset="-120"/>
        <a:cs typeface="PMingLiU" pitchFamily="18" charset="-12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09" charset="0"/>
        <a:ea typeface="PMingLiU" pitchFamily="18" charset="-120"/>
        <a:cs typeface="PMingLiU" pitchFamily="18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38862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en-US" sz="1000"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6" name="Picture 4" descr="Big Y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25781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4495800"/>
            <a:ext cx="7772400" cy="1600200"/>
          </a:xfrm>
          <a:ln w="22225"/>
        </p:spPr>
        <p:txBody>
          <a:bodyPr lIns="0" tIns="0" rIns="0" bIns="0"/>
          <a:lstStyle>
            <a:lvl1pPr marL="0" indent="0" algn="r">
              <a:buFontTx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352800"/>
            <a:ext cx="7772400" cy="1143000"/>
          </a:xfrm>
          <a:ln w="22225"/>
        </p:spPr>
        <p:txBody>
          <a:bodyPr wrap="none" lIns="0" tIns="0" rIns="0" bIns="0"/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YAHOO! CONFIDENTIAL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52070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4" name="Picture 9" descr="Y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7900" y="6540500"/>
            <a:ext cx="4572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330700" y="65786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- </a:t>
            </a:r>
            <a:fld id="{85B39AC4-5318-4DF1-90E7-FD12CE21E51E}" type="slidenum">
              <a:rPr lang="en-US" sz="10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10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</a:rPr>
              <a:t> -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90488"/>
            <a:ext cx="8915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00200"/>
            <a:ext cx="80613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8600"/>
            <a:ext cx="22098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000">
                <a:solidFill>
                  <a:srgbClr val="4D4D4D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061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0619E"/>
          </a:solidFill>
          <a:latin typeface="Arial" pitchFamily="-65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0619E"/>
          </a:solidFill>
          <a:latin typeface="Arial" pitchFamily="-65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0619E"/>
          </a:solidFill>
          <a:latin typeface="Arial" pitchFamily="-65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0619E"/>
          </a:solidFill>
          <a:latin typeface="Arial" pitchFamily="-65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Medium" pitchFamily="2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000">
              <a:srgbClr val="3B534B"/>
            </a:gs>
            <a:gs pos="84000">
              <a:srgbClr val="191A1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모서리가 접힌 도형 1948"/>
          <p:cNvSpPr/>
          <p:nvPr/>
        </p:nvSpPr>
        <p:spPr bwMode="auto">
          <a:xfrm>
            <a:off x="2108200" y="2759075"/>
            <a:ext cx="1096963" cy="915988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2009.5.7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및 일정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협의</a:t>
            </a:r>
          </a:p>
        </p:txBody>
      </p:sp>
      <p:cxnSp>
        <p:nvCxnSpPr>
          <p:cNvPr id="1951" name="직선 화살표 연결선 1950"/>
          <p:cNvCxnSpPr>
            <a:stCxn id="1949" idx="2"/>
          </p:cNvCxnSpPr>
          <p:nvPr/>
        </p:nvCxnSpPr>
        <p:spPr bwMode="auto">
          <a:xfrm rot="5400000">
            <a:off x="2243932" y="4087019"/>
            <a:ext cx="825500" cy="1587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66" name="모서리가 접힌 도형 1965"/>
          <p:cNvSpPr/>
          <p:nvPr/>
        </p:nvSpPr>
        <p:spPr bwMode="auto">
          <a:xfrm>
            <a:off x="3489325" y="2782888"/>
            <a:ext cx="1096963" cy="908050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2009.5.24</a:t>
            </a:r>
          </a:p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검토 회의 </a:t>
            </a:r>
          </a:p>
        </p:txBody>
      </p:sp>
      <p:cxnSp>
        <p:nvCxnSpPr>
          <p:cNvPr id="1967" name="직선 화살표 연결선 1966"/>
          <p:cNvCxnSpPr>
            <a:stCxn id="1966" idx="2"/>
          </p:cNvCxnSpPr>
          <p:nvPr/>
        </p:nvCxnSpPr>
        <p:spPr bwMode="auto">
          <a:xfrm rot="5400000">
            <a:off x="3629819" y="4098132"/>
            <a:ext cx="815975" cy="1587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69" name="모서리가 접힌 도형 1968"/>
          <p:cNvSpPr/>
          <p:nvPr/>
        </p:nvSpPr>
        <p:spPr>
          <a:xfrm>
            <a:off x="4371975" y="1631950"/>
            <a:ext cx="1096963" cy="1038225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2009.6.5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확정 회의</a:t>
            </a:r>
          </a:p>
        </p:txBody>
      </p:sp>
      <p:cxnSp>
        <p:nvCxnSpPr>
          <p:cNvPr id="1970" name="직선 화살표 연결선 1969"/>
          <p:cNvCxnSpPr>
            <a:stCxn id="1969" idx="2"/>
          </p:cNvCxnSpPr>
          <p:nvPr/>
        </p:nvCxnSpPr>
        <p:spPr>
          <a:xfrm rot="16200000" flipH="1">
            <a:off x="4000501" y="3589337"/>
            <a:ext cx="1841500" cy="3175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76" name="모서리가 접힌 도형 1975"/>
          <p:cNvSpPr/>
          <p:nvPr/>
        </p:nvSpPr>
        <p:spPr bwMode="auto">
          <a:xfrm>
            <a:off x="5075238" y="5370513"/>
            <a:ext cx="1096962" cy="908050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2009.6.16 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개발팀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보고</a:t>
            </a:r>
          </a:p>
        </p:txBody>
      </p:sp>
      <p:cxnSp>
        <p:nvCxnSpPr>
          <p:cNvPr id="1977" name="직선 화살표 연결선 1976"/>
          <p:cNvCxnSpPr>
            <a:stCxn id="1976" idx="0"/>
          </p:cNvCxnSpPr>
          <p:nvPr/>
        </p:nvCxnSpPr>
        <p:spPr bwMode="auto">
          <a:xfrm rot="5400000" flipH="1" flipV="1">
            <a:off x="5213350" y="4954588"/>
            <a:ext cx="827088" cy="4762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5130" name="그룹 40"/>
          <p:cNvGrpSpPr>
            <a:grpSpLocks/>
          </p:cNvGrpSpPr>
          <p:nvPr/>
        </p:nvGrpSpPr>
        <p:grpSpPr bwMode="auto">
          <a:xfrm>
            <a:off x="287338" y="4235450"/>
            <a:ext cx="8505825" cy="800100"/>
            <a:chOff x="287338" y="4235437"/>
            <a:chExt cx="8505907" cy="800819"/>
          </a:xfrm>
        </p:grpSpPr>
        <p:sp>
          <p:nvSpPr>
            <p:cNvPr id="1948" name="직사각형 1947"/>
            <p:cNvSpPr/>
            <p:nvPr/>
          </p:nvSpPr>
          <p:spPr bwMode="auto">
            <a:xfrm>
              <a:off x="287338" y="4249738"/>
              <a:ext cx="8477332" cy="463967"/>
            </a:xfrm>
            <a:prstGeom prst="rect">
              <a:avLst/>
            </a:prstGeom>
            <a:gradFill>
              <a:gsLst>
                <a:gs pos="4000">
                  <a:schemeClr val="accent6">
                    <a:lumMod val="40000"/>
                    <a:lumOff val="60000"/>
                  </a:schemeClr>
                </a:gs>
                <a:gs pos="77000">
                  <a:schemeClr val="accent6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53" name="직선 연결선 1952"/>
            <p:cNvCxnSpPr/>
            <p:nvPr/>
          </p:nvCxnSpPr>
          <p:spPr bwMode="auto">
            <a:xfrm rot="5400000">
              <a:off x="1664297" y="4479339"/>
              <a:ext cx="473500" cy="1587"/>
            </a:xfrm>
            <a:prstGeom prst="line">
              <a:avLst/>
            </a:prstGeom>
            <a:ln w="34925">
              <a:solidFill>
                <a:schemeClr val="accent5"/>
              </a:solidFill>
            </a:ln>
            <a:effectLst>
              <a:outerShdw blurRad="12700" dist="127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5" name="직선 연결선 1954"/>
            <p:cNvCxnSpPr/>
            <p:nvPr/>
          </p:nvCxnSpPr>
          <p:spPr bwMode="auto">
            <a:xfrm rot="5400000">
              <a:off x="4030487" y="4472188"/>
              <a:ext cx="475090" cy="1588"/>
            </a:xfrm>
            <a:prstGeom prst="line">
              <a:avLst/>
            </a:prstGeom>
            <a:ln w="34925">
              <a:solidFill>
                <a:schemeClr val="accent5"/>
              </a:solidFill>
            </a:ln>
            <a:effectLst>
              <a:outerShdw blurRad="12700" dist="127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6" name="직선 연결선 1955"/>
            <p:cNvCxnSpPr/>
            <p:nvPr/>
          </p:nvCxnSpPr>
          <p:spPr bwMode="auto">
            <a:xfrm rot="5400000">
              <a:off x="6163315" y="4474571"/>
              <a:ext cx="473500" cy="1587"/>
            </a:xfrm>
            <a:prstGeom prst="line">
              <a:avLst/>
            </a:prstGeom>
            <a:ln w="34925">
              <a:solidFill>
                <a:schemeClr val="accent5"/>
              </a:solidFill>
            </a:ln>
            <a:effectLst>
              <a:outerShdw blurRad="12700" dist="127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49385" y="4716882"/>
              <a:ext cx="1012835" cy="3082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0" dirty="0">
                  <a:solidFill>
                    <a:schemeClr val="tx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2009.5.1</a:t>
              </a:r>
              <a:endParaRPr lang="ko-KR" altLang="en-US" b="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0496" y="4728004"/>
              <a:ext cx="1012835" cy="3082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0" dirty="0">
                  <a:solidFill>
                    <a:schemeClr val="tx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2009.6.1</a:t>
              </a:r>
              <a:endParaRPr lang="ko-KR" altLang="en-US" b="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0317" y="4728004"/>
              <a:ext cx="1012835" cy="3082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0" dirty="0">
                  <a:solidFill>
                    <a:schemeClr val="tx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2009.7.1</a:t>
              </a:r>
            </a:p>
          </p:txBody>
        </p:sp>
        <p:cxnSp>
          <p:nvCxnSpPr>
            <p:cNvPr id="22" name="직선 연결선 21"/>
            <p:cNvCxnSpPr/>
            <p:nvPr/>
          </p:nvCxnSpPr>
          <p:spPr bwMode="auto">
            <a:xfrm rot="5400000">
              <a:off x="8112784" y="4476161"/>
              <a:ext cx="473500" cy="1587"/>
            </a:xfrm>
            <a:prstGeom prst="line">
              <a:avLst/>
            </a:prstGeom>
            <a:ln w="34925">
              <a:solidFill>
                <a:schemeClr val="accent5"/>
              </a:solidFill>
            </a:ln>
            <a:effectLst>
              <a:outerShdw blurRad="12700" dist="127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80410" y="4721649"/>
              <a:ext cx="1012835" cy="3082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0" dirty="0">
                  <a:solidFill>
                    <a:schemeClr val="tx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2009.7.31</a:t>
              </a:r>
            </a:p>
          </p:txBody>
        </p:sp>
      </p:grpSp>
      <p:sp>
        <p:nvSpPr>
          <p:cNvPr id="24" name="모서리가 접힌 도형 23"/>
          <p:cNvSpPr/>
          <p:nvPr/>
        </p:nvSpPr>
        <p:spPr bwMode="auto">
          <a:xfrm>
            <a:off x="1489075" y="1727200"/>
            <a:ext cx="1096963" cy="915988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2009.5.3 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Kick-Off</a:t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회의</a:t>
            </a:r>
          </a:p>
        </p:txBody>
      </p:sp>
      <p:cxnSp>
        <p:nvCxnSpPr>
          <p:cNvPr id="25" name="직선 화살표 연결선 24"/>
          <p:cNvCxnSpPr>
            <a:stCxn id="24" idx="2"/>
          </p:cNvCxnSpPr>
          <p:nvPr/>
        </p:nvCxnSpPr>
        <p:spPr bwMode="auto">
          <a:xfrm rot="5400000">
            <a:off x="1110457" y="3567906"/>
            <a:ext cx="1852612" cy="3175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모서리가 접힌 도형 29"/>
          <p:cNvSpPr/>
          <p:nvPr/>
        </p:nvSpPr>
        <p:spPr bwMode="auto">
          <a:xfrm>
            <a:off x="6308725" y="5364163"/>
            <a:ext cx="1096963" cy="908050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2009.7.5 </a:t>
            </a:r>
          </a:p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Q/A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테스트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협의 미팅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30" idx="0"/>
          </p:cNvCxnSpPr>
          <p:nvPr/>
        </p:nvCxnSpPr>
        <p:spPr bwMode="auto">
          <a:xfrm rot="5400000" flipH="1" flipV="1">
            <a:off x="6446838" y="4948237"/>
            <a:ext cx="827088" cy="4763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2" name="모서리가 접힌 도형 31"/>
          <p:cNvSpPr/>
          <p:nvPr/>
        </p:nvSpPr>
        <p:spPr>
          <a:xfrm>
            <a:off x="7189788" y="1625600"/>
            <a:ext cx="1096962" cy="1036638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2009.7.21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완료 보고</a:t>
            </a:r>
          </a:p>
        </p:txBody>
      </p:sp>
      <p:cxnSp>
        <p:nvCxnSpPr>
          <p:cNvPr id="33" name="직선 화살표 연결선 32"/>
          <p:cNvCxnSpPr>
            <a:stCxn id="32" idx="2"/>
          </p:cNvCxnSpPr>
          <p:nvPr/>
        </p:nvCxnSpPr>
        <p:spPr>
          <a:xfrm rot="16200000" flipH="1">
            <a:off x="6818313" y="3582988"/>
            <a:ext cx="1843087" cy="1587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모서리가 접힌 도형 33"/>
          <p:cNvSpPr/>
          <p:nvPr/>
        </p:nvSpPr>
        <p:spPr bwMode="auto">
          <a:xfrm>
            <a:off x="5732463" y="2760663"/>
            <a:ext cx="1096962" cy="908050"/>
          </a:xfrm>
          <a:prstGeom prst="foldedCorner">
            <a:avLst>
              <a:gd name="adj" fmla="val 12314"/>
            </a:avLst>
          </a:prstGeom>
          <a:solidFill>
            <a:schemeClr val="accent1"/>
          </a:solidFill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2009.6.30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개발완료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보고</a:t>
            </a:r>
          </a:p>
        </p:txBody>
      </p:sp>
      <p:cxnSp>
        <p:nvCxnSpPr>
          <p:cNvPr id="35" name="직선 화살표 연결선 34"/>
          <p:cNvCxnSpPr>
            <a:stCxn id="34" idx="2"/>
          </p:cNvCxnSpPr>
          <p:nvPr/>
        </p:nvCxnSpPr>
        <p:spPr bwMode="auto">
          <a:xfrm rot="5400000">
            <a:off x="5872956" y="4075907"/>
            <a:ext cx="815975" cy="1588"/>
          </a:xfrm>
          <a:prstGeom prst="straightConnector1">
            <a:avLst/>
          </a:prstGeom>
          <a:solidFill>
            <a:schemeClr val="accent1"/>
          </a:solidFill>
          <a:ln>
            <a:solidFill>
              <a:schemeClr val="tx1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7" name="사각형 설명선 36"/>
          <p:cNvSpPr/>
          <p:nvPr/>
        </p:nvSpPr>
        <p:spPr>
          <a:xfrm>
            <a:off x="866775" y="3257550"/>
            <a:ext cx="1095375" cy="714375"/>
          </a:xfrm>
          <a:prstGeom prst="wedgeRectCallout">
            <a:avLst>
              <a:gd name="adj1" fmla="val 45255"/>
              <a:gd name="adj2" fmla="val 85167"/>
            </a:avLst>
          </a:prstGeom>
          <a:solidFill>
            <a:srgbClr val="ECC26E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2009.5.1</a:t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시작</a:t>
            </a:r>
          </a:p>
        </p:txBody>
      </p:sp>
      <p:sp>
        <p:nvSpPr>
          <p:cNvPr id="38" name="사각형 설명선 37"/>
          <p:cNvSpPr/>
          <p:nvPr/>
        </p:nvSpPr>
        <p:spPr>
          <a:xfrm>
            <a:off x="7839075" y="3257550"/>
            <a:ext cx="1095375" cy="714375"/>
          </a:xfrm>
          <a:prstGeom prst="wedgeRectCallout">
            <a:avLst>
              <a:gd name="adj1" fmla="val 37"/>
              <a:gd name="adj2" fmla="val 83834"/>
            </a:avLst>
          </a:prstGeom>
          <a:solidFill>
            <a:srgbClr val="ECC26E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2009.7.31</a:t>
            </a:r>
          </a:p>
          <a:p>
            <a:pPr algn="ctr">
              <a:defRPr/>
            </a:pP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3375" y="533400"/>
            <a:ext cx="43338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웹사이트 개편 프로젝트 </a:t>
            </a:r>
            <a:r>
              <a:rPr lang="ko-KR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회의 </a:t>
            </a:r>
            <a:r>
              <a:rPr lang="ko-KR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일정정리</a:t>
            </a:r>
            <a:endParaRPr lang="en-US" altLang="ko-K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test_theme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7_test_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4_internal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test_theme.thmx</Template>
  <TotalTime>49156</TotalTime>
  <Words>34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PMingLiU</vt:lpstr>
      <vt:lpstr>ＭＳ Ｐゴシック</vt:lpstr>
      <vt:lpstr>맑은 고딕</vt:lpstr>
      <vt:lpstr>Tahoma</vt:lpstr>
      <vt:lpstr>7_test_theme</vt:lpstr>
      <vt:lpstr>슬라이드 1</vt:lpstr>
    </vt:vector>
  </TitlesOfParts>
  <Company>Yahoo!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Y! Community Forum Seize International Opportunity - Asia Region </dc:title>
  <dc:creator>Yahoo!</dc:creator>
  <cp:lastModifiedBy>Jinho Jung</cp:lastModifiedBy>
  <cp:revision>1449</cp:revision>
  <dcterms:created xsi:type="dcterms:W3CDTF">2009-03-05T02:33:37Z</dcterms:created>
  <dcterms:modified xsi:type="dcterms:W3CDTF">2009-07-05T10:49:05Z</dcterms:modified>
</cp:coreProperties>
</file>