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2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42857" y="1785926"/>
            <a:ext cx="8643998" cy="4527825"/>
            <a:chOff x="357158" y="1214422"/>
            <a:chExt cx="8429684" cy="5146712"/>
          </a:xfrm>
          <a:effectLst/>
        </p:grpSpPr>
        <p:cxnSp>
          <p:nvCxnSpPr>
            <p:cNvPr id="4" name="직선 연결선 3"/>
            <p:cNvCxnSpPr/>
            <p:nvPr/>
          </p:nvCxnSpPr>
          <p:spPr>
            <a:xfrm>
              <a:off x="357158" y="1214422"/>
              <a:ext cx="8429684" cy="1588"/>
            </a:xfrm>
            <a:prstGeom prst="line">
              <a:avLst/>
            </a:prstGeom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57158" y="6359546"/>
              <a:ext cx="8429684" cy="1588"/>
            </a:xfrm>
            <a:prstGeom prst="line">
              <a:avLst/>
            </a:prstGeom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7158" y="2929463"/>
              <a:ext cx="8429684" cy="1588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57158" y="4644504"/>
              <a:ext cx="8429684" cy="1588"/>
            </a:xfrm>
            <a:prstGeom prst="line">
              <a:avLst/>
            </a:prstGeom>
            <a:ln w="127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모서리가 둥근 직사각형 12"/>
          <p:cNvSpPr/>
          <p:nvPr/>
        </p:nvSpPr>
        <p:spPr>
          <a:xfrm>
            <a:off x="1381103" y="2143116"/>
            <a:ext cx="1143008" cy="642942"/>
          </a:xfrm>
          <a:prstGeom prst="roundRect">
            <a:avLst>
              <a:gd name="adj" fmla="val 10083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인화 사이트 접속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71604" y="3714752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로그인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57620" y="2143116"/>
            <a:ext cx="1214446" cy="642942"/>
          </a:xfrm>
          <a:prstGeom prst="roundRect">
            <a:avLst>
              <a:gd name="adj" fmla="val 10083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사진공유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사이트로 이동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48332" y="2143116"/>
            <a:ext cx="1214446" cy="642942"/>
          </a:xfrm>
          <a:prstGeom prst="roundRect">
            <a:avLst>
              <a:gd name="adj" fmla="val 10083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사진인화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사이트로 이동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4586" y="3714752"/>
            <a:ext cx="700092" cy="703100"/>
          </a:xfrm>
          <a:prstGeom prst="roundRect">
            <a:avLst>
              <a:gd name="adj" fmla="val 10083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인증용 토큰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09929" y="3714752"/>
            <a:ext cx="1000132" cy="703100"/>
          </a:xfrm>
          <a:prstGeom prst="roundRect">
            <a:avLst>
              <a:gd name="adj" fmla="val 10083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사용자를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Callback URL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보냄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28926" y="5214950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토큰 및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Secret</a:t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71934" y="5214950"/>
            <a:ext cx="714380" cy="703100"/>
          </a:xfrm>
          <a:prstGeom prst="roundRect">
            <a:avLst>
              <a:gd name="adj" fmla="val 1008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29308" y="5214950"/>
            <a:ext cx="885831" cy="703100"/>
          </a:xfrm>
          <a:prstGeom prst="roundRect">
            <a:avLst>
              <a:gd name="adj" fmla="val 1008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권한을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가진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토큰 제공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929190" y="5214950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접근권한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허용요청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739085" y="5214950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881829" y="5214950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권한확인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토큰제공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367475" y="3714752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Access</a:t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Token</a:t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229494" y="3714752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사진요청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8086750" y="3714752"/>
            <a:ext cx="714380" cy="703100"/>
          </a:xfrm>
          <a:prstGeom prst="roundRect">
            <a:avLst>
              <a:gd name="adj" fmla="val 10083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보여줌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28596" y="3429000"/>
            <a:ext cx="785818" cy="843570"/>
            <a:chOff x="133330" y="2928933"/>
            <a:chExt cx="2652721" cy="2620957"/>
          </a:xfrm>
          <a:effectLst/>
        </p:grpSpPr>
        <p:grpSp>
          <p:nvGrpSpPr>
            <p:cNvPr id="119" name="그룹 232"/>
            <p:cNvGrpSpPr/>
            <p:nvPr/>
          </p:nvGrpSpPr>
          <p:grpSpPr>
            <a:xfrm>
              <a:off x="133330" y="2928933"/>
              <a:ext cx="2037738" cy="2620957"/>
              <a:chOff x="133330" y="2011353"/>
              <a:chExt cx="2751138" cy="3538538"/>
            </a:xfrm>
          </p:grpSpPr>
          <p:sp>
            <p:nvSpPr>
              <p:cNvPr id="143" name="Freeform 8"/>
              <p:cNvSpPr>
                <a:spLocks/>
              </p:cNvSpPr>
              <p:nvPr/>
            </p:nvSpPr>
            <p:spPr bwMode="auto">
              <a:xfrm>
                <a:off x="180955" y="2052628"/>
                <a:ext cx="1282700" cy="3455988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47"/>
                  </a:cxn>
                  <a:cxn ang="0">
                    <a:pos x="0" y="2066"/>
                  </a:cxn>
                  <a:cxn ang="0">
                    <a:pos x="0" y="2066"/>
                  </a:cxn>
                  <a:cxn ang="0">
                    <a:pos x="0" y="2070"/>
                  </a:cxn>
                  <a:cxn ang="0">
                    <a:pos x="5" y="2079"/>
                  </a:cxn>
                  <a:cxn ang="0">
                    <a:pos x="9" y="2079"/>
                  </a:cxn>
                  <a:cxn ang="0">
                    <a:pos x="9" y="2079"/>
                  </a:cxn>
                  <a:cxn ang="0">
                    <a:pos x="83" y="2100"/>
                  </a:cxn>
                  <a:cxn ang="0">
                    <a:pos x="144" y="2113"/>
                  </a:cxn>
                  <a:cxn ang="0">
                    <a:pos x="222" y="2126"/>
                  </a:cxn>
                  <a:cxn ang="0">
                    <a:pos x="326" y="2143"/>
                  </a:cxn>
                  <a:cxn ang="0">
                    <a:pos x="452" y="2156"/>
                  </a:cxn>
                  <a:cxn ang="0">
                    <a:pos x="608" y="2169"/>
                  </a:cxn>
                  <a:cxn ang="0">
                    <a:pos x="791" y="2177"/>
                  </a:cxn>
                  <a:cxn ang="0">
                    <a:pos x="791" y="2177"/>
                  </a:cxn>
                  <a:cxn ang="0">
                    <a:pos x="808" y="2177"/>
                  </a:cxn>
                  <a:cxn ang="0">
                    <a:pos x="808" y="0"/>
                  </a:cxn>
                  <a:cxn ang="0">
                    <a:pos x="808" y="0"/>
                  </a:cxn>
                  <a:cxn ang="0">
                    <a:pos x="791" y="0"/>
                  </a:cxn>
                  <a:cxn ang="0">
                    <a:pos x="791" y="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808" h="2177">
                    <a:moveTo>
                      <a:pt x="0" y="47"/>
                    </a:moveTo>
                    <a:lnTo>
                      <a:pt x="0" y="47"/>
                    </a:lnTo>
                    <a:lnTo>
                      <a:pt x="0" y="2066"/>
                    </a:lnTo>
                    <a:lnTo>
                      <a:pt x="0" y="2066"/>
                    </a:lnTo>
                    <a:lnTo>
                      <a:pt x="0" y="2070"/>
                    </a:lnTo>
                    <a:lnTo>
                      <a:pt x="5" y="2079"/>
                    </a:lnTo>
                    <a:lnTo>
                      <a:pt x="9" y="2079"/>
                    </a:lnTo>
                    <a:lnTo>
                      <a:pt x="9" y="2079"/>
                    </a:lnTo>
                    <a:lnTo>
                      <a:pt x="83" y="2100"/>
                    </a:lnTo>
                    <a:lnTo>
                      <a:pt x="144" y="2113"/>
                    </a:lnTo>
                    <a:lnTo>
                      <a:pt x="222" y="2126"/>
                    </a:lnTo>
                    <a:lnTo>
                      <a:pt x="326" y="2143"/>
                    </a:lnTo>
                    <a:lnTo>
                      <a:pt x="452" y="2156"/>
                    </a:lnTo>
                    <a:lnTo>
                      <a:pt x="608" y="2169"/>
                    </a:lnTo>
                    <a:lnTo>
                      <a:pt x="791" y="2177"/>
                    </a:lnTo>
                    <a:lnTo>
                      <a:pt x="791" y="2177"/>
                    </a:lnTo>
                    <a:lnTo>
                      <a:pt x="808" y="2177"/>
                    </a:lnTo>
                    <a:lnTo>
                      <a:pt x="808" y="0"/>
                    </a:lnTo>
                    <a:lnTo>
                      <a:pt x="808" y="0"/>
                    </a:lnTo>
                    <a:lnTo>
                      <a:pt x="791" y="0"/>
                    </a:lnTo>
                    <a:lnTo>
                      <a:pt x="791" y="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9"/>
              <p:cNvSpPr>
                <a:spLocks/>
              </p:cNvSpPr>
              <p:nvPr/>
            </p:nvSpPr>
            <p:spPr bwMode="auto">
              <a:xfrm>
                <a:off x="209530" y="2058978"/>
                <a:ext cx="1247775" cy="3402013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47"/>
                  </a:cxn>
                  <a:cxn ang="0">
                    <a:pos x="0" y="2032"/>
                  </a:cxn>
                  <a:cxn ang="0">
                    <a:pos x="0" y="2032"/>
                  </a:cxn>
                  <a:cxn ang="0">
                    <a:pos x="0" y="2036"/>
                  </a:cxn>
                  <a:cxn ang="0">
                    <a:pos x="4" y="2045"/>
                  </a:cxn>
                  <a:cxn ang="0">
                    <a:pos x="8" y="2045"/>
                  </a:cxn>
                  <a:cxn ang="0">
                    <a:pos x="8" y="2045"/>
                  </a:cxn>
                  <a:cxn ang="0">
                    <a:pos x="78" y="2066"/>
                  </a:cxn>
                  <a:cxn ang="0">
                    <a:pos x="139" y="2079"/>
                  </a:cxn>
                  <a:cxn ang="0">
                    <a:pos x="217" y="2092"/>
                  </a:cxn>
                  <a:cxn ang="0">
                    <a:pos x="317" y="2109"/>
                  </a:cxn>
                  <a:cxn ang="0">
                    <a:pos x="438" y="2122"/>
                  </a:cxn>
                  <a:cxn ang="0">
                    <a:pos x="590" y="2135"/>
                  </a:cxn>
                  <a:cxn ang="0">
                    <a:pos x="773" y="2143"/>
                  </a:cxn>
                  <a:cxn ang="0">
                    <a:pos x="773" y="2143"/>
                  </a:cxn>
                  <a:cxn ang="0">
                    <a:pos x="786" y="2143"/>
                  </a:cxn>
                  <a:cxn ang="0">
                    <a:pos x="786" y="0"/>
                  </a:cxn>
                  <a:cxn ang="0">
                    <a:pos x="786" y="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786" h="2143">
                    <a:moveTo>
                      <a:pt x="0" y="47"/>
                    </a:moveTo>
                    <a:lnTo>
                      <a:pt x="0" y="47"/>
                    </a:lnTo>
                    <a:lnTo>
                      <a:pt x="0" y="2032"/>
                    </a:lnTo>
                    <a:lnTo>
                      <a:pt x="0" y="2032"/>
                    </a:lnTo>
                    <a:lnTo>
                      <a:pt x="0" y="2036"/>
                    </a:lnTo>
                    <a:lnTo>
                      <a:pt x="4" y="2045"/>
                    </a:lnTo>
                    <a:lnTo>
                      <a:pt x="8" y="2045"/>
                    </a:lnTo>
                    <a:lnTo>
                      <a:pt x="8" y="2045"/>
                    </a:lnTo>
                    <a:lnTo>
                      <a:pt x="78" y="2066"/>
                    </a:lnTo>
                    <a:lnTo>
                      <a:pt x="139" y="2079"/>
                    </a:lnTo>
                    <a:lnTo>
                      <a:pt x="217" y="2092"/>
                    </a:lnTo>
                    <a:lnTo>
                      <a:pt x="317" y="2109"/>
                    </a:lnTo>
                    <a:lnTo>
                      <a:pt x="438" y="2122"/>
                    </a:lnTo>
                    <a:lnTo>
                      <a:pt x="590" y="2135"/>
                    </a:lnTo>
                    <a:lnTo>
                      <a:pt x="773" y="2143"/>
                    </a:lnTo>
                    <a:lnTo>
                      <a:pt x="773" y="2143"/>
                    </a:lnTo>
                    <a:lnTo>
                      <a:pt x="786" y="2143"/>
                    </a:lnTo>
                    <a:lnTo>
                      <a:pt x="786" y="0"/>
                    </a:lnTo>
                    <a:lnTo>
                      <a:pt x="786" y="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10"/>
              <p:cNvSpPr>
                <a:spLocks/>
              </p:cNvSpPr>
              <p:nvPr/>
            </p:nvSpPr>
            <p:spPr bwMode="auto">
              <a:xfrm>
                <a:off x="1643042" y="2071678"/>
                <a:ext cx="1185863" cy="3362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18"/>
                  </a:cxn>
                  <a:cxn ang="0">
                    <a:pos x="0" y="2118"/>
                  </a:cxn>
                  <a:cxn ang="0">
                    <a:pos x="747" y="1797"/>
                  </a:cxn>
                  <a:cxn ang="0">
                    <a:pos x="747" y="1797"/>
                  </a:cxn>
                  <a:cxn ang="0">
                    <a:pos x="747" y="116"/>
                  </a:cxn>
                  <a:cxn ang="0">
                    <a:pos x="747" y="11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47" h="2118">
                    <a:moveTo>
                      <a:pt x="0" y="0"/>
                    </a:moveTo>
                    <a:lnTo>
                      <a:pt x="0" y="2118"/>
                    </a:lnTo>
                    <a:lnTo>
                      <a:pt x="0" y="2118"/>
                    </a:lnTo>
                    <a:lnTo>
                      <a:pt x="747" y="1797"/>
                    </a:lnTo>
                    <a:lnTo>
                      <a:pt x="747" y="1797"/>
                    </a:lnTo>
                    <a:lnTo>
                      <a:pt x="747" y="116"/>
                    </a:lnTo>
                    <a:lnTo>
                      <a:pt x="747" y="11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11"/>
              <p:cNvSpPr>
                <a:spLocks/>
              </p:cNvSpPr>
              <p:nvPr/>
            </p:nvSpPr>
            <p:spPr bwMode="auto">
              <a:xfrm>
                <a:off x="1643042" y="2222491"/>
                <a:ext cx="1185863" cy="3211513"/>
              </a:xfrm>
              <a:custGeom>
                <a:avLst/>
                <a:gdLst/>
                <a:ahLst/>
                <a:cxnLst>
                  <a:cxn ang="0">
                    <a:pos x="613" y="0"/>
                  </a:cxn>
                  <a:cxn ang="0">
                    <a:pos x="613" y="0"/>
                  </a:cxn>
                  <a:cxn ang="0">
                    <a:pos x="747" y="21"/>
                  </a:cxn>
                  <a:cxn ang="0">
                    <a:pos x="747" y="21"/>
                  </a:cxn>
                  <a:cxn ang="0">
                    <a:pos x="747" y="1702"/>
                  </a:cxn>
                  <a:cxn ang="0">
                    <a:pos x="747" y="1702"/>
                  </a:cxn>
                  <a:cxn ang="0">
                    <a:pos x="0" y="2023"/>
                  </a:cxn>
                  <a:cxn ang="0">
                    <a:pos x="0" y="1286"/>
                  </a:cxn>
                  <a:cxn ang="0">
                    <a:pos x="0" y="1286"/>
                  </a:cxn>
                  <a:cxn ang="0">
                    <a:pos x="18" y="1230"/>
                  </a:cxn>
                  <a:cxn ang="0">
                    <a:pos x="39" y="1174"/>
                  </a:cxn>
                  <a:cxn ang="0">
                    <a:pos x="61" y="1127"/>
                  </a:cxn>
                  <a:cxn ang="0">
                    <a:pos x="83" y="1080"/>
                  </a:cxn>
                  <a:cxn ang="0">
                    <a:pos x="104" y="1037"/>
                  </a:cxn>
                  <a:cxn ang="0">
                    <a:pos x="130" y="999"/>
                  </a:cxn>
                  <a:cxn ang="0">
                    <a:pos x="183" y="926"/>
                  </a:cxn>
                  <a:cxn ang="0">
                    <a:pos x="239" y="861"/>
                  </a:cxn>
                  <a:cxn ang="0">
                    <a:pos x="296" y="806"/>
                  </a:cxn>
                  <a:cxn ang="0">
                    <a:pos x="409" y="699"/>
                  </a:cxn>
                  <a:cxn ang="0">
                    <a:pos x="461" y="643"/>
                  </a:cxn>
                  <a:cxn ang="0">
                    <a:pos x="508" y="587"/>
                  </a:cxn>
                  <a:cxn ang="0">
                    <a:pos x="530" y="553"/>
                  </a:cxn>
                  <a:cxn ang="0">
                    <a:pos x="552" y="518"/>
                  </a:cxn>
                  <a:cxn ang="0">
                    <a:pos x="569" y="484"/>
                  </a:cxn>
                  <a:cxn ang="0">
                    <a:pos x="582" y="446"/>
                  </a:cxn>
                  <a:cxn ang="0">
                    <a:pos x="600" y="403"/>
                  </a:cxn>
                  <a:cxn ang="0">
                    <a:pos x="608" y="356"/>
                  </a:cxn>
                  <a:cxn ang="0">
                    <a:pos x="617" y="308"/>
                  </a:cxn>
                  <a:cxn ang="0">
                    <a:pos x="621" y="257"/>
                  </a:cxn>
                  <a:cxn ang="0">
                    <a:pos x="626" y="197"/>
                  </a:cxn>
                  <a:cxn ang="0">
                    <a:pos x="626" y="137"/>
                  </a:cxn>
                  <a:cxn ang="0">
                    <a:pos x="621" y="73"/>
                  </a:cxn>
                  <a:cxn ang="0">
                    <a:pos x="613" y="0"/>
                  </a:cxn>
                  <a:cxn ang="0">
                    <a:pos x="613" y="0"/>
                  </a:cxn>
                </a:cxnLst>
                <a:rect l="0" t="0" r="r" b="b"/>
                <a:pathLst>
                  <a:path w="747" h="2023">
                    <a:moveTo>
                      <a:pt x="613" y="0"/>
                    </a:moveTo>
                    <a:lnTo>
                      <a:pt x="613" y="0"/>
                    </a:lnTo>
                    <a:lnTo>
                      <a:pt x="747" y="21"/>
                    </a:lnTo>
                    <a:lnTo>
                      <a:pt x="747" y="21"/>
                    </a:lnTo>
                    <a:lnTo>
                      <a:pt x="747" y="1702"/>
                    </a:lnTo>
                    <a:lnTo>
                      <a:pt x="747" y="1702"/>
                    </a:lnTo>
                    <a:lnTo>
                      <a:pt x="0" y="2023"/>
                    </a:lnTo>
                    <a:lnTo>
                      <a:pt x="0" y="1286"/>
                    </a:lnTo>
                    <a:lnTo>
                      <a:pt x="0" y="1286"/>
                    </a:lnTo>
                    <a:lnTo>
                      <a:pt x="18" y="1230"/>
                    </a:lnTo>
                    <a:lnTo>
                      <a:pt x="39" y="1174"/>
                    </a:lnTo>
                    <a:lnTo>
                      <a:pt x="61" y="1127"/>
                    </a:lnTo>
                    <a:lnTo>
                      <a:pt x="83" y="1080"/>
                    </a:lnTo>
                    <a:lnTo>
                      <a:pt x="104" y="1037"/>
                    </a:lnTo>
                    <a:lnTo>
                      <a:pt x="130" y="999"/>
                    </a:lnTo>
                    <a:lnTo>
                      <a:pt x="183" y="926"/>
                    </a:lnTo>
                    <a:lnTo>
                      <a:pt x="239" y="861"/>
                    </a:lnTo>
                    <a:lnTo>
                      <a:pt x="296" y="806"/>
                    </a:lnTo>
                    <a:lnTo>
                      <a:pt x="409" y="699"/>
                    </a:lnTo>
                    <a:lnTo>
                      <a:pt x="461" y="643"/>
                    </a:lnTo>
                    <a:lnTo>
                      <a:pt x="508" y="587"/>
                    </a:lnTo>
                    <a:lnTo>
                      <a:pt x="530" y="553"/>
                    </a:lnTo>
                    <a:lnTo>
                      <a:pt x="552" y="518"/>
                    </a:lnTo>
                    <a:lnTo>
                      <a:pt x="569" y="484"/>
                    </a:lnTo>
                    <a:lnTo>
                      <a:pt x="582" y="446"/>
                    </a:lnTo>
                    <a:lnTo>
                      <a:pt x="600" y="403"/>
                    </a:lnTo>
                    <a:lnTo>
                      <a:pt x="608" y="356"/>
                    </a:lnTo>
                    <a:lnTo>
                      <a:pt x="617" y="308"/>
                    </a:lnTo>
                    <a:lnTo>
                      <a:pt x="621" y="257"/>
                    </a:lnTo>
                    <a:lnTo>
                      <a:pt x="626" y="197"/>
                    </a:lnTo>
                    <a:lnTo>
                      <a:pt x="626" y="137"/>
                    </a:lnTo>
                    <a:lnTo>
                      <a:pt x="621" y="73"/>
                    </a:lnTo>
                    <a:lnTo>
                      <a:pt x="613" y="0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12"/>
              <p:cNvSpPr>
                <a:spLocks/>
              </p:cNvSpPr>
              <p:nvPr/>
            </p:nvSpPr>
            <p:spPr bwMode="auto">
              <a:xfrm>
                <a:off x="1436667" y="2052628"/>
                <a:ext cx="158750" cy="3455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77"/>
                  </a:cxn>
                  <a:cxn ang="0">
                    <a:pos x="0" y="2177"/>
                  </a:cxn>
                  <a:cxn ang="0">
                    <a:pos x="26" y="2173"/>
                  </a:cxn>
                  <a:cxn ang="0">
                    <a:pos x="26" y="2173"/>
                  </a:cxn>
                  <a:cxn ang="0">
                    <a:pos x="52" y="2165"/>
                  </a:cxn>
                  <a:cxn ang="0">
                    <a:pos x="74" y="2156"/>
                  </a:cxn>
                  <a:cxn ang="0">
                    <a:pos x="100" y="2135"/>
                  </a:cxn>
                  <a:cxn ang="0">
                    <a:pos x="100" y="17"/>
                  </a:cxn>
                  <a:cxn ang="0">
                    <a:pos x="100" y="17"/>
                  </a:cxn>
                  <a:cxn ang="0">
                    <a:pos x="74" y="8"/>
                  </a:cxn>
                  <a:cxn ang="0">
                    <a:pos x="52" y="4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0" h="2177">
                    <a:moveTo>
                      <a:pt x="0" y="0"/>
                    </a:moveTo>
                    <a:lnTo>
                      <a:pt x="0" y="2177"/>
                    </a:lnTo>
                    <a:lnTo>
                      <a:pt x="0" y="2177"/>
                    </a:lnTo>
                    <a:lnTo>
                      <a:pt x="26" y="2173"/>
                    </a:lnTo>
                    <a:lnTo>
                      <a:pt x="26" y="2173"/>
                    </a:lnTo>
                    <a:lnTo>
                      <a:pt x="52" y="2165"/>
                    </a:lnTo>
                    <a:lnTo>
                      <a:pt x="74" y="2156"/>
                    </a:lnTo>
                    <a:lnTo>
                      <a:pt x="100" y="2135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74" y="8"/>
                    </a:lnTo>
                    <a:lnTo>
                      <a:pt x="52" y="4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477817" y="3017828"/>
                <a:ext cx="123825" cy="4492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83"/>
                  </a:cxn>
                  <a:cxn ang="0">
                    <a:pos x="78" y="146"/>
                  </a:cxn>
                  <a:cxn ang="0">
                    <a:pos x="78" y="0"/>
                  </a:cxn>
                </a:cxnLst>
                <a:rect l="0" t="0" r="r" b="b"/>
                <a:pathLst>
                  <a:path w="78" h="283">
                    <a:moveTo>
                      <a:pt x="78" y="0"/>
                    </a:moveTo>
                    <a:lnTo>
                      <a:pt x="7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83"/>
                    </a:lnTo>
                    <a:lnTo>
                      <a:pt x="78" y="14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498455" y="3044816"/>
                <a:ext cx="111125" cy="41592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62"/>
                  </a:cxn>
                  <a:cxn ang="0">
                    <a:pos x="70" y="138"/>
                  </a:cxn>
                  <a:cxn ang="0">
                    <a:pos x="70" y="0"/>
                  </a:cxn>
                </a:cxnLst>
                <a:rect l="0" t="0" r="r" b="b"/>
                <a:pathLst>
                  <a:path w="70" h="262">
                    <a:moveTo>
                      <a:pt x="70" y="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62"/>
                    </a:lnTo>
                    <a:lnTo>
                      <a:pt x="70" y="13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15"/>
              <p:cNvSpPr>
                <a:spLocks/>
              </p:cNvSpPr>
              <p:nvPr/>
            </p:nvSpPr>
            <p:spPr bwMode="auto">
              <a:xfrm>
                <a:off x="622280" y="3017828"/>
                <a:ext cx="717550" cy="238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452" y="150"/>
                  </a:cxn>
                  <a:cxn ang="0">
                    <a:pos x="452" y="150"/>
                  </a:cxn>
                  <a:cxn ang="0">
                    <a:pos x="452" y="0"/>
                  </a:cxn>
                  <a:cxn ang="0">
                    <a:pos x="45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52" h="150">
                    <a:moveTo>
                      <a:pt x="0" y="0"/>
                    </a:move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0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16"/>
              <p:cNvSpPr>
                <a:spLocks/>
              </p:cNvSpPr>
              <p:nvPr/>
            </p:nvSpPr>
            <p:spPr bwMode="auto">
              <a:xfrm>
                <a:off x="650855" y="3044816"/>
                <a:ext cx="688975" cy="211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29"/>
                  </a:cxn>
                  <a:cxn ang="0">
                    <a:pos x="0" y="129"/>
                  </a:cxn>
                  <a:cxn ang="0">
                    <a:pos x="434" y="133"/>
                  </a:cxn>
                  <a:cxn ang="0">
                    <a:pos x="434" y="133"/>
                  </a:cxn>
                  <a:cxn ang="0">
                    <a:pos x="434" y="0"/>
                  </a:cxn>
                  <a:cxn ang="0">
                    <a:pos x="43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34" h="133">
                    <a:moveTo>
                      <a:pt x="0" y="0"/>
                    </a:moveTo>
                    <a:lnTo>
                      <a:pt x="0" y="0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434" y="133"/>
                    </a:lnTo>
                    <a:lnTo>
                      <a:pt x="434" y="133"/>
                    </a:lnTo>
                    <a:lnTo>
                      <a:pt x="434" y="0"/>
                    </a:lnTo>
                    <a:lnTo>
                      <a:pt x="43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7"/>
              <p:cNvSpPr>
                <a:spLocks/>
              </p:cNvSpPr>
              <p:nvPr/>
            </p:nvSpPr>
            <p:spPr bwMode="auto">
              <a:xfrm>
                <a:off x="477817" y="3263891"/>
                <a:ext cx="862013" cy="265113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0" y="150"/>
                  </a:cxn>
                  <a:cxn ang="0">
                    <a:pos x="543" y="167"/>
                  </a:cxn>
                  <a:cxn ang="0">
                    <a:pos x="543" y="167"/>
                  </a:cxn>
                  <a:cxn ang="0">
                    <a:pos x="543" y="8"/>
                  </a:cxn>
                  <a:cxn ang="0">
                    <a:pos x="87" y="0"/>
                  </a:cxn>
                  <a:cxn ang="0">
                    <a:pos x="0" y="150"/>
                  </a:cxn>
                </a:cxnLst>
                <a:rect l="0" t="0" r="r" b="b"/>
                <a:pathLst>
                  <a:path w="543" h="167">
                    <a:moveTo>
                      <a:pt x="0" y="150"/>
                    </a:moveTo>
                    <a:lnTo>
                      <a:pt x="0" y="150"/>
                    </a:lnTo>
                    <a:lnTo>
                      <a:pt x="543" y="167"/>
                    </a:lnTo>
                    <a:lnTo>
                      <a:pt x="543" y="167"/>
                    </a:lnTo>
                    <a:lnTo>
                      <a:pt x="543" y="8"/>
                    </a:lnTo>
                    <a:lnTo>
                      <a:pt x="87" y="0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18"/>
              <p:cNvSpPr>
                <a:spLocks/>
              </p:cNvSpPr>
              <p:nvPr/>
            </p:nvSpPr>
            <p:spPr bwMode="auto">
              <a:xfrm>
                <a:off x="271442" y="2160578"/>
                <a:ext cx="1074738" cy="762000"/>
              </a:xfrm>
              <a:custGeom>
                <a:avLst/>
                <a:gdLst/>
                <a:ahLst/>
                <a:cxnLst>
                  <a:cxn ang="0">
                    <a:pos x="677" y="480"/>
                  </a:cxn>
                  <a:cxn ang="0">
                    <a:pos x="0" y="480"/>
                  </a:cxn>
                  <a:cxn ang="0">
                    <a:pos x="0" y="34"/>
                  </a:cxn>
                  <a:cxn ang="0">
                    <a:pos x="677" y="0"/>
                  </a:cxn>
                  <a:cxn ang="0">
                    <a:pos x="677" y="480"/>
                  </a:cxn>
                </a:cxnLst>
                <a:rect l="0" t="0" r="r" b="b"/>
                <a:pathLst>
                  <a:path w="677" h="480">
                    <a:moveTo>
                      <a:pt x="677" y="480"/>
                    </a:moveTo>
                    <a:lnTo>
                      <a:pt x="0" y="480"/>
                    </a:lnTo>
                    <a:lnTo>
                      <a:pt x="0" y="34"/>
                    </a:lnTo>
                    <a:lnTo>
                      <a:pt x="677" y="0"/>
                    </a:lnTo>
                    <a:lnTo>
                      <a:pt x="677" y="48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19"/>
              <p:cNvSpPr>
                <a:spLocks/>
              </p:cNvSpPr>
              <p:nvPr/>
            </p:nvSpPr>
            <p:spPr bwMode="auto">
              <a:xfrm>
                <a:off x="304780" y="2195503"/>
                <a:ext cx="1041400" cy="687388"/>
              </a:xfrm>
              <a:custGeom>
                <a:avLst/>
                <a:gdLst/>
                <a:ahLst/>
                <a:cxnLst>
                  <a:cxn ang="0">
                    <a:pos x="656" y="433"/>
                  </a:cxn>
                  <a:cxn ang="0">
                    <a:pos x="0" y="433"/>
                  </a:cxn>
                  <a:cxn ang="0">
                    <a:pos x="0" y="34"/>
                  </a:cxn>
                  <a:cxn ang="0">
                    <a:pos x="656" y="0"/>
                  </a:cxn>
                  <a:cxn ang="0">
                    <a:pos x="656" y="433"/>
                  </a:cxn>
                </a:cxnLst>
                <a:rect l="0" t="0" r="r" b="b"/>
                <a:pathLst>
                  <a:path w="656" h="433">
                    <a:moveTo>
                      <a:pt x="656" y="433"/>
                    </a:moveTo>
                    <a:lnTo>
                      <a:pt x="0" y="433"/>
                    </a:lnTo>
                    <a:lnTo>
                      <a:pt x="0" y="34"/>
                    </a:lnTo>
                    <a:lnTo>
                      <a:pt x="656" y="0"/>
                    </a:lnTo>
                    <a:lnTo>
                      <a:pt x="656" y="4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20"/>
              <p:cNvSpPr>
                <a:spLocks noEditPoints="1"/>
              </p:cNvSpPr>
              <p:nvPr/>
            </p:nvSpPr>
            <p:spPr bwMode="auto">
              <a:xfrm>
                <a:off x="257155" y="2147878"/>
                <a:ext cx="1103313" cy="788988"/>
              </a:xfrm>
              <a:custGeom>
                <a:avLst/>
                <a:gdLst/>
                <a:ahLst/>
                <a:cxnLst>
                  <a:cxn ang="0">
                    <a:pos x="17" y="480"/>
                  </a:cxn>
                  <a:cxn ang="0">
                    <a:pos x="17" y="480"/>
                  </a:cxn>
                  <a:cxn ang="0">
                    <a:pos x="17" y="291"/>
                  </a:cxn>
                  <a:cxn ang="0">
                    <a:pos x="678" y="270"/>
                  </a:cxn>
                  <a:cxn ang="0">
                    <a:pos x="678" y="270"/>
                  </a:cxn>
                  <a:cxn ang="0">
                    <a:pos x="678" y="480"/>
                  </a:cxn>
                  <a:cxn ang="0">
                    <a:pos x="678" y="480"/>
                  </a:cxn>
                  <a:cxn ang="0">
                    <a:pos x="17" y="480"/>
                  </a:cxn>
                  <a:cxn ang="0">
                    <a:pos x="17" y="480"/>
                  </a:cxn>
                  <a:cxn ang="0">
                    <a:pos x="678" y="21"/>
                  </a:cxn>
                  <a:cxn ang="0">
                    <a:pos x="678" y="21"/>
                  </a:cxn>
                  <a:cxn ang="0">
                    <a:pos x="678" y="252"/>
                  </a:cxn>
                  <a:cxn ang="0">
                    <a:pos x="17" y="274"/>
                  </a:cxn>
                  <a:cxn ang="0">
                    <a:pos x="17" y="274"/>
                  </a:cxn>
                  <a:cxn ang="0">
                    <a:pos x="17" y="51"/>
                  </a:cxn>
                  <a:cxn ang="0">
                    <a:pos x="17" y="51"/>
                  </a:cxn>
                  <a:cxn ang="0">
                    <a:pos x="678" y="21"/>
                  </a:cxn>
                  <a:cxn ang="0">
                    <a:pos x="678" y="21"/>
                  </a:cxn>
                  <a:cxn ang="0">
                    <a:pos x="691" y="4"/>
                  </a:cxn>
                  <a:cxn ang="0">
                    <a:pos x="691" y="4"/>
                  </a:cxn>
                  <a:cxn ang="0">
                    <a:pos x="686" y="0"/>
                  </a:cxn>
                  <a:cxn ang="0">
                    <a:pos x="9" y="34"/>
                  </a:cxn>
                  <a:cxn ang="0">
                    <a:pos x="9" y="34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0" y="488"/>
                  </a:cxn>
                  <a:cxn ang="0">
                    <a:pos x="0" y="488"/>
                  </a:cxn>
                  <a:cxn ang="0">
                    <a:pos x="0" y="493"/>
                  </a:cxn>
                  <a:cxn ang="0">
                    <a:pos x="9" y="497"/>
                  </a:cxn>
                  <a:cxn ang="0">
                    <a:pos x="686" y="497"/>
                  </a:cxn>
                  <a:cxn ang="0">
                    <a:pos x="686" y="497"/>
                  </a:cxn>
                  <a:cxn ang="0">
                    <a:pos x="691" y="493"/>
                  </a:cxn>
                  <a:cxn ang="0">
                    <a:pos x="695" y="488"/>
                  </a:cxn>
                  <a:cxn ang="0">
                    <a:pos x="695" y="8"/>
                  </a:cxn>
                  <a:cxn ang="0">
                    <a:pos x="695" y="8"/>
                  </a:cxn>
                  <a:cxn ang="0">
                    <a:pos x="691" y="4"/>
                  </a:cxn>
                  <a:cxn ang="0">
                    <a:pos x="691" y="4"/>
                  </a:cxn>
                </a:cxnLst>
                <a:rect l="0" t="0" r="r" b="b"/>
                <a:pathLst>
                  <a:path w="695" h="497">
                    <a:moveTo>
                      <a:pt x="17" y="480"/>
                    </a:moveTo>
                    <a:lnTo>
                      <a:pt x="17" y="480"/>
                    </a:lnTo>
                    <a:lnTo>
                      <a:pt x="17" y="291"/>
                    </a:lnTo>
                    <a:lnTo>
                      <a:pt x="678" y="270"/>
                    </a:lnTo>
                    <a:lnTo>
                      <a:pt x="678" y="270"/>
                    </a:lnTo>
                    <a:lnTo>
                      <a:pt x="678" y="480"/>
                    </a:lnTo>
                    <a:lnTo>
                      <a:pt x="678" y="480"/>
                    </a:lnTo>
                    <a:lnTo>
                      <a:pt x="17" y="480"/>
                    </a:lnTo>
                    <a:lnTo>
                      <a:pt x="17" y="480"/>
                    </a:lnTo>
                    <a:close/>
                    <a:moveTo>
                      <a:pt x="678" y="21"/>
                    </a:moveTo>
                    <a:lnTo>
                      <a:pt x="678" y="21"/>
                    </a:lnTo>
                    <a:lnTo>
                      <a:pt x="678" y="252"/>
                    </a:lnTo>
                    <a:lnTo>
                      <a:pt x="17" y="274"/>
                    </a:lnTo>
                    <a:lnTo>
                      <a:pt x="17" y="274"/>
                    </a:lnTo>
                    <a:lnTo>
                      <a:pt x="17" y="51"/>
                    </a:lnTo>
                    <a:lnTo>
                      <a:pt x="17" y="51"/>
                    </a:lnTo>
                    <a:lnTo>
                      <a:pt x="678" y="21"/>
                    </a:lnTo>
                    <a:lnTo>
                      <a:pt x="678" y="21"/>
                    </a:lnTo>
                    <a:close/>
                    <a:moveTo>
                      <a:pt x="691" y="4"/>
                    </a:moveTo>
                    <a:lnTo>
                      <a:pt x="691" y="4"/>
                    </a:lnTo>
                    <a:lnTo>
                      <a:pt x="686" y="0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0" y="493"/>
                    </a:lnTo>
                    <a:lnTo>
                      <a:pt x="9" y="497"/>
                    </a:lnTo>
                    <a:lnTo>
                      <a:pt x="686" y="497"/>
                    </a:lnTo>
                    <a:lnTo>
                      <a:pt x="686" y="497"/>
                    </a:lnTo>
                    <a:lnTo>
                      <a:pt x="691" y="493"/>
                    </a:lnTo>
                    <a:lnTo>
                      <a:pt x="695" y="488"/>
                    </a:lnTo>
                    <a:lnTo>
                      <a:pt x="695" y="8"/>
                    </a:lnTo>
                    <a:lnTo>
                      <a:pt x="695" y="8"/>
                    </a:lnTo>
                    <a:lnTo>
                      <a:pt x="691" y="4"/>
                    </a:lnTo>
                    <a:lnTo>
                      <a:pt x="69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21"/>
              <p:cNvSpPr>
                <a:spLocks/>
              </p:cNvSpPr>
              <p:nvPr/>
            </p:nvSpPr>
            <p:spPr bwMode="auto">
              <a:xfrm>
                <a:off x="236517" y="2997191"/>
                <a:ext cx="179388" cy="184150"/>
              </a:xfrm>
              <a:custGeom>
                <a:avLst/>
                <a:gdLst/>
                <a:ahLst/>
                <a:cxnLst>
                  <a:cxn ang="0">
                    <a:pos x="113" y="60"/>
                  </a:cxn>
                  <a:cxn ang="0">
                    <a:pos x="113" y="60"/>
                  </a:cxn>
                  <a:cxn ang="0">
                    <a:pos x="109" y="39"/>
                  </a:cxn>
                  <a:cxn ang="0">
                    <a:pos x="96" y="18"/>
                  </a:cxn>
                  <a:cxn ang="0">
                    <a:pos x="78" y="5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35" y="5"/>
                  </a:cxn>
                  <a:cxn ang="0">
                    <a:pos x="17" y="18"/>
                  </a:cxn>
                  <a:cxn ang="0">
                    <a:pos x="4" y="39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4" y="82"/>
                  </a:cxn>
                  <a:cxn ang="0">
                    <a:pos x="17" y="99"/>
                  </a:cxn>
                  <a:cxn ang="0">
                    <a:pos x="35" y="112"/>
                  </a:cxn>
                  <a:cxn ang="0">
                    <a:pos x="56" y="116"/>
                  </a:cxn>
                  <a:cxn ang="0">
                    <a:pos x="56" y="116"/>
                  </a:cxn>
                  <a:cxn ang="0">
                    <a:pos x="78" y="112"/>
                  </a:cxn>
                  <a:cxn ang="0">
                    <a:pos x="96" y="99"/>
                  </a:cxn>
                  <a:cxn ang="0">
                    <a:pos x="109" y="82"/>
                  </a:cxn>
                  <a:cxn ang="0">
                    <a:pos x="113" y="60"/>
                  </a:cxn>
                  <a:cxn ang="0">
                    <a:pos x="113" y="60"/>
                  </a:cxn>
                </a:cxnLst>
                <a:rect l="0" t="0" r="r" b="b"/>
                <a:pathLst>
                  <a:path w="113" h="116">
                    <a:moveTo>
                      <a:pt x="113" y="60"/>
                    </a:moveTo>
                    <a:lnTo>
                      <a:pt x="113" y="60"/>
                    </a:lnTo>
                    <a:lnTo>
                      <a:pt x="109" y="39"/>
                    </a:lnTo>
                    <a:lnTo>
                      <a:pt x="96" y="18"/>
                    </a:lnTo>
                    <a:lnTo>
                      <a:pt x="78" y="5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5"/>
                    </a:lnTo>
                    <a:lnTo>
                      <a:pt x="17" y="18"/>
                    </a:lnTo>
                    <a:lnTo>
                      <a:pt x="4" y="39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4" y="82"/>
                    </a:lnTo>
                    <a:lnTo>
                      <a:pt x="17" y="99"/>
                    </a:lnTo>
                    <a:lnTo>
                      <a:pt x="35" y="112"/>
                    </a:lnTo>
                    <a:lnTo>
                      <a:pt x="56" y="116"/>
                    </a:lnTo>
                    <a:lnTo>
                      <a:pt x="56" y="116"/>
                    </a:lnTo>
                    <a:lnTo>
                      <a:pt x="78" y="112"/>
                    </a:lnTo>
                    <a:lnTo>
                      <a:pt x="96" y="99"/>
                    </a:lnTo>
                    <a:lnTo>
                      <a:pt x="109" y="82"/>
                    </a:lnTo>
                    <a:lnTo>
                      <a:pt x="113" y="60"/>
                    </a:lnTo>
                    <a:lnTo>
                      <a:pt x="113" y="6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22"/>
              <p:cNvSpPr>
                <a:spLocks/>
              </p:cNvSpPr>
              <p:nvPr/>
            </p:nvSpPr>
            <p:spPr bwMode="auto">
              <a:xfrm>
                <a:off x="263505" y="3032116"/>
                <a:ext cx="125413" cy="122238"/>
              </a:xfrm>
              <a:custGeom>
                <a:avLst/>
                <a:gdLst/>
                <a:ahLst/>
                <a:cxnLst>
                  <a:cxn ang="0">
                    <a:pos x="79" y="38"/>
                  </a:cxn>
                  <a:cxn ang="0">
                    <a:pos x="79" y="38"/>
                  </a:cxn>
                  <a:cxn ang="0">
                    <a:pos x="74" y="21"/>
                  </a:cxn>
                  <a:cxn ang="0">
                    <a:pos x="65" y="8"/>
                  </a:cxn>
                  <a:cxn ang="0">
                    <a:pos x="52" y="0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26" y="0"/>
                  </a:cxn>
                  <a:cxn ang="0">
                    <a:pos x="13" y="8"/>
                  </a:cxn>
                  <a:cxn ang="0">
                    <a:pos x="5" y="21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5" y="51"/>
                  </a:cxn>
                  <a:cxn ang="0">
                    <a:pos x="13" y="64"/>
                  </a:cxn>
                  <a:cxn ang="0">
                    <a:pos x="26" y="73"/>
                  </a:cxn>
                  <a:cxn ang="0">
                    <a:pos x="39" y="77"/>
                  </a:cxn>
                  <a:cxn ang="0">
                    <a:pos x="39" y="77"/>
                  </a:cxn>
                  <a:cxn ang="0">
                    <a:pos x="52" y="73"/>
                  </a:cxn>
                  <a:cxn ang="0">
                    <a:pos x="65" y="64"/>
                  </a:cxn>
                  <a:cxn ang="0">
                    <a:pos x="74" y="51"/>
                  </a:cxn>
                  <a:cxn ang="0">
                    <a:pos x="79" y="38"/>
                  </a:cxn>
                  <a:cxn ang="0">
                    <a:pos x="79" y="38"/>
                  </a:cxn>
                </a:cxnLst>
                <a:rect l="0" t="0" r="r" b="b"/>
                <a:pathLst>
                  <a:path w="79" h="77">
                    <a:moveTo>
                      <a:pt x="79" y="38"/>
                    </a:moveTo>
                    <a:lnTo>
                      <a:pt x="79" y="38"/>
                    </a:lnTo>
                    <a:lnTo>
                      <a:pt x="74" y="21"/>
                    </a:lnTo>
                    <a:lnTo>
                      <a:pt x="65" y="8"/>
                    </a:lnTo>
                    <a:lnTo>
                      <a:pt x="52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3" y="8"/>
                    </a:lnTo>
                    <a:lnTo>
                      <a:pt x="5" y="2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5" y="51"/>
                    </a:lnTo>
                    <a:lnTo>
                      <a:pt x="13" y="64"/>
                    </a:lnTo>
                    <a:lnTo>
                      <a:pt x="26" y="73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52" y="73"/>
                    </a:lnTo>
                    <a:lnTo>
                      <a:pt x="65" y="64"/>
                    </a:lnTo>
                    <a:lnTo>
                      <a:pt x="74" y="51"/>
                    </a:lnTo>
                    <a:lnTo>
                      <a:pt x="79" y="38"/>
                    </a:lnTo>
                    <a:lnTo>
                      <a:pt x="79" y="38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23"/>
              <p:cNvSpPr>
                <a:spLocks noEditPoints="1"/>
              </p:cNvSpPr>
              <p:nvPr/>
            </p:nvSpPr>
            <p:spPr bwMode="auto">
              <a:xfrm>
                <a:off x="250805" y="3017828"/>
                <a:ext cx="150813" cy="150813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17" y="47"/>
                  </a:cxn>
                  <a:cxn ang="0">
                    <a:pos x="21" y="35"/>
                  </a:cxn>
                  <a:cxn ang="0">
                    <a:pos x="26" y="26"/>
                  </a:cxn>
                  <a:cxn ang="0">
                    <a:pos x="34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60" y="17"/>
                  </a:cxn>
                  <a:cxn ang="0">
                    <a:pos x="69" y="26"/>
                  </a:cxn>
                  <a:cxn ang="0">
                    <a:pos x="73" y="35"/>
                  </a:cxn>
                  <a:cxn ang="0">
                    <a:pos x="78" y="47"/>
                  </a:cxn>
                  <a:cxn ang="0">
                    <a:pos x="78" y="47"/>
                  </a:cxn>
                  <a:cxn ang="0">
                    <a:pos x="73" y="56"/>
                  </a:cxn>
                  <a:cxn ang="0">
                    <a:pos x="69" y="69"/>
                  </a:cxn>
                  <a:cxn ang="0">
                    <a:pos x="60" y="73"/>
                  </a:cxn>
                  <a:cxn ang="0">
                    <a:pos x="47" y="77"/>
                  </a:cxn>
                  <a:cxn ang="0">
                    <a:pos x="47" y="77"/>
                  </a:cxn>
                  <a:cxn ang="0">
                    <a:pos x="34" y="73"/>
                  </a:cxn>
                  <a:cxn ang="0">
                    <a:pos x="26" y="69"/>
                  </a:cxn>
                  <a:cxn ang="0">
                    <a:pos x="21" y="56"/>
                  </a:cxn>
                  <a:cxn ang="0">
                    <a:pos x="17" y="47"/>
                  </a:cxn>
                  <a:cxn ang="0">
                    <a:pos x="17" y="47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4" y="65"/>
                  </a:cxn>
                  <a:cxn ang="0">
                    <a:pos x="17" y="82"/>
                  </a:cxn>
                  <a:cxn ang="0">
                    <a:pos x="30" y="90"/>
                  </a:cxn>
                  <a:cxn ang="0">
                    <a:pos x="47" y="95"/>
                  </a:cxn>
                  <a:cxn ang="0">
                    <a:pos x="47" y="95"/>
                  </a:cxn>
                  <a:cxn ang="0">
                    <a:pos x="65" y="90"/>
                  </a:cxn>
                  <a:cxn ang="0">
                    <a:pos x="82" y="82"/>
                  </a:cxn>
                  <a:cxn ang="0">
                    <a:pos x="91" y="65"/>
                  </a:cxn>
                  <a:cxn ang="0">
                    <a:pos x="95" y="47"/>
                  </a:cxn>
                  <a:cxn ang="0">
                    <a:pos x="95" y="47"/>
                  </a:cxn>
                  <a:cxn ang="0">
                    <a:pos x="91" y="30"/>
                  </a:cxn>
                  <a:cxn ang="0">
                    <a:pos x="82" y="13"/>
                  </a:cxn>
                  <a:cxn ang="0">
                    <a:pos x="65" y="5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0" y="5"/>
                  </a:cxn>
                  <a:cxn ang="0">
                    <a:pos x="17" y="13"/>
                  </a:cxn>
                  <a:cxn ang="0">
                    <a:pos x="4" y="3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95" h="95">
                    <a:moveTo>
                      <a:pt x="17" y="47"/>
                    </a:moveTo>
                    <a:lnTo>
                      <a:pt x="17" y="47"/>
                    </a:lnTo>
                    <a:lnTo>
                      <a:pt x="21" y="35"/>
                    </a:lnTo>
                    <a:lnTo>
                      <a:pt x="26" y="26"/>
                    </a:lnTo>
                    <a:lnTo>
                      <a:pt x="34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60" y="17"/>
                    </a:lnTo>
                    <a:lnTo>
                      <a:pt x="69" y="26"/>
                    </a:lnTo>
                    <a:lnTo>
                      <a:pt x="73" y="35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73" y="56"/>
                    </a:lnTo>
                    <a:lnTo>
                      <a:pt x="69" y="69"/>
                    </a:lnTo>
                    <a:lnTo>
                      <a:pt x="60" y="73"/>
                    </a:lnTo>
                    <a:lnTo>
                      <a:pt x="47" y="77"/>
                    </a:lnTo>
                    <a:lnTo>
                      <a:pt x="47" y="77"/>
                    </a:lnTo>
                    <a:lnTo>
                      <a:pt x="34" y="73"/>
                    </a:lnTo>
                    <a:lnTo>
                      <a:pt x="26" y="69"/>
                    </a:lnTo>
                    <a:lnTo>
                      <a:pt x="21" y="56"/>
                    </a:lnTo>
                    <a:lnTo>
                      <a:pt x="17" y="47"/>
                    </a:lnTo>
                    <a:lnTo>
                      <a:pt x="17" y="47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4" y="65"/>
                    </a:lnTo>
                    <a:lnTo>
                      <a:pt x="17" y="82"/>
                    </a:lnTo>
                    <a:lnTo>
                      <a:pt x="30" y="90"/>
                    </a:lnTo>
                    <a:lnTo>
                      <a:pt x="47" y="95"/>
                    </a:lnTo>
                    <a:lnTo>
                      <a:pt x="47" y="95"/>
                    </a:lnTo>
                    <a:lnTo>
                      <a:pt x="65" y="90"/>
                    </a:lnTo>
                    <a:lnTo>
                      <a:pt x="82" y="82"/>
                    </a:lnTo>
                    <a:lnTo>
                      <a:pt x="91" y="65"/>
                    </a:lnTo>
                    <a:lnTo>
                      <a:pt x="95" y="47"/>
                    </a:lnTo>
                    <a:lnTo>
                      <a:pt x="95" y="47"/>
                    </a:lnTo>
                    <a:lnTo>
                      <a:pt x="91" y="30"/>
                    </a:lnTo>
                    <a:lnTo>
                      <a:pt x="82" y="13"/>
                    </a:lnTo>
                    <a:lnTo>
                      <a:pt x="65" y="5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0" y="5"/>
                    </a:lnTo>
                    <a:lnTo>
                      <a:pt x="17" y="13"/>
                    </a:lnTo>
                    <a:lnTo>
                      <a:pt x="4" y="3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24"/>
              <p:cNvSpPr>
                <a:spLocks/>
              </p:cNvSpPr>
              <p:nvPr/>
            </p:nvSpPr>
            <p:spPr bwMode="auto">
              <a:xfrm>
                <a:off x="236517" y="3216266"/>
                <a:ext cx="179388" cy="182563"/>
              </a:xfrm>
              <a:custGeom>
                <a:avLst/>
                <a:gdLst/>
                <a:ahLst/>
                <a:cxnLst>
                  <a:cxn ang="0">
                    <a:pos x="113" y="60"/>
                  </a:cxn>
                  <a:cxn ang="0">
                    <a:pos x="113" y="60"/>
                  </a:cxn>
                  <a:cxn ang="0">
                    <a:pos x="109" y="38"/>
                  </a:cxn>
                  <a:cxn ang="0">
                    <a:pos x="96" y="17"/>
                  </a:cxn>
                  <a:cxn ang="0">
                    <a:pos x="78" y="4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35" y="4"/>
                  </a:cxn>
                  <a:cxn ang="0">
                    <a:pos x="17" y="17"/>
                  </a:cxn>
                  <a:cxn ang="0">
                    <a:pos x="4" y="3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4" y="81"/>
                  </a:cxn>
                  <a:cxn ang="0">
                    <a:pos x="17" y="98"/>
                  </a:cxn>
                  <a:cxn ang="0">
                    <a:pos x="35" y="111"/>
                  </a:cxn>
                  <a:cxn ang="0">
                    <a:pos x="56" y="115"/>
                  </a:cxn>
                  <a:cxn ang="0">
                    <a:pos x="56" y="115"/>
                  </a:cxn>
                  <a:cxn ang="0">
                    <a:pos x="78" y="111"/>
                  </a:cxn>
                  <a:cxn ang="0">
                    <a:pos x="96" y="98"/>
                  </a:cxn>
                  <a:cxn ang="0">
                    <a:pos x="109" y="81"/>
                  </a:cxn>
                  <a:cxn ang="0">
                    <a:pos x="113" y="60"/>
                  </a:cxn>
                  <a:cxn ang="0">
                    <a:pos x="113" y="60"/>
                  </a:cxn>
                </a:cxnLst>
                <a:rect l="0" t="0" r="r" b="b"/>
                <a:pathLst>
                  <a:path w="113" h="115">
                    <a:moveTo>
                      <a:pt x="113" y="60"/>
                    </a:moveTo>
                    <a:lnTo>
                      <a:pt x="113" y="60"/>
                    </a:lnTo>
                    <a:lnTo>
                      <a:pt x="109" y="38"/>
                    </a:lnTo>
                    <a:lnTo>
                      <a:pt x="96" y="17"/>
                    </a:lnTo>
                    <a:lnTo>
                      <a:pt x="78" y="4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4"/>
                    </a:lnTo>
                    <a:lnTo>
                      <a:pt x="17" y="17"/>
                    </a:lnTo>
                    <a:lnTo>
                      <a:pt x="4" y="3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4" y="81"/>
                    </a:lnTo>
                    <a:lnTo>
                      <a:pt x="17" y="98"/>
                    </a:lnTo>
                    <a:lnTo>
                      <a:pt x="35" y="111"/>
                    </a:lnTo>
                    <a:lnTo>
                      <a:pt x="56" y="115"/>
                    </a:lnTo>
                    <a:lnTo>
                      <a:pt x="56" y="115"/>
                    </a:lnTo>
                    <a:lnTo>
                      <a:pt x="78" y="111"/>
                    </a:lnTo>
                    <a:lnTo>
                      <a:pt x="96" y="98"/>
                    </a:lnTo>
                    <a:lnTo>
                      <a:pt x="109" y="81"/>
                    </a:lnTo>
                    <a:lnTo>
                      <a:pt x="113" y="60"/>
                    </a:lnTo>
                    <a:lnTo>
                      <a:pt x="113" y="6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25"/>
              <p:cNvSpPr>
                <a:spLocks/>
              </p:cNvSpPr>
              <p:nvPr/>
            </p:nvSpPr>
            <p:spPr bwMode="auto">
              <a:xfrm>
                <a:off x="263505" y="3249603"/>
                <a:ext cx="125413" cy="122238"/>
              </a:xfrm>
              <a:custGeom>
                <a:avLst/>
                <a:gdLst/>
                <a:ahLst/>
                <a:cxnLst>
                  <a:cxn ang="0">
                    <a:pos x="79" y="39"/>
                  </a:cxn>
                  <a:cxn ang="0">
                    <a:pos x="79" y="39"/>
                  </a:cxn>
                  <a:cxn ang="0">
                    <a:pos x="74" y="22"/>
                  </a:cxn>
                  <a:cxn ang="0">
                    <a:pos x="65" y="9"/>
                  </a:cxn>
                  <a:cxn ang="0">
                    <a:pos x="52" y="0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26" y="0"/>
                  </a:cxn>
                  <a:cxn ang="0">
                    <a:pos x="13" y="9"/>
                  </a:cxn>
                  <a:cxn ang="0">
                    <a:pos x="5" y="2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52"/>
                  </a:cxn>
                  <a:cxn ang="0">
                    <a:pos x="13" y="64"/>
                  </a:cxn>
                  <a:cxn ang="0">
                    <a:pos x="26" y="73"/>
                  </a:cxn>
                  <a:cxn ang="0">
                    <a:pos x="39" y="77"/>
                  </a:cxn>
                  <a:cxn ang="0">
                    <a:pos x="39" y="77"/>
                  </a:cxn>
                  <a:cxn ang="0">
                    <a:pos x="52" y="73"/>
                  </a:cxn>
                  <a:cxn ang="0">
                    <a:pos x="65" y="64"/>
                  </a:cxn>
                  <a:cxn ang="0">
                    <a:pos x="74" y="52"/>
                  </a:cxn>
                  <a:cxn ang="0">
                    <a:pos x="79" y="39"/>
                  </a:cxn>
                  <a:cxn ang="0">
                    <a:pos x="79" y="39"/>
                  </a:cxn>
                </a:cxnLst>
                <a:rect l="0" t="0" r="r" b="b"/>
                <a:pathLst>
                  <a:path w="79" h="77">
                    <a:moveTo>
                      <a:pt x="79" y="39"/>
                    </a:moveTo>
                    <a:lnTo>
                      <a:pt x="79" y="39"/>
                    </a:lnTo>
                    <a:lnTo>
                      <a:pt x="74" y="22"/>
                    </a:lnTo>
                    <a:lnTo>
                      <a:pt x="65" y="9"/>
                    </a:lnTo>
                    <a:lnTo>
                      <a:pt x="52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3" y="9"/>
                    </a:lnTo>
                    <a:lnTo>
                      <a:pt x="5" y="2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52"/>
                    </a:lnTo>
                    <a:lnTo>
                      <a:pt x="13" y="64"/>
                    </a:lnTo>
                    <a:lnTo>
                      <a:pt x="26" y="73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52" y="73"/>
                    </a:lnTo>
                    <a:lnTo>
                      <a:pt x="65" y="64"/>
                    </a:lnTo>
                    <a:lnTo>
                      <a:pt x="74" y="52"/>
                    </a:lnTo>
                    <a:lnTo>
                      <a:pt x="79" y="39"/>
                    </a:lnTo>
                    <a:lnTo>
                      <a:pt x="79" y="3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26"/>
              <p:cNvSpPr>
                <a:spLocks noEditPoints="1"/>
              </p:cNvSpPr>
              <p:nvPr/>
            </p:nvSpPr>
            <p:spPr bwMode="auto">
              <a:xfrm>
                <a:off x="250805" y="3236903"/>
                <a:ext cx="150813" cy="149225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17" y="47"/>
                  </a:cxn>
                  <a:cxn ang="0">
                    <a:pos x="21" y="34"/>
                  </a:cxn>
                  <a:cxn ang="0">
                    <a:pos x="26" y="25"/>
                  </a:cxn>
                  <a:cxn ang="0">
                    <a:pos x="34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60" y="17"/>
                  </a:cxn>
                  <a:cxn ang="0">
                    <a:pos x="69" y="25"/>
                  </a:cxn>
                  <a:cxn ang="0">
                    <a:pos x="73" y="34"/>
                  </a:cxn>
                  <a:cxn ang="0">
                    <a:pos x="78" y="47"/>
                  </a:cxn>
                  <a:cxn ang="0">
                    <a:pos x="78" y="47"/>
                  </a:cxn>
                  <a:cxn ang="0">
                    <a:pos x="73" y="55"/>
                  </a:cxn>
                  <a:cxn ang="0">
                    <a:pos x="69" y="68"/>
                  </a:cxn>
                  <a:cxn ang="0">
                    <a:pos x="60" y="72"/>
                  </a:cxn>
                  <a:cxn ang="0">
                    <a:pos x="47" y="77"/>
                  </a:cxn>
                  <a:cxn ang="0">
                    <a:pos x="47" y="77"/>
                  </a:cxn>
                  <a:cxn ang="0">
                    <a:pos x="34" y="72"/>
                  </a:cxn>
                  <a:cxn ang="0">
                    <a:pos x="26" y="68"/>
                  </a:cxn>
                  <a:cxn ang="0">
                    <a:pos x="21" y="55"/>
                  </a:cxn>
                  <a:cxn ang="0">
                    <a:pos x="17" y="47"/>
                  </a:cxn>
                  <a:cxn ang="0">
                    <a:pos x="17" y="47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4" y="64"/>
                  </a:cxn>
                  <a:cxn ang="0">
                    <a:pos x="17" y="81"/>
                  </a:cxn>
                  <a:cxn ang="0">
                    <a:pos x="30" y="90"/>
                  </a:cxn>
                  <a:cxn ang="0">
                    <a:pos x="47" y="94"/>
                  </a:cxn>
                  <a:cxn ang="0">
                    <a:pos x="47" y="94"/>
                  </a:cxn>
                  <a:cxn ang="0">
                    <a:pos x="65" y="90"/>
                  </a:cxn>
                  <a:cxn ang="0">
                    <a:pos x="82" y="81"/>
                  </a:cxn>
                  <a:cxn ang="0">
                    <a:pos x="91" y="64"/>
                  </a:cxn>
                  <a:cxn ang="0">
                    <a:pos x="95" y="47"/>
                  </a:cxn>
                  <a:cxn ang="0">
                    <a:pos x="95" y="47"/>
                  </a:cxn>
                  <a:cxn ang="0">
                    <a:pos x="91" y="30"/>
                  </a:cxn>
                  <a:cxn ang="0">
                    <a:pos x="82" y="12"/>
                  </a:cxn>
                  <a:cxn ang="0">
                    <a:pos x="65" y="4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0" y="4"/>
                  </a:cxn>
                  <a:cxn ang="0">
                    <a:pos x="17" y="12"/>
                  </a:cxn>
                  <a:cxn ang="0">
                    <a:pos x="4" y="3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95" h="94">
                    <a:moveTo>
                      <a:pt x="17" y="47"/>
                    </a:moveTo>
                    <a:lnTo>
                      <a:pt x="17" y="47"/>
                    </a:lnTo>
                    <a:lnTo>
                      <a:pt x="21" y="34"/>
                    </a:lnTo>
                    <a:lnTo>
                      <a:pt x="26" y="25"/>
                    </a:lnTo>
                    <a:lnTo>
                      <a:pt x="34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73" y="34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73" y="55"/>
                    </a:lnTo>
                    <a:lnTo>
                      <a:pt x="69" y="68"/>
                    </a:lnTo>
                    <a:lnTo>
                      <a:pt x="60" y="72"/>
                    </a:lnTo>
                    <a:lnTo>
                      <a:pt x="47" y="77"/>
                    </a:lnTo>
                    <a:lnTo>
                      <a:pt x="47" y="77"/>
                    </a:lnTo>
                    <a:lnTo>
                      <a:pt x="34" y="72"/>
                    </a:lnTo>
                    <a:lnTo>
                      <a:pt x="26" y="68"/>
                    </a:lnTo>
                    <a:lnTo>
                      <a:pt x="21" y="55"/>
                    </a:lnTo>
                    <a:lnTo>
                      <a:pt x="17" y="47"/>
                    </a:lnTo>
                    <a:lnTo>
                      <a:pt x="17" y="47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4" y="64"/>
                    </a:lnTo>
                    <a:lnTo>
                      <a:pt x="17" y="81"/>
                    </a:lnTo>
                    <a:lnTo>
                      <a:pt x="30" y="90"/>
                    </a:lnTo>
                    <a:lnTo>
                      <a:pt x="47" y="94"/>
                    </a:lnTo>
                    <a:lnTo>
                      <a:pt x="47" y="94"/>
                    </a:lnTo>
                    <a:lnTo>
                      <a:pt x="65" y="90"/>
                    </a:lnTo>
                    <a:lnTo>
                      <a:pt x="82" y="81"/>
                    </a:lnTo>
                    <a:lnTo>
                      <a:pt x="91" y="64"/>
                    </a:lnTo>
                    <a:lnTo>
                      <a:pt x="95" y="47"/>
                    </a:lnTo>
                    <a:lnTo>
                      <a:pt x="95" y="47"/>
                    </a:lnTo>
                    <a:lnTo>
                      <a:pt x="91" y="30"/>
                    </a:lnTo>
                    <a:lnTo>
                      <a:pt x="82" y="12"/>
                    </a:lnTo>
                    <a:lnTo>
                      <a:pt x="65" y="4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0" y="4"/>
                    </a:lnTo>
                    <a:lnTo>
                      <a:pt x="17" y="12"/>
                    </a:lnTo>
                    <a:lnTo>
                      <a:pt x="4" y="3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360342" y="2228841"/>
                <a:ext cx="923925" cy="292100"/>
              </a:xfrm>
              <a:custGeom>
                <a:avLst/>
                <a:gdLst/>
                <a:ahLst/>
                <a:cxnLst>
                  <a:cxn ang="0">
                    <a:pos x="582" y="167"/>
                  </a:cxn>
                  <a:cxn ang="0">
                    <a:pos x="0" y="184"/>
                  </a:cxn>
                  <a:cxn ang="0">
                    <a:pos x="0" y="30"/>
                  </a:cxn>
                  <a:cxn ang="0">
                    <a:pos x="582" y="0"/>
                  </a:cxn>
                  <a:cxn ang="0">
                    <a:pos x="582" y="167"/>
                  </a:cxn>
                </a:cxnLst>
                <a:rect l="0" t="0" r="r" b="b"/>
                <a:pathLst>
                  <a:path w="582" h="184">
                    <a:moveTo>
                      <a:pt x="582" y="167"/>
                    </a:moveTo>
                    <a:lnTo>
                      <a:pt x="0" y="184"/>
                    </a:lnTo>
                    <a:lnTo>
                      <a:pt x="0" y="30"/>
                    </a:lnTo>
                    <a:lnTo>
                      <a:pt x="582" y="0"/>
                    </a:lnTo>
                    <a:lnTo>
                      <a:pt x="582" y="16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360342" y="2351078"/>
                <a:ext cx="890588" cy="142875"/>
              </a:xfrm>
              <a:custGeom>
                <a:avLst/>
                <a:gdLst/>
                <a:ahLst/>
                <a:cxnLst>
                  <a:cxn ang="0">
                    <a:pos x="561" y="73"/>
                  </a:cxn>
                  <a:cxn ang="0">
                    <a:pos x="0" y="90"/>
                  </a:cxn>
                  <a:cxn ang="0">
                    <a:pos x="0" y="34"/>
                  </a:cxn>
                  <a:cxn ang="0">
                    <a:pos x="561" y="0"/>
                  </a:cxn>
                  <a:cxn ang="0">
                    <a:pos x="561" y="73"/>
                  </a:cxn>
                </a:cxnLst>
                <a:rect l="0" t="0" r="r" b="b"/>
                <a:pathLst>
                  <a:path w="561" h="90">
                    <a:moveTo>
                      <a:pt x="561" y="73"/>
                    </a:moveTo>
                    <a:lnTo>
                      <a:pt x="0" y="90"/>
                    </a:lnTo>
                    <a:lnTo>
                      <a:pt x="0" y="34"/>
                    </a:lnTo>
                    <a:lnTo>
                      <a:pt x="561" y="0"/>
                    </a:lnTo>
                    <a:lnTo>
                      <a:pt x="561" y="7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29"/>
              <p:cNvSpPr>
                <a:spLocks noChangeArrowheads="1"/>
              </p:cNvSpPr>
              <p:nvPr/>
            </p:nvSpPr>
            <p:spPr bwMode="auto">
              <a:xfrm>
                <a:off x="677842" y="3113078"/>
                <a:ext cx="661988" cy="5556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0"/>
              <p:cNvSpPr>
                <a:spLocks/>
              </p:cNvSpPr>
              <p:nvPr/>
            </p:nvSpPr>
            <p:spPr bwMode="auto">
              <a:xfrm>
                <a:off x="677842" y="3086091"/>
                <a:ext cx="661988" cy="619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417" y="39"/>
                  </a:cxn>
                  <a:cxn ang="0">
                    <a:pos x="417" y="4"/>
                  </a:cxn>
                  <a:cxn ang="0">
                    <a:pos x="0" y="0"/>
                  </a:cxn>
                  <a:cxn ang="0">
                    <a:pos x="0" y="34"/>
                  </a:cxn>
                </a:cxnLst>
                <a:rect l="0" t="0" r="r" b="b"/>
                <a:pathLst>
                  <a:path w="417" h="39">
                    <a:moveTo>
                      <a:pt x="0" y="34"/>
                    </a:moveTo>
                    <a:lnTo>
                      <a:pt x="417" y="39"/>
                    </a:lnTo>
                    <a:lnTo>
                      <a:pt x="417" y="4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2"/>
              <p:cNvSpPr>
                <a:spLocks noEditPoints="1"/>
              </p:cNvSpPr>
              <p:nvPr/>
            </p:nvSpPr>
            <p:spPr bwMode="auto">
              <a:xfrm>
                <a:off x="133330" y="2011353"/>
                <a:ext cx="2751138" cy="3538538"/>
              </a:xfrm>
              <a:custGeom>
                <a:avLst/>
                <a:gdLst/>
                <a:ahLst/>
                <a:cxnLst>
                  <a:cxn ang="0">
                    <a:pos x="1698" y="1826"/>
                  </a:cxn>
                  <a:cxn ang="0">
                    <a:pos x="956" y="51"/>
                  </a:cxn>
                  <a:cxn ang="0">
                    <a:pos x="1698" y="163"/>
                  </a:cxn>
                  <a:cxn ang="0">
                    <a:pos x="1698" y="1826"/>
                  </a:cxn>
                  <a:cxn ang="0">
                    <a:pos x="873" y="2182"/>
                  </a:cxn>
                  <a:cxn ang="0">
                    <a:pos x="851" y="2191"/>
                  </a:cxn>
                  <a:cxn ang="0">
                    <a:pos x="851" y="34"/>
                  </a:cxn>
                  <a:cxn ang="0">
                    <a:pos x="873" y="38"/>
                  </a:cxn>
                  <a:cxn ang="0">
                    <a:pos x="921" y="2161"/>
                  </a:cxn>
                  <a:cxn ang="0">
                    <a:pos x="873" y="2182"/>
                  </a:cxn>
                  <a:cxn ang="0">
                    <a:pos x="821" y="2195"/>
                  </a:cxn>
                  <a:cxn ang="0">
                    <a:pos x="634" y="2182"/>
                  </a:cxn>
                  <a:cxn ang="0">
                    <a:pos x="356" y="2156"/>
                  </a:cxn>
                  <a:cxn ang="0">
                    <a:pos x="174" y="2131"/>
                  </a:cxn>
                  <a:cxn ang="0">
                    <a:pos x="43" y="2096"/>
                  </a:cxn>
                  <a:cxn ang="0">
                    <a:pos x="39" y="2092"/>
                  </a:cxn>
                  <a:cxn ang="0">
                    <a:pos x="35" y="2079"/>
                  </a:cxn>
                  <a:cxn ang="0">
                    <a:pos x="35" y="81"/>
                  </a:cxn>
                  <a:cxn ang="0">
                    <a:pos x="816" y="34"/>
                  </a:cxn>
                  <a:cxn ang="0">
                    <a:pos x="834" y="34"/>
                  </a:cxn>
                  <a:cxn ang="0">
                    <a:pos x="834" y="2191"/>
                  </a:cxn>
                  <a:cxn ang="0">
                    <a:pos x="821" y="2195"/>
                  </a:cxn>
                  <a:cxn ang="0">
                    <a:pos x="877" y="4"/>
                  </a:cxn>
                  <a:cxn ang="0">
                    <a:pos x="834" y="0"/>
                  </a:cxn>
                  <a:cxn ang="0">
                    <a:pos x="816" y="0"/>
                  </a:cxn>
                  <a:cxn ang="0">
                    <a:pos x="13" y="47"/>
                  </a:cxn>
                  <a:cxn ang="0">
                    <a:pos x="0" y="64"/>
                  </a:cxn>
                  <a:cxn ang="0">
                    <a:pos x="0" y="2079"/>
                  </a:cxn>
                  <a:cxn ang="0">
                    <a:pos x="4" y="2105"/>
                  </a:cxn>
                  <a:cxn ang="0">
                    <a:pos x="26" y="2126"/>
                  </a:cxn>
                  <a:cxn ang="0">
                    <a:pos x="30" y="2126"/>
                  </a:cxn>
                  <a:cxn ang="0">
                    <a:pos x="108" y="2148"/>
                  </a:cxn>
                  <a:cxn ang="0">
                    <a:pos x="247" y="2178"/>
                  </a:cxn>
                  <a:cxn ang="0">
                    <a:pos x="478" y="2208"/>
                  </a:cxn>
                  <a:cxn ang="0">
                    <a:pos x="816" y="2229"/>
                  </a:cxn>
                  <a:cxn ang="0">
                    <a:pos x="838" y="2225"/>
                  </a:cxn>
                  <a:cxn ang="0">
                    <a:pos x="886" y="2216"/>
                  </a:cxn>
                  <a:cxn ang="0">
                    <a:pos x="1720" y="1856"/>
                  </a:cxn>
                  <a:cxn ang="0">
                    <a:pos x="1733" y="1839"/>
                  </a:cxn>
                  <a:cxn ang="0">
                    <a:pos x="1733" y="146"/>
                  </a:cxn>
                  <a:cxn ang="0">
                    <a:pos x="1716" y="128"/>
                  </a:cxn>
                </a:cxnLst>
                <a:rect l="0" t="0" r="r" b="b"/>
                <a:pathLst>
                  <a:path w="1733" h="2229">
                    <a:moveTo>
                      <a:pt x="1698" y="1826"/>
                    </a:moveTo>
                    <a:lnTo>
                      <a:pt x="1698" y="1826"/>
                    </a:lnTo>
                    <a:lnTo>
                      <a:pt x="956" y="2148"/>
                    </a:lnTo>
                    <a:lnTo>
                      <a:pt x="956" y="51"/>
                    </a:lnTo>
                    <a:lnTo>
                      <a:pt x="956" y="51"/>
                    </a:lnTo>
                    <a:lnTo>
                      <a:pt x="1698" y="163"/>
                    </a:lnTo>
                    <a:lnTo>
                      <a:pt x="1698" y="163"/>
                    </a:lnTo>
                    <a:lnTo>
                      <a:pt x="1698" y="1826"/>
                    </a:lnTo>
                    <a:lnTo>
                      <a:pt x="1698" y="1826"/>
                    </a:lnTo>
                    <a:close/>
                    <a:moveTo>
                      <a:pt x="873" y="2182"/>
                    </a:moveTo>
                    <a:lnTo>
                      <a:pt x="873" y="2182"/>
                    </a:lnTo>
                    <a:lnTo>
                      <a:pt x="851" y="2191"/>
                    </a:lnTo>
                    <a:lnTo>
                      <a:pt x="851" y="34"/>
                    </a:lnTo>
                    <a:lnTo>
                      <a:pt x="851" y="34"/>
                    </a:lnTo>
                    <a:lnTo>
                      <a:pt x="873" y="38"/>
                    </a:lnTo>
                    <a:lnTo>
                      <a:pt x="873" y="38"/>
                    </a:lnTo>
                    <a:lnTo>
                      <a:pt x="921" y="43"/>
                    </a:lnTo>
                    <a:lnTo>
                      <a:pt x="921" y="2161"/>
                    </a:lnTo>
                    <a:lnTo>
                      <a:pt x="921" y="2161"/>
                    </a:lnTo>
                    <a:lnTo>
                      <a:pt x="873" y="2182"/>
                    </a:lnTo>
                    <a:lnTo>
                      <a:pt x="873" y="2182"/>
                    </a:lnTo>
                    <a:close/>
                    <a:moveTo>
                      <a:pt x="821" y="2195"/>
                    </a:moveTo>
                    <a:lnTo>
                      <a:pt x="821" y="2195"/>
                    </a:lnTo>
                    <a:lnTo>
                      <a:pt x="634" y="2182"/>
                    </a:lnTo>
                    <a:lnTo>
                      <a:pt x="482" y="2173"/>
                    </a:lnTo>
                    <a:lnTo>
                      <a:pt x="356" y="2156"/>
                    </a:lnTo>
                    <a:lnTo>
                      <a:pt x="256" y="2143"/>
                    </a:lnTo>
                    <a:lnTo>
                      <a:pt x="174" y="2131"/>
                    </a:lnTo>
                    <a:lnTo>
                      <a:pt x="113" y="2113"/>
                    </a:lnTo>
                    <a:lnTo>
                      <a:pt x="43" y="2096"/>
                    </a:lnTo>
                    <a:lnTo>
                      <a:pt x="39" y="2092"/>
                    </a:lnTo>
                    <a:lnTo>
                      <a:pt x="39" y="2092"/>
                    </a:lnTo>
                    <a:lnTo>
                      <a:pt x="35" y="2088"/>
                    </a:lnTo>
                    <a:lnTo>
                      <a:pt x="35" y="2079"/>
                    </a:lnTo>
                    <a:lnTo>
                      <a:pt x="35" y="2079"/>
                    </a:lnTo>
                    <a:lnTo>
                      <a:pt x="35" y="81"/>
                    </a:lnTo>
                    <a:lnTo>
                      <a:pt x="35" y="81"/>
                    </a:lnTo>
                    <a:lnTo>
                      <a:pt x="816" y="34"/>
                    </a:lnTo>
                    <a:lnTo>
                      <a:pt x="816" y="34"/>
                    </a:lnTo>
                    <a:lnTo>
                      <a:pt x="834" y="34"/>
                    </a:lnTo>
                    <a:lnTo>
                      <a:pt x="834" y="2191"/>
                    </a:lnTo>
                    <a:lnTo>
                      <a:pt x="834" y="2191"/>
                    </a:lnTo>
                    <a:lnTo>
                      <a:pt x="821" y="2195"/>
                    </a:lnTo>
                    <a:lnTo>
                      <a:pt x="821" y="2195"/>
                    </a:lnTo>
                    <a:close/>
                    <a:moveTo>
                      <a:pt x="1716" y="128"/>
                    </a:moveTo>
                    <a:lnTo>
                      <a:pt x="877" y="4"/>
                    </a:lnTo>
                    <a:lnTo>
                      <a:pt x="877" y="4"/>
                    </a:lnTo>
                    <a:lnTo>
                      <a:pt x="834" y="0"/>
                    </a:lnTo>
                    <a:lnTo>
                      <a:pt x="816" y="0"/>
                    </a:lnTo>
                    <a:lnTo>
                      <a:pt x="816" y="0"/>
                    </a:lnTo>
                    <a:lnTo>
                      <a:pt x="13" y="47"/>
                    </a:lnTo>
                    <a:lnTo>
                      <a:pt x="13" y="47"/>
                    </a:lnTo>
                    <a:lnTo>
                      <a:pt x="4" y="56"/>
                    </a:lnTo>
                    <a:lnTo>
                      <a:pt x="0" y="64"/>
                    </a:lnTo>
                    <a:lnTo>
                      <a:pt x="0" y="2079"/>
                    </a:lnTo>
                    <a:lnTo>
                      <a:pt x="0" y="2079"/>
                    </a:lnTo>
                    <a:lnTo>
                      <a:pt x="0" y="2092"/>
                    </a:lnTo>
                    <a:lnTo>
                      <a:pt x="4" y="2105"/>
                    </a:lnTo>
                    <a:lnTo>
                      <a:pt x="13" y="2118"/>
                    </a:lnTo>
                    <a:lnTo>
                      <a:pt x="26" y="2126"/>
                    </a:lnTo>
                    <a:lnTo>
                      <a:pt x="26" y="2126"/>
                    </a:lnTo>
                    <a:lnTo>
                      <a:pt x="30" y="2126"/>
                    </a:lnTo>
                    <a:lnTo>
                      <a:pt x="30" y="2126"/>
                    </a:lnTo>
                    <a:lnTo>
                      <a:pt x="108" y="2148"/>
                    </a:lnTo>
                    <a:lnTo>
                      <a:pt x="169" y="2165"/>
                    </a:lnTo>
                    <a:lnTo>
                      <a:pt x="247" y="2178"/>
                    </a:lnTo>
                    <a:lnTo>
                      <a:pt x="352" y="2191"/>
                    </a:lnTo>
                    <a:lnTo>
                      <a:pt x="478" y="2208"/>
                    </a:lnTo>
                    <a:lnTo>
                      <a:pt x="634" y="2216"/>
                    </a:lnTo>
                    <a:lnTo>
                      <a:pt x="816" y="2229"/>
                    </a:lnTo>
                    <a:lnTo>
                      <a:pt x="816" y="2229"/>
                    </a:lnTo>
                    <a:lnTo>
                      <a:pt x="838" y="2225"/>
                    </a:lnTo>
                    <a:lnTo>
                      <a:pt x="860" y="2225"/>
                    </a:lnTo>
                    <a:lnTo>
                      <a:pt x="886" y="2216"/>
                    </a:lnTo>
                    <a:lnTo>
                      <a:pt x="1720" y="1856"/>
                    </a:lnTo>
                    <a:lnTo>
                      <a:pt x="1720" y="1856"/>
                    </a:lnTo>
                    <a:lnTo>
                      <a:pt x="1729" y="1848"/>
                    </a:lnTo>
                    <a:lnTo>
                      <a:pt x="1733" y="1839"/>
                    </a:lnTo>
                    <a:lnTo>
                      <a:pt x="1733" y="146"/>
                    </a:lnTo>
                    <a:lnTo>
                      <a:pt x="1733" y="146"/>
                    </a:lnTo>
                    <a:lnTo>
                      <a:pt x="1729" y="137"/>
                    </a:lnTo>
                    <a:lnTo>
                      <a:pt x="1716" y="128"/>
                    </a:lnTo>
                    <a:lnTo>
                      <a:pt x="1716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3"/>
              <p:cNvSpPr>
                <a:spLocks/>
              </p:cNvSpPr>
              <p:nvPr/>
            </p:nvSpPr>
            <p:spPr bwMode="auto">
              <a:xfrm>
                <a:off x="263505" y="3636953"/>
                <a:ext cx="476250" cy="1701800"/>
              </a:xfrm>
              <a:custGeom>
                <a:avLst/>
                <a:gdLst/>
                <a:ahLst/>
                <a:cxnLst>
                  <a:cxn ang="0">
                    <a:pos x="183" y="339"/>
                  </a:cxn>
                  <a:cxn ang="0">
                    <a:pos x="183" y="339"/>
                  </a:cxn>
                  <a:cxn ang="0">
                    <a:pos x="187" y="309"/>
                  </a:cxn>
                  <a:cxn ang="0">
                    <a:pos x="191" y="283"/>
                  </a:cxn>
                  <a:cxn ang="0">
                    <a:pos x="204" y="262"/>
                  </a:cxn>
                  <a:cxn ang="0">
                    <a:pos x="218" y="241"/>
                  </a:cxn>
                  <a:cxn ang="0">
                    <a:pos x="235" y="223"/>
                  </a:cxn>
                  <a:cxn ang="0">
                    <a:pos x="257" y="211"/>
                  </a:cxn>
                  <a:cxn ang="0">
                    <a:pos x="278" y="198"/>
                  </a:cxn>
                  <a:cxn ang="0">
                    <a:pos x="300" y="193"/>
                  </a:cxn>
                  <a:cxn ang="0">
                    <a:pos x="300" y="13"/>
                  </a:cxn>
                  <a:cxn ang="0">
                    <a:pos x="0" y="0"/>
                  </a:cxn>
                  <a:cxn ang="0">
                    <a:pos x="0" y="1017"/>
                  </a:cxn>
                  <a:cxn ang="0">
                    <a:pos x="0" y="1017"/>
                  </a:cxn>
                  <a:cxn ang="0">
                    <a:pos x="83" y="1034"/>
                  </a:cxn>
                  <a:cxn ang="0">
                    <a:pos x="178" y="1055"/>
                  </a:cxn>
                  <a:cxn ang="0">
                    <a:pos x="300" y="1072"/>
                  </a:cxn>
                  <a:cxn ang="0">
                    <a:pos x="300" y="485"/>
                  </a:cxn>
                  <a:cxn ang="0">
                    <a:pos x="300" y="485"/>
                  </a:cxn>
                  <a:cxn ang="0">
                    <a:pos x="278" y="476"/>
                  </a:cxn>
                  <a:cxn ang="0">
                    <a:pos x="257" y="468"/>
                  </a:cxn>
                  <a:cxn ang="0">
                    <a:pos x="235" y="451"/>
                  </a:cxn>
                  <a:cxn ang="0">
                    <a:pos x="218" y="433"/>
                  </a:cxn>
                  <a:cxn ang="0">
                    <a:pos x="204" y="412"/>
                  </a:cxn>
                  <a:cxn ang="0">
                    <a:pos x="191" y="391"/>
                  </a:cxn>
                  <a:cxn ang="0">
                    <a:pos x="187" y="365"/>
                  </a:cxn>
                  <a:cxn ang="0">
                    <a:pos x="183" y="339"/>
                  </a:cxn>
                  <a:cxn ang="0">
                    <a:pos x="183" y="339"/>
                  </a:cxn>
                </a:cxnLst>
                <a:rect l="0" t="0" r="r" b="b"/>
                <a:pathLst>
                  <a:path w="300" h="1072">
                    <a:moveTo>
                      <a:pt x="183" y="339"/>
                    </a:moveTo>
                    <a:lnTo>
                      <a:pt x="183" y="339"/>
                    </a:lnTo>
                    <a:lnTo>
                      <a:pt x="187" y="309"/>
                    </a:lnTo>
                    <a:lnTo>
                      <a:pt x="191" y="283"/>
                    </a:lnTo>
                    <a:lnTo>
                      <a:pt x="204" y="262"/>
                    </a:lnTo>
                    <a:lnTo>
                      <a:pt x="218" y="241"/>
                    </a:lnTo>
                    <a:lnTo>
                      <a:pt x="235" y="223"/>
                    </a:lnTo>
                    <a:lnTo>
                      <a:pt x="257" y="211"/>
                    </a:lnTo>
                    <a:lnTo>
                      <a:pt x="278" y="198"/>
                    </a:lnTo>
                    <a:lnTo>
                      <a:pt x="300" y="193"/>
                    </a:lnTo>
                    <a:lnTo>
                      <a:pt x="300" y="13"/>
                    </a:lnTo>
                    <a:lnTo>
                      <a:pt x="0" y="0"/>
                    </a:lnTo>
                    <a:lnTo>
                      <a:pt x="0" y="1017"/>
                    </a:lnTo>
                    <a:lnTo>
                      <a:pt x="0" y="1017"/>
                    </a:lnTo>
                    <a:lnTo>
                      <a:pt x="83" y="1034"/>
                    </a:lnTo>
                    <a:lnTo>
                      <a:pt x="178" y="1055"/>
                    </a:lnTo>
                    <a:lnTo>
                      <a:pt x="300" y="1072"/>
                    </a:lnTo>
                    <a:lnTo>
                      <a:pt x="300" y="485"/>
                    </a:lnTo>
                    <a:lnTo>
                      <a:pt x="300" y="485"/>
                    </a:lnTo>
                    <a:lnTo>
                      <a:pt x="278" y="476"/>
                    </a:lnTo>
                    <a:lnTo>
                      <a:pt x="257" y="468"/>
                    </a:lnTo>
                    <a:lnTo>
                      <a:pt x="235" y="451"/>
                    </a:lnTo>
                    <a:lnTo>
                      <a:pt x="218" y="433"/>
                    </a:lnTo>
                    <a:lnTo>
                      <a:pt x="204" y="412"/>
                    </a:lnTo>
                    <a:lnTo>
                      <a:pt x="191" y="391"/>
                    </a:lnTo>
                    <a:lnTo>
                      <a:pt x="187" y="365"/>
                    </a:lnTo>
                    <a:lnTo>
                      <a:pt x="183" y="339"/>
                    </a:lnTo>
                    <a:lnTo>
                      <a:pt x="183" y="339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"/>
              <p:cNvSpPr>
                <a:spLocks/>
              </p:cNvSpPr>
              <p:nvPr/>
            </p:nvSpPr>
            <p:spPr bwMode="auto">
              <a:xfrm>
                <a:off x="809605" y="3657591"/>
                <a:ext cx="550863" cy="1728788"/>
              </a:xfrm>
              <a:custGeom>
                <a:avLst/>
                <a:gdLst/>
                <a:ahLst/>
                <a:cxnLst>
                  <a:cxn ang="0">
                    <a:pos x="347" y="13"/>
                  </a:cxn>
                  <a:cxn ang="0">
                    <a:pos x="0" y="0"/>
                  </a:cxn>
                  <a:cxn ang="0">
                    <a:pos x="0" y="180"/>
                  </a:cxn>
                  <a:cxn ang="0">
                    <a:pos x="0" y="180"/>
                  </a:cxn>
                  <a:cxn ang="0">
                    <a:pos x="26" y="185"/>
                  </a:cxn>
                  <a:cxn ang="0">
                    <a:pos x="47" y="198"/>
                  </a:cxn>
                  <a:cxn ang="0">
                    <a:pos x="65" y="210"/>
                  </a:cxn>
                  <a:cxn ang="0">
                    <a:pos x="82" y="228"/>
                  </a:cxn>
                  <a:cxn ang="0">
                    <a:pos x="99" y="249"/>
                  </a:cxn>
                  <a:cxn ang="0">
                    <a:pos x="108" y="270"/>
                  </a:cxn>
                  <a:cxn ang="0">
                    <a:pos x="117" y="296"/>
                  </a:cxn>
                  <a:cxn ang="0">
                    <a:pos x="117" y="326"/>
                  </a:cxn>
                  <a:cxn ang="0">
                    <a:pos x="117" y="326"/>
                  </a:cxn>
                  <a:cxn ang="0">
                    <a:pos x="117" y="352"/>
                  </a:cxn>
                  <a:cxn ang="0">
                    <a:pos x="108" y="378"/>
                  </a:cxn>
                  <a:cxn ang="0">
                    <a:pos x="99" y="399"/>
                  </a:cxn>
                  <a:cxn ang="0">
                    <a:pos x="82" y="420"/>
                  </a:cxn>
                  <a:cxn ang="0">
                    <a:pos x="65" y="438"/>
                  </a:cxn>
                  <a:cxn ang="0">
                    <a:pos x="47" y="455"/>
                  </a:cxn>
                  <a:cxn ang="0">
                    <a:pos x="26" y="463"/>
                  </a:cxn>
                  <a:cxn ang="0">
                    <a:pos x="0" y="472"/>
                  </a:cxn>
                  <a:cxn ang="0">
                    <a:pos x="0" y="1064"/>
                  </a:cxn>
                  <a:cxn ang="0">
                    <a:pos x="0" y="1064"/>
                  </a:cxn>
                  <a:cxn ang="0">
                    <a:pos x="165" y="1081"/>
                  </a:cxn>
                  <a:cxn ang="0">
                    <a:pos x="251" y="1085"/>
                  </a:cxn>
                  <a:cxn ang="0">
                    <a:pos x="347" y="1089"/>
                  </a:cxn>
                  <a:cxn ang="0">
                    <a:pos x="347" y="13"/>
                  </a:cxn>
                </a:cxnLst>
                <a:rect l="0" t="0" r="r" b="b"/>
                <a:pathLst>
                  <a:path w="347" h="1089">
                    <a:moveTo>
                      <a:pt x="347" y="13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6" y="185"/>
                    </a:lnTo>
                    <a:lnTo>
                      <a:pt x="47" y="198"/>
                    </a:lnTo>
                    <a:lnTo>
                      <a:pt x="65" y="210"/>
                    </a:lnTo>
                    <a:lnTo>
                      <a:pt x="82" y="228"/>
                    </a:lnTo>
                    <a:lnTo>
                      <a:pt x="99" y="249"/>
                    </a:lnTo>
                    <a:lnTo>
                      <a:pt x="108" y="270"/>
                    </a:lnTo>
                    <a:lnTo>
                      <a:pt x="117" y="296"/>
                    </a:lnTo>
                    <a:lnTo>
                      <a:pt x="117" y="326"/>
                    </a:lnTo>
                    <a:lnTo>
                      <a:pt x="117" y="326"/>
                    </a:lnTo>
                    <a:lnTo>
                      <a:pt x="117" y="352"/>
                    </a:lnTo>
                    <a:lnTo>
                      <a:pt x="108" y="378"/>
                    </a:lnTo>
                    <a:lnTo>
                      <a:pt x="99" y="399"/>
                    </a:lnTo>
                    <a:lnTo>
                      <a:pt x="82" y="420"/>
                    </a:lnTo>
                    <a:lnTo>
                      <a:pt x="65" y="438"/>
                    </a:lnTo>
                    <a:lnTo>
                      <a:pt x="47" y="455"/>
                    </a:lnTo>
                    <a:lnTo>
                      <a:pt x="26" y="463"/>
                    </a:lnTo>
                    <a:lnTo>
                      <a:pt x="0" y="472"/>
                    </a:lnTo>
                    <a:lnTo>
                      <a:pt x="0" y="1064"/>
                    </a:lnTo>
                    <a:lnTo>
                      <a:pt x="0" y="1064"/>
                    </a:lnTo>
                    <a:lnTo>
                      <a:pt x="165" y="1081"/>
                    </a:lnTo>
                    <a:lnTo>
                      <a:pt x="251" y="1085"/>
                    </a:lnTo>
                    <a:lnTo>
                      <a:pt x="347" y="1089"/>
                    </a:lnTo>
                    <a:lnTo>
                      <a:pt x="347" y="13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5"/>
              <p:cNvSpPr>
                <a:spLocks/>
              </p:cNvSpPr>
              <p:nvPr/>
            </p:nvSpPr>
            <p:spPr bwMode="auto">
              <a:xfrm>
                <a:off x="622280" y="4011603"/>
                <a:ext cx="303213" cy="320675"/>
              </a:xfrm>
              <a:custGeom>
                <a:avLst/>
                <a:gdLst/>
                <a:ahLst/>
                <a:cxnLst>
                  <a:cxn ang="0">
                    <a:pos x="191" y="103"/>
                  </a:cxn>
                  <a:cxn ang="0">
                    <a:pos x="191" y="103"/>
                  </a:cxn>
                  <a:cxn ang="0">
                    <a:pos x="191" y="82"/>
                  </a:cxn>
                  <a:cxn ang="0">
                    <a:pos x="183" y="65"/>
                  </a:cxn>
                  <a:cxn ang="0">
                    <a:pos x="174" y="47"/>
                  </a:cxn>
                  <a:cxn ang="0">
                    <a:pos x="165" y="30"/>
                  </a:cxn>
                  <a:cxn ang="0">
                    <a:pos x="148" y="17"/>
                  </a:cxn>
                  <a:cxn ang="0">
                    <a:pos x="135" y="9"/>
                  </a:cxn>
                  <a:cxn ang="0">
                    <a:pos x="118" y="5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78" y="5"/>
                  </a:cxn>
                  <a:cxn ang="0">
                    <a:pos x="61" y="9"/>
                  </a:cxn>
                  <a:cxn ang="0">
                    <a:pos x="44" y="17"/>
                  </a:cxn>
                  <a:cxn ang="0">
                    <a:pos x="31" y="30"/>
                  </a:cxn>
                  <a:cxn ang="0">
                    <a:pos x="18" y="47"/>
                  </a:cxn>
                  <a:cxn ang="0">
                    <a:pos x="9" y="65"/>
                  </a:cxn>
                  <a:cxn ang="0">
                    <a:pos x="5" y="82"/>
                  </a:cxn>
                  <a:cxn ang="0">
                    <a:pos x="0" y="103"/>
                  </a:cxn>
                  <a:cxn ang="0">
                    <a:pos x="0" y="103"/>
                  </a:cxn>
                  <a:cxn ang="0">
                    <a:pos x="5" y="120"/>
                  </a:cxn>
                  <a:cxn ang="0">
                    <a:pos x="9" y="142"/>
                  </a:cxn>
                  <a:cxn ang="0">
                    <a:pos x="18" y="159"/>
                  </a:cxn>
                  <a:cxn ang="0">
                    <a:pos x="31" y="172"/>
                  </a:cxn>
                  <a:cxn ang="0">
                    <a:pos x="44" y="185"/>
                  </a:cxn>
                  <a:cxn ang="0">
                    <a:pos x="61" y="193"/>
                  </a:cxn>
                  <a:cxn ang="0">
                    <a:pos x="78" y="202"/>
                  </a:cxn>
                  <a:cxn ang="0">
                    <a:pos x="96" y="202"/>
                  </a:cxn>
                  <a:cxn ang="0">
                    <a:pos x="96" y="202"/>
                  </a:cxn>
                  <a:cxn ang="0">
                    <a:pos x="118" y="202"/>
                  </a:cxn>
                  <a:cxn ang="0">
                    <a:pos x="135" y="193"/>
                  </a:cxn>
                  <a:cxn ang="0">
                    <a:pos x="148" y="185"/>
                  </a:cxn>
                  <a:cxn ang="0">
                    <a:pos x="165" y="172"/>
                  </a:cxn>
                  <a:cxn ang="0">
                    <a:pos x="174" y="159"/>
                  </a:cxn>
                  <a:cxn ang="0">
                    <a:pos x="183" y="142"/>
                  </a:cxn>
                  <a:cxn ang="0">
                    <a:pos x="191" y="120"/>
                  </a:cxn>
                  <a:cxn ang="0">
                    <a:pos x="191" y="103"/>
                  </a:cxn>
                  <a:cxn ang="0">
                    <a:pos x="191" y="103"/>
                  </a:cxn>
                </a:cxnLst>
                <a:rect l="0" t="0" r="r" b="b"/>
                <a:pathLst>
                  <a:path w="191" h="202">
                    <a:moveTo>
                      <a:pt x="191" y="103"/>
                    </a:moveTo>
                    <a:lnTo>
                      <a:pt x="191" y="103"/>
                    </a:lnTo>
                    <a:lnTo>
                      <a:pt x="191" y="82"/>
                    </a:lnTo>
                    <a:lnTo>
                      <a:pt x="183" y="65"/>
                    </a:lnTo>
                    <a:lnTo>
                      <a:pt x="174" y="47"/>
                    </a:lnTo>
                    <a:lnTo>
                      <a:pt x="165" y="30"/>
                    </a:lnTo>
                    <a:lnTo>
                      <a:pt x="148" y="17"/>
                    </a:lnTo>
                    <a:lnTo>
                      <a:pt x="135" y="9"/>
                    </a:lnTo>
                    <a:lnTo>
                      <a:pt x="118" y="5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78" y="5"/>
                    </a:lnTo>
                    <a:lnTo>
                      <a:pt x="61" y="9"/>
                    </a:lnTo>
                    <a:lnTo>
                      <a:pt x="44" y="17"/>
                    </a:lnTo>
                    <a:lnTo>
                      <a:pt x="31" y="30"/>
                    </a:lnTo>
                    <a:lnTo>
                      <a:pt x="18" y="47"/>
                    </a:lnTo>
                    <a:lnTo>
                      <a:pt x="9" y="65"/>
                    </a:lnTo>
                    <a:lnTo>
                      <a:pt x="5" y="82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120"/>
                    </a:lnTo>
                    <a:lnTo>
                      <a:pt x="9" y="142"/>
                    </a:lnTo>
                    <a:lnTo>
                      <a:pt x="18" y="159"/>
                    </a:lnTo>
                    <a:lnTo>
                      <a:pt x="31" y="172"/>
                    </a:lnTo>
                    <a:lnTo>
                      <a:pt x="44" y="185"/>
                    </a:lnTo>
                    <a:lnTo>
                      <a:pt x="61" y="193"/>
                    </a:lnTo>
                    <a:lnTo>
                      <a:pt x="78" y="202"/>
                    </a:lnTo>
                    <a:lnTo>
                      <a:pt x="96" y="202"/>
                    </a:lnTo>
                    <a:lnTo>
                      <a:pt x="96" y="202"/>
                    </a:lnTo>
                    <a:lnTo>
                      <a:pt x="118" y="202"/>
                    </a:lnTo>
                    <a:lnTo>
                      <a:pt x="135" y="193"/>
                    </a:lnTo>
                    <a:lnTo>
                      <a:pt x="148" y="185"/>
                    </a:lnTo>
                    <a:lnTo>
                      <a:pt x="165" y="172"/>
                    </a:lnTo>
                    <a:lnTo>
                      <a:pt x="174" y="159"/>
                    </a:lnTo>
                    <a:lnTo>
                      <a:pt x="183" y="142"/>
                    </a:lnTo>
                    <a:lnTo>
                      <a:pt x="191" y="120"/>
                    </a:lnTo>
                    <a:lnTo>
                      <a:pt x="191" y="103"/>
                    </a:lnTo>
                    <a:lnTo>
                      <a:pt x="191" y="103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6"/>
              <p:cNvSpPr>
                <a:spLocks/>
              </p:cNvSpPr>
              <p:nvPr/>
            </p:nvSpPr>
            <p:spPr bwMode="auto">
              <a:xfrm>
                <a:off x="630217" y="4052878"/>
                <a:ext cx="241300" cy="252413"/>
              </a:xfrm>
              <a:custGeom>
                <a:avLst/>
                <a:gdLst/>
                <a:ahLst/>
                <a:cxnLst>
                  <a:cxn ang="0">
                    <a:pos x="117" y="94"/>
                  </a:cxn>
                  <a:cxn ang="0">
                    <a:pos x="117" y="94"/>
                  </a:cxn>
                  <a:cxn ang="0">
                    <a:pos x="104" y="90"/>
                  </a:cxn>
                  <a:cxn ang="0">
                    <a:pos x="91" y="81"/>
                  </a:cxn>
                  <a:cxn ang="0">
                    <a:pos x="82" y="69"/>
                  </a:cxn>
                  <a:cxn ang="0">
                    <a:pos x="78" y="56"/>
                  </a:cxn>
                  <a:cxn ang="0">
                    <a:pos x="78" y="56"/>
                  </a:cxn>
                  <a:cxn ang="0">
                    <a:pos x="82" y="39"/>
                  </a:cxn>
                  <a:cxn ang="0">
                    <a:pos x="91" y="26"/>
                  </a:cxn>
                  <a:cxn ang="0">
                    <a:pos x="104" y="17"/>
                  </a:cxn>
                  <a:cxn ang="0">
                    <a:pos x="117" y="13"/>
                  </a:cxn>
                  <a:cxn ang="0">
                    <a:pos x="117" y="13"/>
                  </a:cxn>
                  <a:cxn ang="0">
                    <a:pos x="121" y="13"/>
                  </a:cxn>
                  <a:cxn ang="0">
                    <a:pos x="121" y="13"/>
                  </a:cxn>
                  <a:cxn ang="0">
                    <a:pos x="99" y="4"/>
                  </a:cxn>
                  <a:cxn ang="0">
                    <a:pos x="73" y="0"/>
                  </a:cxn>
                  <a:cxn ang="0">
                    <a:pos x="73" y="0"/>
                  </a:cxn>
                  <a:cxn ang="0">
                    <a:pos x="60" y="0"/>
                  </a:cxn>
                  <a:cxn ang="0">
                    <a:pos x="47" y="4"/>
                  </a:cxn>
                  <a:cxn ang="0">
                    <a:pos x="34" y="13"/>
                  </a:cxn>
                  <a:cxn ang="0">
                    <a:pos x="21" y="21"/>
                  </a:cxn>
                  <a:cxn ang="0">
                    <a:pos x="13" y="34"/>
                  </a:cxn>
                  <a:cxn ang="0">
                    <a:pos x="4" y="47"/>
                  </a:cxn>
                  <a:cxn ang="0">
                    <a:pos x="0" y="64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94"/>
                  </a:cxn>
                  <a:cxn ang="0">
                    <a:pos x="4" y="111"/>
                  </a:cxn>
                  <a:cxn ang="0">
                    <a:pos x="13" y="124"/>
                  </a:cxn>
                  <a:cxn ang="0">
                    <a:pos x="21" y="137"/>
                  </a:cxn>
                  <a:cxn ang="0">
                    <a:pos x="34" y="146"/>
                  </a:cxn>
                  <a:cxn ang="0">
                    <a:pos x="47" y="154"/>
                  </a:cxn>
                  <a:cxn ang="0">
                    <a:pos x="60" y="159"/>
                  </a:cxn>
                  <a:cxn ang="0">
                    <a:pos x="73" y="159"/>
                  </a:cxn>
                  <a:cxn ang="0">
                    <a:pos x="73" y="159"/>
                  </a:cxn>
                  <a:cxn ang="0">
                    <a:pos x="91" y="159"/>
                  </a:cxn>
                  <a:cxn ang="0">
                    <a:pos x="104" y="154"/>
                  </a:cxn>
                  <a:cxn ang="0">
                    <a:pos x="117" y="146"/>
                  </a:cxn>
                  <a:cxn ang="0">
                    <a:pos x="130" y="137"/>
                  </a:cxn>
                  <a:cxn ang="0">
                    <a:pos x="139" y="124"/>
                  </a:cxn>
                  <a:cxn ang="0">
                    <a:pos x="147" y="111"/>
                  </a:cxn>
                  <a:cxn ang="0">
                    <a:pos x="152" y="94"/>
                  </a:cxn>
                  <a:cxn ang="0">
                    <a:pos x="152" y="77"/>
                  </a:cxn>
                  <a:cxn ang="0">
                    <a:pos x="152" y="77"/>
                  </a:cxn>
                  <a:cxn ang="0">
                    <a:pos x="152" y="73"/>
                  </a:cxn>
                  <a:cxn ang="0">
                    <a:pos x="152" y="73"/>
                  </a:cxn>
                  <a:cxn ang="0">
                    <a:pos x="143" y="81"/>
                  </a:cxn>
                  <a:cxn ang="0">
                    <a:pos x="139" y="90"/>
                  </a:cxn>
                  <a:cxn ang="0">
                    <a:pos x="126" y="94"/>
                  </a:cxn>
                  <a:cxn ang="0">
                    <a:pos x="117" y="94"/>
                  </a:cxn>
                  <a:cxn ang="0">
                    <a:pos x="117" y="94"/>
                  </a:cxn>
                </a:cxnLst>
                <a:rect l="0" t="0" r="r" b="b"/>
                <a:pathLst>
                  <a:path w="152" h="159">
                    <a:moveTo>
                      <a:pt x="117" y="94"/>
                    </a:moveTo>
                    <a:lnTo>
                      <a:pt x="117" y="94"/>
                    </a:lnTo>
                    <a:lnTo>
                      <a:pt x="104" y="90"/>
                    </a:lnTo>
                    <a:lnTo>
                      <a:pt x="91" y="81"/>
                    </a:lnTo>
                    <a:lnTo>
                      <a:pt x="82" y="69"/>
                    </a:lnTo>
                    <a:lnTo>
                      <a:pt x="78" y="56"/>
                    </a:lnTo>
                    <a:lnTo>
                      <a:pt x="78" y="56"/>
                    </a:lnTo>
                    <a:lnTo>
                      <a:pt x="82" y="39"/>
                    </a:lnTo>
                    <a:lnTo>
                      <a:pt x="91" y="26"/>
                    </a:lnTo>
                    <a:lnTo>
                      <a:pt x="104" y="17"/>
                    </a:lnTo>
                    <a:lnTo>
                      <a:pt x="117" y="13"/>
                    </a:lnTo>
                    <a:lnTo>
                      <a:pt x="117" y="13"/>
                    </a:lnTo>
                    <a:lnTo>
                      <a:pt x="121" y="13"/>
                    </a:lnTo>
                    <a:lnTo>
                      <a:pt x="121" y="13"/>
                    </a:lnTo>
                    <a:lnTo>
                      <a:pt x="99" y="4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60" y="0"/>
                    </a:lnTo>
                    <a:lnTo>
                      <a:pt x="47" y="4"/>
                    </a:lnTo>
                    <a:lnTo>
                      <a:pt x="34" y="13"/>
                    </a:lnTo>
                    <a:lnTo>
                      <a:pt x="21" y="21"/>
                    </a:lnTo>
                    <a:lnTo>
                      <a:pt x="13" y="34"/>
                    </a:lnTo>
                    <a:lnTo>
                      <a:pt x="4" y="47"/>
                    </a:lnTo>
                    <a:lnTo>
                      <a:pt x="0" y="64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94"/>
                    </a:lnTo>
                    <a:lnTo>
                      <a:pt x="4" y="111"/>
                    </a:lnTo>
                    <a:lnTo>
                      <a:pt x="13" y="124"/>
                    </a:lnTo>
                    <a:lnTo>
                      <a:pt x="21" y="137"/>
                    </a:lnTo>
                    <a:lnTo>
                      <a:pt x="34" y="146"/>
                    </a:lnTo>
                    <a:lnTo>
                      <a:pt x="47" y="154"/>
                    </a:lnTo>
                    <a:lnTo>
                      <a:pt x="60" y="159"/>
                    </a:lnTo>
                    <a:lnTo>
                      <a:pt x="73" y="159"/>
                    </a:lnTo>
                    <a:lnTo>
                      <a:pt x="73" y="159"/>
                    </a:lnTo>
                    <a:lnTo>
                      <a:pt x="91" y="159"/>
                    </a:lnTo>
                    <a:lnTo>
                      <a:pt x="104" y="154"/>
                    </a:lnTo>
                    <a:lnTo>
                      <a:pt x="117" y="146"/>
                    </a:lnTo>
                    <a:lnTo>
                      <a:pt x="130" y="137"/>
                    </a:lnTo>
                    <a:lnTo>
                      <a:pt x="139" y="124"/>
                    </a:lnTo>
                    <a:lnTo>
                      <a:pt x="147" y="111"/>
                    </a:lnTo>
                    <a:lnTo>
                      <a:pt x="152" y="94"/>
                    </a:lnTo>
                    <a:lnTo>
                      <a:pt x="152" y="77"/>
                    </a:lnTo>
                    <a:lnTo>
                      <a:pt x="152" y="77"/>
                    </a:lnTo>
                    <a:lnTo>
                      <a:pt x="152" y="73"/>
                    </a:lnTo>
                    <a:lnTo>
                      <a:pt x="152" y="73"/>
                    </a:lnTo>
                    <a:lnTo>
                      <a:pt x="143" y="81"/>
                    </a:lnTo>
                    <a:lnTo>
                      <a:pt x="139" y="90"/>
                    </a:lnTo>
                    <a:lnTo>
                      <a:pt x="126" y="94"/>
                    </a:lnTo>
                    <a:lnTo>
                      <a:pt x="117" y="94"/>
                    </a:lnTo>
                    <a:lnTo>
                      <a:pt x="117" y="9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7"/>
              <p:cNvSpPr>
                <a:spLocks/>
              </p:cNvSpPr>
              <p:nvPr/>
            </p:nvSpPr>
            <p:spPr bwMode="auto">
              <a:xfrm>
                <a:off x="319067" y="3276591"/>
                <a:ext cx="34925" cy="34925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22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2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5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5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5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8"/>
              <p:cNvSpPr>
                <a:spLocks/>
              </p:cNvSpPr>
              <p:nvPr/>
            </p:nvSpPr>
            <p:spPr bwMode="auto">
              <a:xfrm>
                <a:off x="319067" y="3276591"/>
                <a:ext cx="34925" cy="34925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22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2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5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5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5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9"/>
              <p:cNvSpPr>
                <a:spLocks/>
              </p:cNvSpPr>
              <p:nvPr/>
            </p:nvSpPr>
            <p:spPr bwMode="auto">
              <a:xfrm>
                <a:off x="319067" y="3059103"/>
                <a:ext cx="34925" cy="33338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17"/>
                  </a:cxn>
                  <a:cxn ang="0">
                    <a:pos x="9" y="21"/>
                  </a:cxn>
                  <a:cxn ang="0">
                    <a:pos x="9" y="21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4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1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17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4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40"/>
              <p:cNvSpPr>
                <a:spLocks noEditPoints="1"/>
              </p:cNvSpPr>
              <p:nvPr/>
            </p:nvSpPr>
            <p:spPr bwMode="auto">
              <a:xfrm>
                <a:off x="450830" y="2997191"/>
                <a:ext cx="909638" cy="558800"/>
              </a:xfrm>
              <a:custGeom>
                <a:avLst/>
                <a:gdLst/>
                <a:ahLst/>
                <a:cxnLst>
                  <a:cxn ang="0">
                    <a:pos x="21" y="318"/>
                  </a:cxn>
                  <a:cxn ang="0">
                    <a:pos x="108" y="172"/>
                  </a:cxn>
                  <a:cxn ang="0">
                    <a:pos x="556" y="176"/>
                  </a:cxn>
                  <a:cxn ang="0">
                    <a:pos x="556" y="176"/>
                  </a:cxn>
                  <a:cxn ang="0">
                    <a:pos x="556" y="335"/>
                  </a:cxn>
                  <a:cxn ang="0">
                    <a:pos x="556" y="335"/>
                  </a:cxn>
                  <a:cxn ang="0">
                    <a:pos x="21" y="318"/>
                  </a:cxn>
                  <a:cxn ang="0">
                    <a:pos x="21" y="318"/>
                  </a:cxn>
                  <a:cxn ang="0">
                    <a:pos x="95" y="18"/>
                  </a:cxn>
                  <a:cxn ang="0">
                    <a:pos x="95" y="159"/>
                  </a:cxn>
                  <a:cxn ang="0">
                    <a:pos x="17" y="292"/>
                  </a:cxn>
                  <a:cxn ang="0">
                    <a:pos x="17" y="292"/>
                  </a:cxn>
                  <a:cxn ang="0">
                    <a:pos x="17" y="18"/>
                  </a:cxn>
                  <a:cxn ang="0">
                    <a:pos x="17" y="18"/>
                  </a:cxn>
                  <a:cxn ang="0">
                    <a:pos x="95" y="18"/>
                  </a:cxn>
                  <a:cxn ang="0">
                    <a:pos x="95" y="18"/>
                  </a:cxn>
                  <a:cxn ang="0">
                    <a:pos x="556" y="159"/>
                  </a:cxn>
                  <a:cxn ang="0">
                    <a:pos x="556" y="159"/>
                  </a:cxn>
                  <a:cxn ang="0">
                    <a:pos x="113" y="155"/>
                  </a:cxn>
                  <a:cxn ang="0">
                    <a:pos x="113" y="155"/>
                  </a:cxn>
                  <a:cxn ang="0">
                    <a:pos x="113" y="18"/>
                  </a:cxn>
                  <a:cxn ang="0">
                    <a:pos x="113" y="18"/>
                  </a:cxn>
                  <a:cxn ang="0">
                    <a:pos x="556" y="18"/>
                  </a:cxn>
                  <a:cxn ang="0">
                    <a:pos x="556" y="18"/>
                  </a:cxn>
                  <a:cxn ang="0">
                    <a:pos x="556" y="159"/>
                  </a:cxn>
                  <a:cxn ang="0">
                    <a:pos x="556" y="159"/>
                  </a:cxn>
                  <a:cxn ang="0">
                    <a:pos x="56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326"/>
                  </a:cxn>
                  <a:cxn ang="0">
                    <a:pos x="0" y="326"/>
                  </a:cxn>
                  <a:cxn ang="0">
                    <a:pos x="0" y="331"/>
                  </a:cxn>
                  <a:cxn ang="0">
                    <a:pos x="8" y="335"/>
                  </a:cxn>
                  <a:cxn ang="0">
                    <a:pos x="564" y="352"/>
                  </a:cxn>
                  <a:cxn ang="0">
                    <a:pos x="564" y="352"/>
                  </a:cxn>
                  <a:cxn ang="0">
                    <a:pos x="569" y="348"/>
                  </a:cxn>
                  <a:cxn ang="0">
                    <a:pos x="569" y="348"/>
                  </a:cxn>
                  <a:cxn ang="0">
                    <a:pos x="573" y="343"/>
                  </a:cxn>
                  <a:cxn ang="0">
                    <a:pos x="573" y="9"/>
                  </a:cxn>
                  <a:cxn ang="0">
                    <a:pos x="573" y="9"/>
                  </a:cxn>
                  <a:cxn ang="0">
                    <a:pos x="569" y="0"/>
                  </a:cxn>
                  <a:cxn ang="0">
                    <a:pos x="564" y="0"/>
                  </a:cxn>
                  <a:cxn ang="0">
                    <a:pos x="564" y="0"/>
                  </a:cxn>
                </a:cxnLst>
                <a:rect l="0" t="0" r="r" b="b"/>
                <a:pathLst>
                  <a:path w="573" h="352">
                    <a:moveTo>
                      <a:pt x="21" y="318"/>
                    </a:moveTo>
                    <a:lnTo>
                      <a:pt x="108" y="172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6" y="335"/>
                    </a:lnTo>
                    <a:lnTo>
                      <a:pt x="556" y="335"/>
                    </a:lnTo>
                    <a:lnTo>
                      <a:pt x="21" y="318"/>
                    </a:lnTo>
                    <a:lnTo>
                      <a:pt x="21" y="318"/>
                    </a:lnTo>
                    <a:close/>
                    <a:moveTo>
                      <a:pt x="95" y="18"/>
                    </a:moveTo>
                    <a:lnTo>
                      <a:pt x="95" y="159"/>
                    </a:lnTo>
                    <a:lnTo>
                      <a:pt x="17" y="292"/>
                    </a:lnTo>
                    <a:lnTo>
                      <a:pt x="17" y="292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95" y="18"/>
                    </a:lnTo>
                    <a:lnTo>
                      <a:pt x="95" y="18"/>
                    </a:lnTo>
                    <a:close/>
                    <a:moveTo>
                      <a:pt x="556" y="159"/>
                    </a:moveTo>
                    <a:lnTo>
                      <a:pt x="556" y="159"/>
                    </a:lnTo>
                    <a:lnTo>
                      <a:pt x="113" y="155"/>
                    </a:lnTo>
                    <a:lnTo>
                      <a:pt x="113" y="15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556" y="18"/>
                    </a:lnTo>
                    <a:lnTo>
                      <a:pt x="556" y="18"/>
                    </a:lnTo>
                    <a:lnTo>
                      <a:pt x="556" y="159"/>
                    </a:lnTo>
                    <a:lnTo>
                      <a:pt x="556" y="159"/>
                    </a:lnTo>
                    <a:close/>
                    <a:moveTo>
                      <a:pt x="564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0" y="331"/>
                    </a:lnTo>
                    <a:lnTo>
                      <a:pt x="8" y="335"/>
                    </a:lnTo>
                    <a:lnTo>
                      <a:pt x="564" y="352"/>
                    </a:lnTo>
                    <a:lnTo>
                      <a:pt x="564" y="352"/>
                    </a:lnTo>
                    <a:lnTo>
                      <a:pt x="569" y="348"/>
                    </a:lnTo>
                    <a:lnTo>
                      <a:pt x="569" y="348"/>
                    </a:lnTo>
                    <a:lnTo>
                      <a:pt x="573" y="343"/>
                    </a:lnTo>
                    <a:lnTo>
                      <a:pt x="573" y="9"/>
                    </a:lnTo>
                    <a:lnTo>
                      <a:pt x="573" y="9"/>
                    </a:lnTo>
                    <a:lnTo>
                      <a:pt x="569" y="0"/>
                    </a:lnTo>
                    <a:lnTo>
                      <a:pt x="564" y="0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41"/>
              <p:cNvSpPr>
                <a:spLocks/>
              </p:cNvSpPr>
              <p:nvPr/>
            </p:nvSpPr>
            <p:spPr bwMode="auto">
              <a:xfrm>
                <a:off x="360342" y="2228841"/>
                <a:ext cx="890588" cy="149225"/>
              </a:xfrm>
              <a:custGeom>
                <a:avLst/>
                <a:gdLst/>
                <a:ahLst/>
                <a:cxnLst>
                  <a:cxn ang="0">
                    <a:pos x="561" y="60"/>
                  </a:cxn>
                  <a:cxn ang="0">
                    <a:pos x="0" y="94"/>
                  </a:cxn>
                  <a:cxn ang="0">
                    <a:pos x="0" y="30"/>
                  </a:cxn>
                  <a:cxn ang="0">
                    <a:pos x="561" y="0"/>
                  </a:cxn>
                  <a:cxn ang="0">
                    <a:pos x="561" y="60"/>
                  </a:cxn>
                </a:cxnLst>
                <a:rect l="0" t="0" r="r" b="b"/>
                <a:pathLst>
                  <a:path w="561" h="94">
                    <a:moveTo>
                      <a:pt x="561" y="60"/>
                    </a:moveTo>
                    <a:lnTo>
                      <a:pt x="0" y="94"/>
                    </a:lnTo>
                    <a:lnTo>
                      <a:pt x="0" y="30"/>
                    </a:lnTo>
                    <a:lnTo>
                      <a:pt x="561" y="0"/>
                    </a:lnTo>
                    <a:lnTo>
                      <a:pt x="561" y="6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42"/>
              <p:cNvSpPr>
                <a:spLocks noEditPoints="1"/>
              </p:cNvSpPr>
              <p:nvPr/>
            </p:nvSpPr>
            <p:spPr bwMode="auto">
              <a:xfrm>
                <a:off x="346055" y="2214553"/>
                <a:ext cx="952500" cy="320675"/>
              </a:xfrm>
              <a:custGeom>
                <a:avLst/>
                <a:gdLst/>
                <a:ahLst/>
                <a:cxnLst>
                  <a:cxn ang="0">
                    <a:pos x="18" y="185"/>
                  </a:cxn>
                  <a:cxn ang="0">
                    <a:pos x="18" y="185"/>
                  </a:cxn>
                  <a:cxn ang="0">
                    <a:pos x="18" y="129"/>
                  </a:cxn>
                  <a:cxn ang="0">
                    <a:pos x="583" y="99"/>
                  </a:cxn>
                  <a:cxn ang="0">
                    <a:pos x="583" y="99"/>
                  </a:cxn>
                  <a:cxn ang="0">
                    <a:pos x="583" y="168"/>
                  </a:cxn>
                  <a:cxn ang="0">
                    <a:pos x="583" y="168"/>
                  </a:cxn>
                  <a:cxn ang="0">
                    <a:pos x="18" y="185"/>
                  </a:cxn>
                  <a:cxn ang="0">
                    <a:pos x="18" y="185"/>
                  </a:cxn>
                  <a:cxn ang="0">
                    <a:pos x="583" y="18"/>
                  </a:cxn>
                  <a:cxn ang="0">
                    <a:pos x="583" y="18"/>
                  </a:cxn>
                  <a:cxn ang="0">
                    <a:pos x="583" y="82"/>
                  </a:cxn>
                  <a:cxn ang="0">
                    <a:pos x="18" y="112"/>
                  </a:cxn>
                  <a:cxn ang="0">
                    <a:pos x="18" y="112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583" y="18"/>
                  </a:cxn>
                  <a:cxn ang="0">
                    <a:pos x="583" y="18"/>
                  </a:cxn>
                  <a:cxn ang="0">
                    <a:pos x="596" y="5"/>
                  </a:cxn>
                  <a:cxn ang="0">
                    <a:pos x="596" y="5"/>
                  </a:cxn>
                  <a:cxn ang="0">
                    <a:pos x="591" y="0"/>
                  </a:cxn>
                  <a:cxn ang="0">
                    <a:pos x="9" y="30"/>
                  </a:cxn>
                  <a:cxn ang="0">
                    <a:pos x="9" y="30"/>
                  </a:cxn>
                  <a:cxn ang="0">
                    <a:pos x="5" y="35"/>
                  </a:cxn>
                  <a:cxn ang="0">
                    <a:pos x="0" y="39"/>
                  </a:cxn>
                  <a:cxn ang="0">
                    <a:pos x="0" y="193"/>
                  </a:cxn>
                  <a:cxn ang="0">
                    <a:pos x="0" y="193"/>
                  </a:cxn>
                  <a:cxn ang="0">
                    <a:pos x="5" y="202"/>
                  </a:cxn>
                  <a:cxn ang="0">
                    <a:pos x="5" y="202"/>
                  </a:cxn>
                  <a:cxn ang="0">
                    <a:pos x="9" y="202"/>
                  </a:cxn>
                  <a:cxn ang="0">
                    <a:pos x="591" y="185"/>
                  </a:cxn>
                  <a:cxn ang="0">
                    <a:pos x="591" y="185"/>
                  </a:cxn>
                  <a:cxn ang="0">
                    <a:pos x="600" y="180"/>
                  </a:cxn>
                  <a:cxn ang="0">
                    <a:pos x="600" y="176"/>
                  </a:cxn>
                  <a:cxn ang="0">
                    <a:pos x="600" y="9"/>
                  </a:cxn>
                  <a:cxn ang="0">
                    <a:pos x="600" y="9"/>
                  </a:cxn>
                  <a:cxn ang="0">
                    <a:pos x="596" y="5"/>
                  </a:cxn>
                  <a:cxn ang="0">
                    <a:pos x="596" y="5"/>
                  </a:cxn>
                </a:cxnLst>
                <a:rect l="0" t="0" r="r" b="b"/>
                <a:pathLst>
                  <a:path w="600" h="202">
                    <a:moveTo>
                      <a:pt x="18" y="185"/>
                    </a:moveTo>
                    <a:lnTo>
                      <a:pt x="18" y="185"/>
                    </a:lnTo>
                    <a:lnTo>
                      <a:pt x="18" y="129"/>
                    </a:lnTo>
                    <a:lnTo>
                      <a:pt x="583" y="99"/>
                    </a:lnTo>
                    <a:lnTo>
                      <a:pt x="583" y="99"/>
                    </a:lnTo>
                    <a:lnTo>
                      <a:pt x="583" y="168"/>
                    </a:lnTo>
                    <a:lnTo>
                      <a:pt x="583" y="168"/>
                    </a:lnTo>
                    <a:lnTo>
                      <a:pt x="18" y="185"/>
                    </a:lnTo>
                    <a:lnTo>
                      <a:pt x="18" y="185"/>
                    </a:lnTo>
                    <a:close/>
                    <a:moveTo>
                      <a:pt x="583" y="18"/>
                    </a:moveTo>
                    <a:lnTo>
                      <a:pt x="583" y="18"/>
                    </a:lnTo>
                    <a:lnTo>
                      <a:pt x="583" y="82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583" y="18"/>
                    </a:lnTo>
                    <a:lnTo>
                      <a:pt x="583" y="18"/>
                    </a:lnTo>
                    <a:close/>
                    <a:moveTo>
                      <a:pt x="596" y="5"/>
                    </a:moveTo>
                    <a:lnTo>
                      <a:pt x="596" y="5"/>
                    </a:lnTo>
                    <a:lnTo>
                      <a:pt x="591" y="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5" y="35"/>
                    </a:lnTo>
                    <a:lnTo>
                      <a:pt x="0" y="39"/>
                    </a:lnTo>
                    <a:lnTo>
                      <a:pt x="0" y="193"/>
                    </a:lnTo>
                    <a:lnTo>
                      <a:pt x="0" y="193"/>
                    </a:lnTo>
                    <a:lnTo>
                      <a:pt x="5" y="202"/>
                    </a:lnTo>
                    <a:lnTo>
                      <a:pt x="5" y="202"/>
                    </a:lnTo>
                    <a:lnTo>
                      <a:pt x="9" y="202"/>
                    </a:lnTo>
                    <a:lnTo>
                      <a:pt x="591" y="185"/>
                    </a:lnTo>
                    <a:lnTo>
                      <a:pt x="591" y="185"/>
                    </a:lnTo>
                    <a:lnTo>
                      <a:pt x="600" y="180"/>
                    </a:lnTo>
                    <a:lnTo>
                      <a:pt x="600" y="176"/>
                    </a:lnTo>
                    <a:lnTo>
                      <a:pt x="600" y="9"/>
                    </a:lnTo>
                    <a:lnTo>
                      <a:pt x="600" y="9"/>
                    </a:lnTo>
                    <a:lnTo>
                      <a:pt x="596" y="5"/>
                    </a:lnTo>
                    <a:lnTo>
                      <a:pt x="596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43"/>
              <p:cNvSpPr>
                <a:spLocks/>
              </p:cNvSpPr>
              <p:nvPr/>
            </p:nvSpPr>
            <p:spPr bwMode="auto">
              <a:xfrm>
                <a:off x="1739880" y="2208203"/>
                <a:ext cx="152400" cy="252413"/>
              </a:xfrm>
              <a:custGeom>
                <a:avLst/>
                <a:gdLst/>
                <a:ahLst/>
                <a:cxnLst>
                  <a:cxn ang="0">
                    <a:pos x="96" y="82"/>
                  </a:cxn>
                  <a:cxn ang="0">
                    <a:pos x="96" y="82"/>
                  </a:cxn>
                  <a:cxn ang="0">
                    <a:pos x="91" y="112"/>
                  </a:cxn>
                  <a:cxn ang="0">
                    <a:pos x="83" y="137"/>
                  </a:cxn>
                  <a:cxn ang="0">
                    <a:pos x="65" y="154"/>
                  </a:cxn>
                  <a:cxn ang="0">
                    <a:pos x="56" y="159"/>
                  </a:cxn>
                  <a:cxn ang="0">
                    <a:pos x="48" y="159"/>
                  </a:cxn>
                  <a:cxn ang="0">
                    <a:pos x="48" y="159"/>
                  </a:cxn>
                  <a:cxn ang="0">
                    <a:pos x="39" y="159"/>
                  </a:cxn>
                  <a:cxn ang="0">
                    <a:pos x="30" y="154"/>
                  </a:cxn>
                  <a:cxn ang="0">
                    <a:pos x="13" y="137"/>
                  </a:cxn>
                  <a:cxn ang="0">
                    <a:pos x="4" y="112"/>
                  </a:cxn>
                  <a:cxn ang="0">
                    <a:pos x="0" y="82"/>
                  </a:cxn>
                  <a:cxn ang="0">
                    <a:pos x="0" y="82"/>
                  </a:cxn>
                  <a:cxn ang="0">
                    <a:pos x="4" y="52"/>
                  </a:cxn>
                  <a:cxn ang="0">
                    <a:pos x="13" y="26"/>
                  </a:cxn>
                  <a:cxn ang="0">
                    <a:pos x="30" y="9"/>
                  </a:cxn>
                  <a:cxn ang="0">
                    <a:pos x="39" y="4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5" y="9"/>
                  </a:cxn>
                  <a:cxn ang="0">
                    <a:pos x="83" y="26"/>
                  </a:cxn>
                  <a:cxn ang="0">
                    <a:pos x="91" y="52"/>
                  </a:cxn>
                  <a:cxn ang="0">
                    <a:pos x="96" y="82"/>
                  </a:cxn>
                  <a:cxn ang="0">
                    <a:pos x="96" y="82"/>
                  </a:cxn>
                </a:cxnLst>
                <a:rect l="0" t="0" r="r" b="b"/>
                <a:pathLst>
                  <a:path w="96" h="159">
                    <a:moveTo>
                      <a:pt x="96" y="82"/>
                    </a:moveTo>
                    <a:lnTo>
                      <a:pt x="96" y="82"/>
                    </a:lnTo>
                    <a:lnTo>
                      <a:pt x="91" y="112"/>
                    </a:lnTo>
                    <a:lnTo>
                      <a:pt x="83" y="137"/>
                    </a:lnTo>
                    <a:lnTo>
                      <a:pt x="65" y="154"/>
                    </a:lnTo>
                    <a:lnTo>
                      <a:pt x="56" y="159"/>
                    </a:lnTo>
                    <a:lnTo>
                      <a:pt x="48" y="159"/>
                    </a:lnTo>
                    <a:lnTo>
                      <a:pt x="48" y="159"/>
                    </a:lnTo>
                    <a:lnTo>
                      <a:pt x="39" y="159"/>
                    </a:lnTo>
                    <a:lnTo>
                      <a:pt x="30" y="154"/>
                    </a:lnTo>
                    <a:lnTo>
                      <a:pt x="13" y="137"/>
                    </a:lnTo>
                    <a:lnTo>
                      <a:pt x="4" y="112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4" y="52"/>
                    </a:lnTo>
                    <a:lnTo>
                      <a:pt x="13" y="26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5" y="9"/>
                    </a:lnTo>
                    <a:lnTo>
                      <a:pt x="83" y="26"/>
                    </a:lnTo>
                    <a:lnTo>
                      <a:pt x="91" y="52"/>
                    </a:lnTo>
                    <a:lnTo>
                      <a:pt x="96" y="82"/>
                    </a:lnTo>
                    <a:lnTo>
                      <a:pt x="96" y="8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Freeform 44"/>
              <p:cNvSpPr>
                <a:spLocks/>
              </p:cNvSpPr>
              <p:nvPr/>
            </p:nvSpPr>
            <p:spPr bwMode="auto">
              <a:xfrm>
                <a:off x="1939905" y="2235191"/>
                <a:ext cx="61913" cy="103188"/>
              </a:xfrm>
              <a:custGeom>
                <a:avLst/>
                <a:gdLst/>
                <a:ahLst/>
                <a:cxnLst>
                  <a:cxn ang="0">
                    <a:pos x="39" y="30"/>
                  </a:cxn>
                  <a:cxn ang="0">
                    <a:pos x="39" y="30"/>
                  </a:cxn>
                  <a:cxn ang="0">
                    <a:pos x="39" y="43"/>
                  </a:cxn>
                  <a:cxn ang="0">
                    <a:pos x="35" y="56"/>
                  </a:cxn>
                  <a:cxn ang="0">
                    <a:pos x="26" y="65"/>
                  </a:cxn>
                  <a:cxn ang="0">
                    <a:pos x="22" y="65"/>
                  </a:cxn>
                  <a:cxn ang="0">
                    <a:pos x="22" y="65"/>
                  </a:cxn>
                  <a:cxn ang="0">
                    <a:pos x="13" y="65"/>
                  </a:cxn>
                  <a:cxn ang="0">
                    <a:pos x="9" y="56"/>
                  </a:cxn>
                  <a:cxn ang="0">
                    <a:pos x="4" y="43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4" y="17"/>
                  </a:cxn>
                  <a:cxn ang="0">
                    <a:pos x="9" y="9"/>
                  </a:cxn>
                  <a:cxn ang="0">
                    <a:pos x="13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6" y="0"/>
                  </a:cxn>
                  <a:cxn ang="0">
                    <a:pos x="35" y="9"/>
                  </a:cxn>
                  <a:cxn ang="0">
                    <a:pos x="39" y="17"/>
                  </a:cxn>
                  <a:cxn ang="0">
                    <a:pos x="39" y="30"/>
                  </a:cxn>
                  <a:cxn ang="0">
                    <a:pos x="39" y="30"/>
                  </a:cxn>
                </a:cxnLst>
                <a:rect l="0" t="0" r="r" b="b"/>
                <a:pathLst>
                  <a:path w="39" h="65">
                    <a:moveTo>
                      <a:pt x="39" y="30"/>
                    </a:moveTo>
                    <a:lnTo>
                      <a:pt x="39" y="30"/>
                    </a:lnTo>
                    <a:lnTo>
                      <a:pt x="39" y="43"/>
                    </a:lnTo>
                    <a:lnTo>
                      <a:pt x="35" y="56"/>
                    </a:lnTo>
                    <a:lnTo>
                      <a:pt x="26" y="65"/>
                    </a:lnTo>
                    <a:lnTo>
                      <a:pt x="22" y="65"/>
                    </a:lnTo>
                    <a:lnTo>
                      <a:pt x="22" y="65"/>
                    </a:lnTo>
                    <a:lnTo>
                      <a:pt x="13" y="65"/>
                    </a:lnTo>
                    <a:lnTo>
                      <a:pt x="9" y="56"/>
                    </a:lnTo>
                    <a:lnTo>
                      <a:pt x="4" y="43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17"/>
                    </a:lnTo>
                    <a:lnTo>
                      <a:pt x="9" y="9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5" y="9"/>
                    </a:lnTo>
                    <a:lnTo>
                      <a:pt x="39" y="17"/>
                    </a:lnTo>
                    <a:lnTo>
                      <a:pt x="39" y="30"/>
                    </a:lnTo>
                    <a:lnTo>
                      <a:pt x="39" y="3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Freeform 45"/>
              <p:cNvSpPr>
                <a:spLocks noEditPoints="1"/>
              </p:cNvSpPr>
              <p:nvPr/>
            </p:nvSpPr>
            <p:spPr bwMode="auto">
              <a:xfrm>
                <a:off x="595292" y="3984616"/>
                <a:ext cx="358775" cy="374650"/>
              </a:xfrm>
              <a:custGeom>
                <a:avLst/>
                <a:gdLst/>
                <a:ahLst/>
                <a:cxnLst>
                  <a:cxn ang="0">
                    <a:pos x="35" y="120"/>
                  </a:cxn>
                  <a:cxn ang="0">
                    <a:pos x="43" y="86"/>
                  </a:cxn>
                  <a:cxn ang="0">
                    <a:pos x="61" y="60"/>
                  </a:cxn>
                  <a:cxn ang="0">
                    <a:pos x="82" y="43"/>
                  </a:cxn>
                  <a:cxn ang="0">
                    <a:pos x="113" y="34"/>
                  </a:cxn>
                  <a:cxn ang="0">
                    <a:pos x="130" y="39"/>
                  </a:cxn>
                  <a:cxn ang="0">
                    <a:pos x="156" y="52"/>
                  </a:cxn>
                  <a:cxn ang="0">
                    <a:pos x="178" y="73"/>
                  </a:cxn>
                  <a:cxn ang="0">
                    <a:pos x="191" y="103"/>
                  </a:cxn>
                  <a:cxn ang="0">
                    <a:pos x="191" y="120"/>
                  </a:cxn>
                  <a:cxn ang="0">
                    <a:pos x="187" y="150"/>
                  </a:cxn>
                  <a:cxn ang="0">
                    <a:pos x="169" y="176"/>
                  </a:cxn>
                  <a:cxn ang="0">
                    <a:pos x="143" y="197"/>
                  </a:cxn>
                  <a:cxn ang="0">
                    <a:pos x="113" y="202"/>
                  </a:cxn>
                  <a:cxn ang="0">
                    <a:pos x="100" y="202"/>
                  </a:cxn>
                  <a:cxn ang="0">
                    <a:pos x="69" y="189"/>
                  </a:cxn>
                  <a:cxn ang="0">
                    <a:pos x="48" y="163"/>
                  </a:cxn>
                  <a:cxn ang="0">
                    <a:pos x="39" y="137"/>
                  </a:cxn>
                  <a:cxn ang="0">
                    <a:pos x="35" y="120"/>
                  </a:cxn>
                  <a:cxn ang="0">
                    <a:pos x="0" y="120"/>
                  </a:cxn>
                  <a:cxn ang="0">
                    <a:pos x="9" y="163"/>
                  </a:cxn>
                  <a:cxn ang="0">
                    <a:pos x="35" y="202"/>
                  </a:cxn>
                  <a:cxn ang="0">
                    <a:pos x="69" y="227"/>
                  </a:cxn>
                  <a:cxn ang="0">
                    <a:pos x="113" y="236"/>
                  </a:cxn>
                  <a:cxn ang="0">
                    <a:pos x="135" y="232"/>
                  </a:cxn>
                  <a:cxn ang="0">
                    <a:pos x="178" y="214"/>
                  </a:cxn>
                  <a:cxn ang="0">
                    <a:pos x="208" y="184"/>
                  </a:cxn>
                  <a:cxn ang="0">
                    <a:pos x="221" y="142"/>
                  </a:cxn>
                  <a:cxn ang="0">
                    <a:pos x="226" y="120"/>
                  </a:cxn>
                  <a:cxn ang="0">
                    <a:pos x="217" y="73"/>
                  </a:cxn>
                  <a:cxn ang="0">
                    <a:pos x="191" y="34"/>
                  </a:cxn>
                  <a:cxn ang="0">
                    <a:pos x="156" y="9"/>
                  </a:cxn>
                  <a:cxn ang="0">
                    <a:pos x="113" y="0"/>
                  </a:cxn>
                  <a:cxn ang="0">
                    <a:pos x="91" y="4"/>
                  </a:cxn>
                  <a:cxn ang="0">
                    <a:pos x="52" y="22"/>
                  </a:cxn>
                  <a:cxn ang="0">
                    <a:pos x="22" y="52"/>
                  </a:cxn>
                  <a:cxn ang="0">
                    <a:pos x="4" y="94"/>
                  </a:cxn>
                  <a:cxn ang="0">
                    <a:pos x="0" y="120"/>
                  </a:cxn>
                </a:cxnLst>
                <a:rect l="0" t="0" r="r" b="b"/>
                <a:pathLst>
                  <a:path w="226" h="236">
                    <a:moveTo>
                      <a:pt x="35" y="120"/>
                    </a:moveTo>
                    <a:lnTo>
                      <a:pt x="35" y="120"/>
                    </a:lnTo>
                    <a:lnTo>
                      <a:pt x="39" y="103"/>
                    </a:lnTo>
                    <a:lnTo>
                      <a:pt x="43" y="86"/>
                    </a:lnTo>
                    <a:lnTo>
                      <a:pt x="48" y="73"/>
                    </a:lnTo>
                    <a:lnTo>
                      <a:pt x="61" y="60"/>
                    </a:lnTo>
                    <a:lnTo>
                      <a:pt x="69" y="52"/>
                    </a:lnTo>
                    <a:lnTo>
                      <a:pt x="82" y="43"/>
                    </a:lnTo>
                    <a:lnTo>
                      <a:pt x="100" y="39"/>
                    </a:lnTo>
                    <a:lnTo>
                      <a:pt x="113" y="34"/>
                    </a:lnTo>
                    <a:lnTo>
                      <a:pt x="113" y="34"/>
                    </a:lnTo>
                    <a:lnTo>
                      <a:pt x="130" y="39"/>
                    </a:lnTo>
                    <a:lnTo>
                      <a:pt x="143" y="43"/>
                    </a:lnTo>
                    <a:lnTo>
                      <a:pt x="156" y="52"/>
                    </a:lnTo>
                    <a:lnTo>
                      <a:pt x="169" y="60"/>
                    </a:lnTo>
                    <a:lnTo>
                      <a:pt x="178" y="73"/>
                    </a:lnTo>
                    <a:lnTo>
                      <a:pt x="187" y="86"/>
                    </a:lnTo>
                    <a:lnTo>
                      <a:pt x="191" y="103"/>
                    </a:lnTo>
                    <a:lnTo>
                      <a:pt x="191" y="120"/>
                    </a:lnTo>
                    <a:lnTo>
                      <a:pt x="191" y="120"/>
                    </a:lnTo>
                    <a:lnTo>
                      <a:pt x="191" y="137"/>
                    </a:lnTo>
                    <a:lnTo>
                      <a:pt x="187" y="150"/>
                    </a:lnTo>
                    <a:lnTo>
                      <a:pt x="178" y="163"/>
                    </a:lnTo>
                    <a:lnTo>
                      <a:pt x="169" y="176"/>
                    </a:lnTo>
                    <a:lnTo>
                      <a:pt x="156" y="189"/>
                    </a:lnTo>
                    <a:lnTo>
                      <a:pt x="143" y="197"/>
                    </a:lnTo>
                    <a:lnTo>
                      <a:pt x="130" y="202"/>
                    </a:lnTo>
                    <a:lnTo>
                      <a:pt x="113" y="202"/>
                    </a:lnTo>
                    <a:lnTo>
                      <a:pt x="113" y="202"/>
                    </a:lnTo>
                    <a:lnTo>
                      <a:pt x="100" y="202"/>
                    </a:lnTo>
                    <a:lnTo>
                      <a:pt x="82" y="197"/>
                    </a:lnTo>
                    <a:lnTo>
                      <a:pt x="69" y="189"/>
                    </a:lnTo>
                    <a:lnTo>
                      <a:pt x="61" y="176"/>
                    </a:lnTo>
                    <a:lnTo>
                      <a:pt x="48" y="163"/>
                    </a:lnTo>
                    <a:lnTo>
                      <a:pt x="43" y="150"/>
                    </a:lnTo>
                    <a:lnTo>
                      <a:pt x="39" y="137"/>
                    </a:lnTo>
                    <a:lnTo>
                      <a:pt x="35" y="120"/>
                    </a:lnTo>
                    <a:lnTo>
                      <a:pt x="35" y="120"/>
                    </a:lnTo>
                    <a:close/>
                    <a:moveTo>
                      <a:pt x="0" y="120"/>
                    </a:moveTo>
                    <a:lnTo>
                      <a:pt x="0" y="120"/>
                    </a:lnTo>
                    <a:lnTo>
                      <a:pt x="4" y="142"/>
                    </a:lnTo>
                    <a:lnTo>
                      <a:pt x="9" y="163"/>
                    </a:lnTo>
                    <a:lnTo>
                      <a:pt x="22" y="184"/>
                    </a:lnTo>
                    <a:lnTo>
                      <a:pt x="35" y="202"/>
                    </a:lnTo>
                    <a:lnTo>
                      <a:pt x="52" y="214"/>
                    </a:lnTo>
                    <a:lnTo>
                      <a:pt x="69" y="227"/>
                    </a:lnTo>
                    <a:lnTo>
                      <a:pt x="91" y="232"/>
                    </a:lnTo>
                    <a:lnTo>
                      <a:pt x="113" y="236"/>
                    </a:lnTo>
                    <a:lnTo>
                      <a:pt x="113" y="236"/>
                    </a:lnTo>
                    <a:lnTo>
                      <a:pt x="135" y="232"/>
                    </a:lnTo>
                    <a:lnTo>
                      <a:pt x="156" y="227"/>
                    </a:lnTo>
                    <a:lnTo>
                      <a:pt x="178" y="214"/>
                    </a:lnTo>
                    <a:lnTo>
                      <a:pt x="191" y="202"/>
                    </a:lnTo>
                    <a:lnTo>
                      <a:pt x="208" y="184"/>
                    </a:lnTo>
                    <a:lnTo>
                      <a:pt x="217" y="163"/>
                    </a:lnTo>
                    <a:lnTo>
                      <a:pt x="221" y="142"/>
                    </a:lnTo>
                    <a:lnTo>
                      <a:pt x="226" y="120"/>
                    </a:lnTo>
                    <a:lnTo>
                      <a:pt x="226" y="120"/>
                    </a:lnTo>
                    <a:lnTo>
                      <a:pt x="221" y="94"/>
                    </a:lnTo>
                    <a:lnTo>
                      <a:pt x="217" y="73"/>
                    </a:lnTo>
                    <a:lnTo>
                      <a:pt x="208" y="52"/>
                    </a:lnTo>
                    <a:lnTo>
                      <a:pt x="191" y="34"/>
                    </a:lnTo>
                    <a:lnTo>
                      <a:pt x="178" y="22"/>
                    </a:lnTo>
                    <a:lnTo>
                      <a:pt x="156" y="9"/>
                    </a:lnTo>
                    <a:lnTo>
                      <a:pt x="135" y="4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1" y="4"/>
                    </a:lnTo>
                    <a:lnTo>
                      <a:pt x="69" y="9"/>
                    </a:lnTo>
                    <a:lnTo>
                      <a:pt x="52" y="22"/>
                    </a:lnTo>
                    <a:lnTo>
                      <a:pt x="35" y="34"/>
                    </a:lnTo>
                    <a:lnTo>
                      <a:pt x="22" y="52"/>
                    </a:lnTo>
                    <a:lnTo>
                      <a:pt x="9" y="73"/>
                    </a:lnTo>
                    <a:lnTo>
                      <a:pt x="4" y="94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0" name="그룹 144"/>
            <p:cNvGrpSpPr/>
            <p:nvPr/>
          </p:nvGrpSpPr>
          <p:grpSpPr>
            <a:xfrm>
              <a:off x="1500167" y="4071942"/>
              <a:ext cx="1285884" cy="1263714"/>
              <a:chOff x="2940025" y="3784600"/>
              <a:chExt cx="1565275" cy="1538288"/>
            </a:xfrm>
          </p:grpSpPr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3125763" y="4171950"/>
                <a:ext cx="641350" cy="1001713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404" y="0"/>
                  </a:cxn>
                  <a:cxn ang="0">
                    <a:pos x="404" y="455"/>
                  </a:cxn>
                  <a:cxn ang="0">
                    <a:pos x="404" y="455"/>
                  </a:cxn>
                  <a:cxn ang="0">
                    <a:pos x="0" y="631"/>
                  </a:cxn>
                  <a:cxn ang="0">
                    <a:pos x="0" y="631"/>
                  </a:cxn>
                  <a:cxn ang="0">
                    <a:pos x="5" y="549"/>
                  </a:cxn>
                  <a:cxn ang="0">
                    <a:pos x="18" y="485"/>
                  </a:cxn>
                  <a:cxn ang="0">
                    <a:pos x="35" y="425"/>
                  </a:cxn>
                  <a:cxn ang="0">
                    <a:pos x="57" y="378"/>
                  </a:cxn>
                  <a:cxn ang="0">
                    <a:pos x="83" y="339"/>
                  </a:cxn>
                  <a:cxn ang="0">
                    <a:pos x="113" y="309"/>
                  </a:cxn>
                  <a:cxn ang="0">
                    <a:pos x="144" y="279"/>
                  </a:cxn>
                  <a:cxn ang="0">
                    <a:pos x="178" y="253"/>
                  </a:cxn>
                  <a:cxn ang="0">
                    <a:pos x="244" y="210"/>
                  </a:cxn>
                  <a:cxn ang="0">
                    <a:pos x="278" y="189"/>
                  </a:cxn>
                  <a:cxn ang="0">
                    <a:pos x="309" y="159"/>
                  </a:cxn>
                  <a:cxn ang="0">
                    <a:pos x="339" y="129"/>
                  </a:cxn>
                  <a:cxn ang="0">
                    <a:pos x="365" y="95"/>
                  </a:cxn>
                  <a:cxn ang="0">
                    <a:pos x="387" y="52"/>
                  </a:cxn>
                  <a:cxn ang="0">
                    <a:pos x="404" y="0"/>
                  </a:cxn>
                  <a:cxn ang="0">
                    <a:pos x="404" y="0"/>
                  </a:cxn>
                </a:cxnLst>
                <a:rect l="0" t="0" r="r" b="b"/>
                <a:pathLst>
                  <a:path w="404" h="631">
                    <a:moveTo>
                      <a:pt x="404" y="0"/>
                    </a:moveTo>
                    <a:lnTo>
                      <a:pt x="404" y="0"/>
                    </a:lnTo>
                    <a:lnTo>
                      <a:pt x="404" y="455"/>
                    </a:lnTo>
                    <a:lnTo>
                      <a:pt x="404" y="455"/>
                    </a:lnTo>
                    <a:lnTo>
                      <a:pt x="0" y="631"/>
                    </a:lnTo>
                    <a:lnTo>
                      <a:pt x="0" y="631"/>
                    </a:lnTo>
                    <a:lnTo>
                      <a:pt x="5" y="549"/>
                    </a:lnTo>
                    <a:lnTo>
                      <a:pt x="18" y="485"/>
                    </a:lnTo>
                    <a:lnTo>
                      <a:pt x="35" y="425"/>
                    </a:lnTo>
                    <a:lnTo>
                      <a:pt x="57" y="378"/>
                    </a:lnTo>
                    <a:lnTo>
                      <a:pt x="83" y="339"/>
                    </a:lnTo>
                    <a:lnTo>
                      <a:pt x="113" y="309"/>
                    </a:lnTo>
                    <a:lnTo>
                      <a:pt x="144" y="279"/>
                    </a:lnTo>
                    <a:lnTo>
                      <a:pt x="178" y="253"/>
                    </a:lnTo>
                    <a:lnTo>
                      <a:pt x="244" y="210"/>
                    </a:lnTo>
                    <a:lnTo>
                      <a:pt x="278" y="189"/>
                    </a:lnTo>
                    <a:lnTo>
                      <a:pt x="309" y="159"/>
                    </a:lnTo>
                    <a:lnTo>
                      <a:pt x="339" y="129"/>
                    </a:lnTo>
                    <a:lnTo>
                      <a:pt x="365" y="95"/>
                    </a:lnTo>
                    <a:lnTo>
                      <a:pt x="387" y="52"/>
                    </a:lnTo>
                    <a:lnTo>
                      <a:pt x="404" y="0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46"/>
              <p:cNvSpPr>
                <a:spLocks/>
              </p:cNvSpPr>
              <p:nvPr/>
            </p:nvSpPr>
            <p:spPr bwMode="auto">
              <a:xfrm>
                <a:off x="2974950" y="3805238"/>
                <a:ext cx="1509713" cy="1490663"/>
              </a:xfrm>
              <a:custGeom>
                <a:avLst/>
                <a:gdLst/>
                <a:ahLst/>
                <a:cxnLst>
                  <a:cxn ang="0">
                    <a:pos x="951" y="471"/>
                  </a:cxn>
                  <a:cxn ang="0">
                    <a:pos x="942" y="377"/>
                  </a:cxn>
                  <a:cxn ang="0">
                    <a:pos x="912" y="287"/>
                  </a:cxn>
                  <a:cxn ang="0">
                    <a:pos x="869" y="206"/>
                  </a:cxn>
                  <a:cxn ang="0">
                    <a:pos x="812" y="137"/>
                  </a:cxn>
                  <a:cxn ang="0">
                    <a:pos x="738" y="81"/>
                  </a:cxn>
                  <a:cxn ang="0">
                    <a:pos x="660" y="38"/>
                  </a:cxn>
                  <a:cxn ang="0">
                    <a:pos x="569" y="8"/>
                  </a:cxn>
                  <a:cxn ang="0">
                    <a:pos x="473" y="0"/>
                  </a:cxn>
                  <a:cxn ang="0">
                    <a:pos x="426" y="4"/>
                  </a:cxn>
                  <a:cxn ang="0">
                    <a:pos x="334" y="21"/>
                  </a:cxn>
                  <a:cxn ang="0">
                    <a:pos x="247" y="56"/>
                  </a:cxn>
                  <a:cxn ang="0">
                    <a:pos x="174" y="107"/>
                  </a:cxn>
                  <a:cxn ang="0">
                    <a:pos x="108" y="171"/>
                  </a:cxn>
                  <a:cxn ang="0">
                    <a:pos x="56" y="244"/>
                  </a:cxn>
                  <a:cxn ang="0">
                    <a:pos x="22" y="330"/>
                  </a:cxn>
                  <a:cxn ang="0">
                    <a:pos x="0" y="420"/>
                  </a:cxn>
                  <a:cxn ang="0">
                    <a:pos x="0" y="471"/>
                  </a:cxn>
                  <a:cxn ang="0">
                    <a:pos x="8" y="566"/>
                  </a:cxn>
                  <a:cxn ang="0">
                    <a:pos x="35" y="651"/>
                  </a:cxn>
                  <a:cxn ang="0">
                    <a:pos x="78" y="733"/>
                  </a:cxn>
                  <a:cxn ang="0">
                    <a:pos x="139" y="802"/>
                  </a:cxn>
                  <a:cxn ang="0">
                    <a:pos x="208" y="857"/>
                  </a:cxn>
                  <a:cxn ang="0">
                    <a:pos x="291" y="904"/>
                  </a:cxn>
                  <a:cxn ang="0">
                    <a:pos x="378" y="930"/>
                  </a:cxn>
                  <a:cxn ang="0">
                    <a:pos x="473" y="939"/>
                  </a:cxn>
                  <a:cxn ang="0">
                    <a:pos x="521" y="939"/>
                  </a:cxn>
                  <a:cxn ang="0">
                    <a:pos x="617" y="917"/>
                  </a:cxn>
                  <a:cxn ang="0">
                    <a:pos x="699" y="883"/>
                  </a:cxn>
                  <a:cxn ang="0">
                    <a:pos x="777" y="832"/>
                  </a:cxn>
                  <a:cxn ang="0">
                    <a:pos x="843" y="767"/>
                  </a:cxn>
                  <a:cxn ang="0">
                    <a:pos x="895" y="694"/>
                  </a:cxn>
                  <a:cxn ang="0">
                    <a:pos x="929" y="609"/>
                  </a:cxn>
                  <a:cxn ang="0">
                    <a:pos x="947" y="519"/>
                  </a:cxn>
                  <a:cxn ang="0">
                    <a:pos x="951" y="471"/>
                  </a:cxn>
                </a:cxnLst>
                <a:rect l="0" t="0" r="r" b="b"/>
                <a:pathLst>
                  <a:path w="951" h="939">
                    <a:moveTo>
                      <a:pt x="951" y="471"/>
                    </a:moveTo>
                    <a:lnTo>
                      <a:pt x="951" y="471"/>
                    </a:lnTo>
                    <a:lnTo>
                      <a:pt x="947" y="420"/>
                    </a:lnTo>
                    <a:lnTo>
                      <a:pt x="942" y="377"/>
                    </a:lnTo>
                    <a:lnTo>
                      <a:pt x="929" y="330"/>
                    </a:lnTo>
                    <a:lnTo>
                      <a:pt x="912" y="287"/>
                    </a:lnTo>
                    <a:lnTo>
                      <a:pt x="895" y="244"/>
                    </a:lnTo>
                    <a:lnTo>
                      <a:pt x="869" y="206"/>
                    </a:lnTo>
                    <a:lnTo>
                      <a:pt x="843" y="171"/>
                    </a:lnTo>
                    <a:lnTo>
                      <a:pt x="812" y="137"/>
                    </a:lnTo>
                    <a:lnTo>
                      <a:pt x="777" y="107"/>
                    </a:lnTo>
                    <a:lnTo>
                      <a:pt x="738" y="81"/>
                    </a:lnTo>
                    <a:lnTo>
                      <a:pt x="699" y="56"/>
                    </a:lnTo>
                    <a:lnTo>
                      <a:pt x="660" y="38"/>
                    </a:lnTo>
                    <a:lnTo>
                      <a:pt x="617" y="21"/>
                    </a:lnTo>
                    <a:lnTo>
                      <a:pt x="569" y="8"/>
                    </a:lnTo>
                    <a:lnTo>
                      <a:pt x="521" y="4"/>
                    </a:lnTo>
                    <a:lnTo>
                      <a:pt x="473" y="0"/>
                    </a:lnTo>
                    <a:lnTo>
                      <a:pt x="473" y="0"/>
                    </a:lnTo>
                    <a:lnTo>
                      <a:pt x="426" y="4"/>
                    </a:lnTo>
                    <a:lnTo>
                      <a:pt x="378" y="8"/>
                    </a:lnTo>
                    <a:lnTo>
                      <a:pt x="334" y="21"/>
                    </a:lnTo>
                    <a:lnTo>
                      <a:pt x="291" y="38"/>
                    </a:lnTo>
                    <a:lnTo>
                      <a:pt x="247" y="56"/>
                    </a:lnTo>
                    <a:lnTo>
                      <a:pt x="208" y="81"/>
                    </a:lnTo>
                    <a:lnTo>
                      <a:pt x="174" y="107"/>
                    </a:lnTo>
                    <a:lnTo>
                      <a:pt x="139" y="137"/>
                    </a:lnTo>
                    <a:lnTo>
                      <a:pt x="108" y="171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5" y="287"/>
                    </a:lnTo>
                    <a:lnTo>
                      <a:pt x="22" y="330"/>
                    </a:lnTo>
                    <a:lnTo>
                      <a:pt x="8" y="377"/>
                    </a:lnTo>
                    <a:lnTo>
                      <a:pt x="0" y="420"/>
                    </a:lnTo>
                    <a:lnTo>
                      <a:pt x="0" y="471"/>
                    </a:lnTo>
                    <a:lnTo>
                      <a:pt x="0" y="471"/>
                    </a:lnTo>
                    <a:lnTo>
                      <a:pt x="0" y="519"/>
                    </a:lnTo>
                    <a:lnTo>
                      <a:pt x="8" y="566"/>
                    </a:lnTo>
                    <a:lnTo>
                      <a:pt x="22" y="609"/>
                    </a:lnTo>
                    <a:lnTo>
                      <a:pt x="35" y="651"/>
                    </a:lnTo>
                    <a:lnTo>
                      <a:pt x="56" y="694"/>
                    </a:lnTo>
                    <a:lnTo>
                      <a:pt x="78" y="733"/>
                    </a:lnTo>
                    <a:lnTo>
                      <a:pt x="108" y="767"/>
                    </a:lnTo>
                    <a:lnTo>
                      <a:pt x="139" y="802"/>
                    </a:lnTo>
                    <a:lnTo>
                      <a:pt x="174" y="832"/>
                    </a:lnTo>
                    <a:lnTo>
                      <a:pt x="208" y="857"/>
                    </a:lnTo>
                    <a:lnTo>
                      <a:pt x="247" y="883"/>
                    </a:lnTo>
                    <a:lnTo>
                      <a:pt x="291" y="904"/>
                    </a:lnTo>
                    <a:lnTo>
                      <a:pt x="334" y="917"/>
                    </a:lnTo>
                    <a:lnTo>
                      <a:pt x="378" y="930"/>
                    </a:lnTo>
                    <a:lnTo>
                      <a:pt x="426" y="939"/>
                    </a:lnTo>
                    <a:lnTo>
                      <a:pt x="473" y="939"/>
                    </a:lnTo>
                    <a:lnTo>
                      <a:pt x="473" y="939"/>
                    </a:lnTo>
                    <a:lnTo>
                      <a:pt x="521" y="939"/>
                    </a:lnTo>
                    <a:lnTo>
                      <a:pt x="569" y="930"/>
                    </a:lnTo>
                    <a:lnTo>
                      <a:pt x="617" y="917"/>
                    </a:lnTo>
                    <a:lnTo>
                      <a:pt x="660" y="904"/>
                    </a:lnTo>
                    <a:lnTo>
                      <a:pt x="699" y="883"/>
                    </a:lnTo>
                    <a:lnTo>
                      <a:pt x="738" y="857"/>
                    </a:lnTo>
                    <a:lnTo>
                      <a:pt x="777" y="832"/>
                    </a:lnTo>
                    <a:lnTo>
                      <a:pt x="812" y="802"/>
                    </a:lnTo>
                    <a:lnTo>
                      <a:pt x="843" y="767"/>
                    </a:lnTo>
                    <a:lnTo>
                      <a:pt x="869" y="733"/>
                    </a:lnTo>
                    <a:lnTo>
                      <a:pt x="895" y="694"/>
                    </a:lnTo>
                    <a:lnTo>
                      <a:pt x="912" y="651"/>
                    </a:lnTo>
                    <a:lnTo>
                      <a:pt x="929" y="609"/>
                    </a:lnTo>
                    <a:lnTo>
                      <a:pt x="942" y="566"/>
                    </a:lnTo>
                    <a:lnTo>
                      <a:pt x="947" y="519"/>
                    </a:lnTo>
                    <a:lnTo>
                      <a:pt x="951" y="471"/>
                    </a:lnTo>
                    <a:lnTo>
                      <a:pt x="951" y="471"/>
                    </a:lnTo>
                    <a:close/>
                  </a:path>
                </a:pathLst>
              </a:custGeom>
              <a:solidFill>
                <a:srgbClr val="0090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47"/>
              <p:cNvSpPr>
                <a:spLocks/>
              </p:cNvSpPr>
              <p:nvPr/>
            </p:nvSpPr>
            <p:spPr bwMode="auto">
              <a:xfrm>
                <a:off x="3098775" y="3805238"/>
                <a:ext cx="1268413" cy="1490663"/>
              </a:xfrm>
              <a:custGeom>
                <a:avLst/>
                <a:gdLst/>
                <a:ahLst/>
                <a:cxnLst>
                  <a:cxn ang="0">
                    <a:pos x="799" y="471"/>
                  </a:cxn>
                  <a:cxn ang="0">
                    <a:pos x="791" y="377"/>
                  </a:cxn>
                  <a:cxn ang="0">
                    <a:pos x="769" y="287"/>
                  </a:cxn>
                  <a:cxn ang="0">
                    <a:pos x="730" y="206"/>
                  </a:cxn>
                  <a:cxn ang="0">
                    <a:pos x="682" y="137"/>
                  </a:cxn>
                  <a:cxn ang="0">
                    <a:pos x="621" y="81"/>
                  </a:cxn>
                  <a:cxn ang="0">
                    <a:pos x="556" y="38"/>
                  </a:cxn>
                  <a:cxn ang="0">
                    <a:pos x="478" y="8"/>
                  </a:cxn>
                  <a:cxn ang="0">
                    <a:pos x="400" y="0"/>
                  </a:cxn>
                  <a:cxn ang="0">
                    <a:pos x="356" y="4"/>
                  </a:cxn>
                  <a:cxn ang="0">
                    <a:pos x="278" y="21"/>
                  </a:cxn>
                  <a:cxn ang="0">
                    <a:pos x="209" y="56"/>
                  </a:cxn>
                  <a:cxn ang="0">
                    <a:pos x="143" y="107"/>
                  </a:cxn>
                  <a:cxn ang="0">
                    <a:pos x="91" y="171"/>
                  </a:cxn>
                  <a:cxn ang="0">
                    <a:pos x="48" y="244"/>
                  </a:cxn>
                  <a:cxn ang="0">
                    <a:pos x="17" y="330"/>
                  </a:cxn>
                  <a:cxn ang="0">
                    <a:pos x="0" y="420"/>
                  </a:cxn>
                  <a:cxn ang="0">
                    <a:pos x="0" y="471"/>
                  </a:cxn>
                  <a:cxn ang="0">
                    <a:pos x="4" y="566"/>
                  </a:cxn>
                  <a:cxn ang="0">
                    <a:pos x="30" y="651"/>
                  </a:cxn>
                  <a:cxn ang="0">
                    <a:pos x="65" y="733"/>
                  </a:cxn>
                  <a:cxn ang="0">
                    <a:pos x="117" y="802"/>
                  </a:cxn>
                  <a:cxn ang="0">
                    <a:pos x="174" y="857"/>
                  </a:cxn>
                  <a:cxn ang="0">
                    <a:pos x="243" y="904"/>
                  </a:cxn>
                  <a:cxn ang="0">
                    <a:pos x="317" y="930"/>
                  </a:cxn>
                  <a:cxn ang="0">
                    <a:pos x="400" y="939"/>
                  </a:cxn>
                  <a:cxn ang="0">
                    <a:pos x="439" y="939"/>
                  </a:cxn>
                  <a:cxn ang="0">
                    <a:pos x="517" y="917"/>
                  </a:cxn>
                  <a:cxn ang="0">
                    <a:pos x="591" y="883"/>
                  </a:cxn>
                  <a:cxn ang="0">
                    <a:pos x="652" y="832"/>
                  </a:cxn>
                  <a:cxn ang="0">
                    <a:pos x="708" y="767"/>
                  </a:cxn>
                  <a:cxn ang="0">
                    <a:pos x="752" y="694"/>
                  </a:cxn>
                  <a:cxn ang="0">
                    <a:pos x="782" y="609"/>
                  </a:cxn>
                  <a:cxn ang="0">
                    <a:pos x="795" y="519"/>
                  </a:cxn>
                  <a:cxn ang="0">
                    <a:pos x="799" y="471"/>
                  </a:cxn>
                </a:cxnLst>
                <a:rect l="0" t="0" r="r" b="b"/>
                <a:pathLst>
                  <a:path w="799" h="939">
                    <a:moveTo>
                      <a:pt x="799" y="471"/>
                    </a:moveTo>
                    <a:lnTo>
                      <a:pt x="799" y="471"/>
                    </a:lnTo>
                    <a:lnTo>
                      <a:pt x="795" y="420"/>
                    </a:lnTo>
                    <a:lnTo>
                      <a:pt x="791" y="377"/>
                    </a:lnTo>
                    <a:lnTo>
                      <a:pt x="782" y="330"/>
                    </a:lnTo>
                    <a:lnTo>
                      <a:pt x="769" y="287"/>
                    </a:lnTo>
                    <a:lnTo>
                      <a:pt x="752" y="244"/>
                    </a:lnTo>
                    <a:lnTo>
                      <a:pt x="730" y="206"/>
                    </a:lnTo>
                    <a:lnTo>
                      <a:pt x="708" y="171"/>
                    </a:lnTo>
                    <a:lnTo>
                      <a:pt x="682" y="137"/>
                    </a:lnTo>
                    <a:lnTo>
                      <a:pt x="652" y="107"/>
                    </a:lnTo>
                    <a:lnTo>
                      <a:pt x="621" y="81"/>
                    </a:lnTo>
                    <a:lnTo>
                      <a:pt x="591" y="56"/>
                    </a:lnTo>
                    <a:lnTo>
                      <a:pt x="556" y="38"/>
                    </a:lnTo>
                    <a:lnTo>
                      <a:pt x="517" y="21"/>
                    </a:lnTo>
                    <a:lnTo>
                      <a:pt x="478" y="8"/>
                    </a:lnTo>
                    <a:lnTo>
                      <a:pt x="439" y="4"/>
                    </a:lnTo>
                    <a:lnTo>
                      <a:pt x="400" y="0"/>
                    </a:lnTo>
                    <a:lnTo>
                      <a:pt x="400" y="0"/>
                    </a:lnTo>
                    <a:lnTo>
                      <a:pt x="356" y="4"/>
                    </a:lnTo>
                    <a:lnTo>
                      <a:pt x="317" y="8"/>
                    </a:lnTo>
                    <a:lnTo>
                      <a:pt x="278" y="21"/>
                    </a:lnTo>
                    <a:lnTo>
                      <a:pt x="243" y="38"/>
                    </a:lnTo>
                    <a:lnTo>
                      <a:pt x="209" y="56"/>
                    </a:lnTo>
                    <a:lnTo>
                      <a:pt x="174" y="81"/>
                    </a:lnTo>
                    <a:lnTo>
                      <a:pt x="143" y="107"/>
                    </a:lnTo>
                    <a:lnTo>
                      <a:pt x="117" y="137"/>
                    </a:lnTo>
                    <a:lnTo>
                      <a:pt x="91" y="171"/>
                    </a:lnTo>
                    <a:lnTo>
                      <a:pt x="65" y="206"/>
                    </a:lnTo>
                    <a:lnTo>
                      <a:pt x="48" y="244"/>
                    </a:lnTo>
                    <a:lnTo>
                      <a:pt x="30" y="287"/>
                    </a:lnTo>
                    <a:lnTo>
                      <a:pt x="17" y="330"/>
                    </a:lnTo>
                    <a:lnTo>
                      <a:pt x="4" y="377"/>
                    </a:lnTo>
                    <a:lnTo>
                      <a:pt x="0" y="420"/>
                    </a:lnTo>
                    <a:lnTo>
                      <a:pt x="0" y="471"/>
                    </a:lnTo>
                    <a:lnTo>
                      <a:pt x="0" y="471"/>
                    </a:lnTo>
                    <a:lnTo>
                      <a:pt x="0" y="519"/>
                    </a:lnTo>
                    <a:lnTo>
                      <a:pt x="4" y="566"/>
                    </a:lnTo>
                    <a:lnTo>
                      <a:pt x="17" y="609"/>
                    </a:lnTo>
                    <a:lnTo>
                      <a:pt x="30" y="651"/>
                    </a:lnTo>
                    <a:lnTo>
                      <a:pt x="48" y="694"/>
                    </a:lnTo>
                    <a:lnTo>
                      <a:pt x="65" y="733"/>
                    </a:lnTo>
                    <a:lnTo>
                      <a:pt x="91" y="767"/>
                    </a:lnTo>
                    <a:lnTo>
                      <a:pt x="117" y="802"/>
                    </a:lnTo>
                    <a:lnTo>
                      <a:pt x="143" y="832"/>
                    </a:lnTo>
                    <a:lnTo>
                      <a:pt x="174" y="857"/>
                    </a:lnTo>
                    <a:lnTo>
                      <a:pt x="209" y="883"/>
                    </a:lnTo>
                    <a:lnTo>
                      <a:pt x="243" y="904"/>
                    </a:lnTo>
                    <a:lnTo>
                      <a:pt x="278" y="917"/>
                    </a:lnTo>
                    <a:lnTo>
                      <a:pt x="317" y="930"/>
                    </a:lnTo>
                    <a:lnTo>
                      <a:pt x="356" y="939"/>
                    </a:lnTo>
                    <a:lnTo>
                      <a:pt x="400" y="939"/>
                    </a:lnTo>
                    <a:lnTo>
                      <a:pt x="400" y="939"/>
                    </a:lnTo>
                    <a:lnTo>
                      <a:pt x="439" y="939"/>
                    </a:lnTo>
                    <a:lnTo>
                      <a:pt x="478" y="930"/>
                    </a:lnTo>
                    <a:lnTo>
                      <a:pt x="517" y="917"/>
                    </a:lnTo>
                    <a:lnTo>
                      <a:pt x="556" y="904"/>
                    </a:lnTo>
                    <a:lnTo>
                      <a:pt x="591" y="883"/>
                    </a:lnTo>
                    <a:lnTo>
                      <a:pt x="621" y="857"/>
                    </a:lnTo>
                    <a:lnTo>
                      <a:pt x="652" y="832"/>
                    </a:lnTo>
                    <a:lnTo>
                      <a:pt x="682" y="802"/>
                    </a:lnTo>
                    <a:lnTo>
                      <a:pt x="708" y="767"/>
                    </a:lnTo>
                    <a:lnTo>
                      <a:pt x="730" y="733"/>
                    </a:lnTo>
                    <a:lnTo>
                      <a:pt x="752" y="694"/>
                    </a:lnTo>
                    <a:lnTo>
                      <a:pt x="769" y="651"/>
                    </a:lnTo>
                    <a:lnTo>
                      <a:pt x="782" y="609"/>
                    </a:lnTo>
                    <a:lnTo>
                      <a:pt x="791" y="566"/>
                    </a:lnTo>
                    <a:lnTo>
                      <a:pt x="795" y="519"/>
                    </a:lnTo>
                    <a:lnTo>
                      <a:pt x="799" y="471"/>
                    </a:lnTo>
                    <a:lnTo>
                      <a:pt x="799" y="471"/>
                    </a:lnTo>
                    <a:close/>
                  </a:path>
                </a:pathLst>
              </a:custGeom>
              <a:solidFill>
                <a:srgbClr val="00A0C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48"/>
              <p:cNvSpPr>
                <a:spLocks/>
              </p:cNvSpPr>
              <p:nvPr/>
            </p:nvSpPr>
            <p:spPr bwMode="auto">
              <a:xfrm>
                <a:off x="3105125" y="3805238"/>
                <a:ext cx="938213" cy="911225"/>
              </a:xfrm>
              <a:custGeom>
                <a:avLst/>
                <a:gdLst/>
                <a:ahLst/>
                <a:cxnLst>
                  <a:cxn ang="0">
                    <a:pos x="296" y="574"/>
                  </a:cxn>
                  <a:cxn ang="0">
                    <a:pos x="296" y="574"/>
                  </a:cxn>
                  <a:cxn ang="0">
                    <a:pos x="326" y="574"/>
                  </a:cxn>
                  <a:cxn ang="0">
                    <a:pos x="357" y="570"/>
                  </a:cxn>
                  <a:cxn ang="0">
                    <a:pos x="383" y="561"/>
                  </a:cxn>
                  <a:cxn ang="0">
                    <a:pos x="409" y="553"/>
                  </a:cxn>
                  <a:cxn ang="0">
                    <a:pos x="435" y="540"/>
                  </a:cxn>
                  <a:cxn ang="0">
                    <a:pos x="461" y="527"/>
                  </a:cxn>
                  <a:cxn ang="0">
                    <a:pos x="483" y="510"/>
                  </a:cxn>
                  <a:cxn ang="0">
                    <a:pos x="504" y="489"/>
                  </a:cxn>
                  <a:cxn ang="0">
                    <a:pos x="522" y="471"/>
                  </a:cxn>
                  <a:cxn ang="0">
                    <a:pos x="539" y="446"/>
                  </a:cxn>
                  <a:cxn ang="0">
                    <a:pos x="556" y="424"/>
                  </a:cxn>
                  <a:cxn ang="0">
                    <a:pos x="565" y="399"/>
                  </a:cxn>
                  <a:cxn ang="0">
                    <a:pos x="578" y="373"/>
                  </a:cxn>
                  <a:cxn ang="0">
                    <a:pos x="582" y="343"/>
                  </a:cxn>
                  <a:cxn ang="0">
                    <a:pos x="587" y="313"/>
                  </a:cxn>
                  <a:cxn ang="0">
                    <a:pos x="591" y="283"/>
                  </a:cxn>
                  <a:cxn ang="0">
                    <a:pos x="591" y="283"/>
                  </a:cxn>
                  <a:cxn ang="0">
                    <a:pos x="587" y="236"/>
                  </a:cxn>
                  <a:cxn ang="0">
                    <a:pos x="574" y="184"/>
                  </a:cxn>
                  <a:cxn ang="0">
                    <a:pos x="552" y="141"/>
                  </a:cxn>
                  <a:cxn ang="0">
                    <a:pos x="526" y="103"/>
                  </a:cxn>
                  <a:cxn ang="0">
                    <a:pos x="491" y="68"/>
                  </a:cxn>
                  <a:cxn ang="0">
                    <a:pos x="452" y="38"/>
                  </a:cxn>
                  <a:cxn ang="0">
                    <a:pos x="409" y="17"/>
                  </a:cxn>
                  <a:cxn ang="0">
                    <a:pos x="361" y="0"/>
                  </a:cxn>
                  <a:cxn ang="0">
                    <a:pos x="361" y="0"/>
                  </a:cxn>
                  <a:cxn ang="0">
                    <a:pos x="309" y="8"/>
                  </a:cxn>
                  <a:cxn ang="0">
                    <a:pos x="261" y="17"/>
                  </a:cxn>
                  <a:cxn ang="0">
                    <a:pos x="218" y="34"/>
                  </a:cxn>
                  <a:cxn ang="0">
                    <a:pos x="170" y="56"/>
                  </a:cxn>
                  <a:cxn ang="0">
                    <a:pos x="131" y="77"/>
                  </a:cxn>
                  <a:cxn ang="0">
                    <a:pos x="92" y="107"/>
                  </a:cxn>
                  <a:cxn ang="0">
                    <a:pos x="57" y="137"/>
                  </a:cxn>
                  <a:cxn ang="0">
                    <a:pos x="22" y="171"/>
                  </a:cxn>
                  <a:cxn ang="0">
                    <a:pos x="22" y="171"/>
                  </a:cxn>
                  <a:cxn ang="0">
                    <a:pos x="13" y="201"/>
                  </a:cxn>
                  <a:cxn ang="0">
                    <a:pos x="9" y="227"/>
                  </a:cxn>
                  <a:cxn ang="0">
                    <a:pos x="5" y="257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5" y="313"/>
                  </a:cxn>
                  <a:cxn ang="0">
                    <a:pos x="9" y="343"/>
                  </a:cxn>
                  <a:cxn ang="0">
                    <a:pos x="13" y="373"/>
                  </a:cxn>
                  <a:cxn ang="0">
                    <a:pos x="26" y="399"/>
                  </a:cxn>
                  <a:cxn ang="0">
                    <a:pos x="35" y="424"/>
                  </a:cxn>
                  <a:cxn ang="0">
                    <a:pos x="52" y="446"/>
                  </a:cxn>
                  <a:cxn ang="0">
                    <a:pos x="70" y="471"/>
                  </a:cxn>
                  <a:cxn ang="0">
                    <a:pos x="87" y="489"/>
                  </a:cxn>
                  <a:cxn ang="0">
                    <a:pos x="109" y="510"/>
                  </a:cxn>
                  <a:cxn ang="0">
                    <a:pos x="131" y="527"/>
                  </a:cxn>
                  <a:cxn ang="0">
                    <a:pos x="157" y="540"/>
                  </a:cxn>
                  <a:cxn ang="0">
                    <a:pos x="183" y="553"/>
                  </a:cxn>
                  <a:cxn ang="0">
                    <a:pos x="209" y="561"/>
                  </a:cxn>
                  <a:cxn ang="0">
                    <a:pos x="235" y="570"/>
                  </a:cxn>
                  <a:cxn ang="0">
                    <a:pos x="265" y="574"/>
                  </a:cxn>
                  <a:cxn ang="0">
                    <a:pos x="296" y="574"/>
                  </a:cxn>
                  <a:cxn ang="0">
                    <a:pos x="296" y="574"/>
                  </a:cxn>
                </a:cxnLst>
                <a:rect l="0" t="0" r="r" b="b"/>
                <a:pathLst>
                  <a:path w="591" h="574">
                    <a:moveTo>
                      <a:pt x="296" y="574"/>
                    </a:moveTo>
                    <a:lnTo>
                      <a:pt x="296" y="574"/>
                    </a:lnTo>
                    <a:lnTo>
                      <a:pt x="326" y="574"/>
                    </a:lnTo>
                    <a:lnTo>
                      <a:pt x="357" y="570"/>
                    </a:lnTo>
                    <a:lnTo>
                      <a:pt x="383" y="561"/>
                    </a:lnTo>
                    <a:lnTo>
                      <a:pt x="409" y="553"/>
                    </a:lnTo>
                    <a:lnTo>
                      <a:pt x="435" y="540"/>
                    </a:lnTo>
                    <a:lnTo>
                      <a:pt x="461" y="527"/>
                    </a:lnTo>
                    <a:lnTo>
                      <a:pt x="483" y="510"/>
                    </a:lnTo>
                    <a:lnTo>
                      <a:pt x="504" y="489"/>
                    </a:lnTo>
                    <a:lnTo>
                      <a:pt x="522" y="471"/>
                    </a:lnTo>
                    <a:lnTo>
                      <a:pt x="539" y="446"/>
                    </a:lnTo>
                    <a:lnTo>
                      <a:pt x="556" y="424"/>
                    </a:lnTo>
                    <a:lnTo>
                      <a:pt x="565" y="399"/>
                    </a:lnTo>
                    <a:lnTo>
                      <a:pt x="578" y="373"/>
                    </a:lnTo>
                    <a:lnTo>
                      <a:pt x="582" y="343"/>
                    </a:lnTo>
                    <a:lnTo>
                      <a:pt x="587" y="313"/>
                    </a:lnTo>
                    <a:lnTo>
                      <a:pt x="591" y="283"/>
                    </a:lnTo>
                    <a:lnTo>
                      <a:pt x="591" y="283"/>
                    </a:lnTo>
                    <a:lnTo>
                      <a:pt x="587" y="236"/>
                    </a:lnTo>
                    <a:lnTo>
                      <a:pt x="574" y="184"/>
                    </a:lnTo>
                    <a:lnTo>
                      <a:pt x="552" y="141"/>
                    </a:lnTo>
                    <a:lnTo>
                      <a:pt x="526" y="103"/>
                    </a:lnTo>
                    <a:lnTo>
                      <a:pt x="491" y="68"/>
                    </a:lnTo>
                    <a:lnTo>
                      <a:pt x="452" y="38"/>
                    </a:lnTo>
                    <a:lnTo>
                      <a:pt x="409" y="17"/>
                    </a:lnTo>
                    <a:lnTo>
                      <a:pt x="361" y="0"/>
                    </a:lnTo>
                    <a:lnTo>
                      <a:pt x="361" y="0"/>
                    </a:lnTo>
                    <a:lnTo>
                      <a:pt x="309" y="8"/>
                    </a:lnTo>
                    <a:lnTo>
                      <a:pt x="261" y="17"/>
                    </a:lnTo>
                    <a:lnTo>
                      <a:pt x="218" y="34"/>
                    </a:lnTo>
                    <a:lnTo>
                      <a:pt x="170" y="56"/>
                    </a:lnTo>
                    <a:lnTo>
                      <a:pt x="131" y="77"/>
                    </a:lnTo>
                    <a:lnTo>
                      <a:pt x="92" y="107"/>
                    </a:lnTo>
                    <a:lnTo>
                      <a:pt x="57" y="137"/>
                    </a:lnTo>
                    <a:lnTo>
                      <a:pt x="22" y="171"/>
                    </a:lnTo>
                    <a:lnTo>
                      <a:pt x="22" y="171"/>
                    </a:lnTo>
                    <a:lnTo>
                      <a:pt x="13" y="201"/>
                    </a:lnTo>
                    <a:lnTo>
                      <a:pt x="9" y="227"/>
                    </a:lnTo>
                    <a:lnTo>
                      <a:pt x="5" y="257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5" y="313"/>
                    </a:lnTo>
                    <a:lnTo>
                      <a:pt x="9" y="343"/>
                    </a:lnTo>
                    <a:lnTo>
                      <a:pt x="13" y="373"/>
                    </a:lnTo>
                    <a:lnTo>
                      <a:pt x="26" y="399"/>
                    </a:lnTo>
                    <a:lnTo>
                      <a:pt x="35" y="424"/>
                    </a:lnTo>
                    <a:lnTo>
                      <a:pt x="52" y="446"/>
                    </a:lnTo>
                    <a:lnTo>
                      <a:pt x="70" y="471"/>
                    </a:lnTo>
                    <a:lnTo>
                      <a:pt x="87" y="489"/>
                    </a:lnTo>
                    <a:lnTo>
                      <a:pt x="109" y="510"/>
                    </a:lnTo>
                    <a:lnTo>
                      <a:pt x="131" y="527"/>
                    </a:lnTo>
                    <a:lnTo>
                      <a:pt x="157" y="540"/>
                    </a:lnTo>
                    <a:lnTo>
                      <a:pt x="183" y="553"/>
                    </a:lnTo>
                    <a:lnTo>
                      <a:pt x="209" y="561"/>
                    </a:lnTo>
                    <a:lnTo>
                      <a:pt x="235" y="570"/>
                    </a:lnTo>
                    <a:lnTo>
                      <a:pt x="265" y="574"/>
                    </a:lnTo>
                    <a:lnTo>
                      <a:pt x="296" y="574"/>
                    </a:lnTo>
                    <a:lnTo>
                      <a:pt x="296" y="574"/>
                    </a:lnTo>
                    <a:close/>
                  </a:path>
                </a:pathLst>
              </a:custGeom>
              <a:solidFill>
                <a:srgbClr val="34B3D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49"/>
              <p:cNvSpPr>
                <a:spLocks/>
              </p:cNvSpPr>
              <p:nvPr/>
            </p:nvSpPr>
            <p:spPr bwMode="auto">
              <a:xfrm>
                <a:off x="3360713" y="4002088"/>
                <a:ext cx="111125" cy="130175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9" y="43"/>
                  </a:cxn>
                  <a:cxn ang="0">
                    <a:pos x="9" y="43"/>
                  </a:cxn>
                  <a:cxn ang="0">
                    <a:pos x="26" y="43"/>
                  </a:cxn>
                  <a:cxn ang="0">
                    <a:pos x="30" y="47"/>
                  </a:cxn>
                  <a:cxn ang="0">
                    <a:pos x="39" y="56"/>
                  </a:cxn>
                  <a:cxn ang="0">
                    <a:pos x="44" y="73"/>
                  </a:cxn>
                  <a:cxn ang="0">
                    <a:pos x="44" y="73"/>
                  </a:cxn>
                  <a:cxn ang="0">
                    <a:pos x="44" y="77"/>
                  </a:cxn>
                  <a:cxn ang="0">
                    <a:pos x="48" y="82"/>
                  </a:cxn>
                  <a:cxn ang="0">
                    <a:pos x="48" y="77"/>
                  </a:cxn>
                  <a:cxn ang="0">
                    <a:pos x="48" y="77"/>
                  </a:cxn>
                  <a:cxn ang="0">
                    <a:pos x="52" y="69"/>
                  </a:cxn>
                  <a:cxn ang="0">
                    <a:pos x="61" y="60"/>
                  </a:cxn>
                  <a:cxn ang="0">
                    <a:pos x="61" y="60"/>
                  </a:cxn>
                  <a:cxn ang="0">
                    <a:pos x="61" y="56"/>
                  </a:cxn>
                  <a:cxn ang="0">
                    <a:pos x="61" y="56"/>
                  </a:cxn>
                  <a:cxn ang="0">
                    <a:pos x="70" y="47"/>
                  </a:cxn>
                  <a:cxn ang="0">
                    <a:pos x="70" y="47"/>
                  </a:cxn>
                  <a:cxn ang="0">
                    <a:pos x="70" y="43"/>
                  </a:cxn>
                  <a:cxn ang="0">
                    <a:pos x="70" y="43"/>
                  </a:cxn>
                  <a:cxn ang="0">
                    <a:pos x="61" y="43"/>
                  </a:cxn>
                  <a:cxn ang="0">
                    <a:pos x="52" y="39"/>
                  </a:cxn>
                  <a:cxn ang="0">
                    <a:pos x="52" y="39"/>
                  </a:cxn>
                  <a:cxn ang="0">
                    <a:pos x="52" y="30"/>
                  </a:cxn>
                  <a:cxn ang="0">
                    <a:pos x="52" y="30"/>
                  </a:cxn>
                  <a:cxn ang="0">
                    <a:pos x="52" y="30"/>
                  </a:cxn>
                  <a:cxn ang="0">
                    <a:pos x="52" y="30"/>
                  </a:cxn>
                  <a:cxn ang="0">
                    <a:pos x="57" y="26"/>
                  </a:cxn>
                  <a:cxn ang="0">
                    <a:pos x="61" y="22"/>
                  </a:cxn>
                  <a:cxn ang="0">
                    <a:pos x="61" y="22"/>
                  </a:cxn>
                  <a:cxn ang="0">
                    <a:pos x="65" y="17"/>
                  </a:cxn>
                  <a:cxn ang="0">
                    <a:pos x="70" y="13"/>
                  </a:cxn>
                  <a:cxn ang="0">
                    <a:pos x="70" y="13"/>
                  </a:cxn>
                  <a:cxn ang="0">
                    <a:pos x="70" y="9"/>
                  </a:cxn>
                  <a:cxn ang="0">
                    <a:pos x="70" y="9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8" y="9"/>
                  </a:cxn>
                  <a:cxn ang="0">
                    <a:pos x="39" y="9"/>
                  </a:cxn>
                  <a:cxn ang="0">
                    <a:pos x="39" y="9"/>
                  </a:cxn>
                  <a:cxn ang="0">
                    <a:pos x="35" y="9"/>
                  </a:cxn>
                  <a:cxn ang="0">
                    <a:pos x="30" y="13"/>
                  </a:cxn>
                  <a:cxn ang="0">
                    <a:pos x="30" y="13"/>
                  </a:cxn>
                  <a:cxn ang="0">
                    <a:pos x="22" y="17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70" h="82">
                    <a:moveTo>
                      <a:pt x="0" y="39"/>
                    </a:moveTo>
                    <a:lnTo>
                      <a:pt x="0" y="39"/>
                    </a:lnTo>
                    <a:lnTo>
                      <a:pt x="0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26" y="43"/>
                    </a:lnTo>
                    <a:lnTo>
                      <a:pt x="30" y="47"/>
                    </a:lnTo>
                    <a:lnTo>
                      <a:pt x="39" y="56"/>
                    </a:lnTo>
                    <a:lnTo>
                      <a:pt x="44" y="73"/>
                    </a:lnTo>
                    <a:lnTo>
                      <a:pt x="44" y="73"/>
                    </a:lnTo>
                    <a:lnTo>
                      <a:pt x="44" y="77"/>
                    </a:lnTo>
                    <a:lnTo>
                      <a:pt x="48" y="82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52" y="69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56"/>
                    </a:lnTo>
                    <a:lnTo>
                      <a:pt x="61" y="56"/>
                    </a:lnTo>
                    <a:lnTo>
                      <a:pt x="70" y="47"/>
                    </a:lnTo>
                    <a:lnTo>
                      <a:pt x="70" y="47"/>
                    </a:lnTo>
                    <a:lnTo>
                      <a:pt x="70" y="43"/>
                    </a:lnTo>
                    <a:lnTo>
                      <a:pt x="70" y="43"/>
                    </a:lnTo>
                    <a:lnTo>
                      <a:pt x="61" y="43"/>
                    </a:lnTo>
                    <a:lnTo>
                      <a:pt x="52" y="39"/>
                    </a:lnTo>
                    <a:lnTo>
                      <a:pt x="52" y="39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7" y="26"/>
                    </a:lnTo>
                    <a:lnTo>
                      <a:pt x="61" y="22"/>
                    </a:lnTo>
                    <a:lnTo>
                      <a:pt x="61" y="22"/>
                    </a:lnTo>
                    <a:lnTo>
                      <a:pt x="65" y="17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70" y="9"/>
                    </a:lnTo>
                    <a:lnTo>
                      <a:pt x="70" y="9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8" y="9"/>
                    </a:lnTo>
                    <a:lnTo>
                      <a:pt x="39" y="9"/>
                    </a:lnTo>
                    <a:lnTo>
                      <a:pt x="39" y="9"/>
                    </a:lnTo>
                    <a:lnTo>
                      <a:pt x="35" y="9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22" y="17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50"/>
              <p:cNvSpPr>
                <a:spLocks/>
              </p:cNvSpPr>
              <p:nvPr/>
            </p:nvSpPr>
            <p:spPr bwMode="auto">
              <a:xfrm>
                <a:off x="3305150" y="4064000"/>
                <a:ext cx="7938" cy="158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3A9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51"/>
              <p:cNvSpPr>
                <a:spLocks/>
              </p:cNvSpPr>
              <p:nvPr/>
            </p:nvSpPr>
            <p:spPr bwMode="auto">
              <a:xfrm>
                <a:off x="3567088" y="4002088"/>
                <a:ext cx="55563" cy="26988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26" y="9"/>
                  </a:cxn>
                  <a:cxn ang="0">
                    <a:pos x="26" y="9"/>
                  </a:cxn>
                  <a:cxn ang="0">
                    <a:pos x="35" y="4"/>
                  </a:cxn>
                  <a:cxn ang="0">
                    <a:pos x="35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9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9" y="17"/>
                  </a:cxn>
                  <a:cxn ang="0">
                    <a:pos x="9" y="17"/>
                  </a:cxn>
                </a:cxnLst>
                <a:rect l="0" t="0" r="r" b="b"/>
                <a:pathLst>
                  <a:path w="35" h="17">
                    <a:moveTo>
                      <a:pt x="9" y="17"/>
                    </a:moveTo>
                    <a:lnTo>
                      <a:pt x="9" y="17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9" y="17"/>
                    </a:ln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52"/>
              <p:cNvSpPr>
                <a:spLocks/>
              </p:cNvSpPr>
              <p:nvPr/>
            </p:nvSpPr>
            <p:spPr bwMode="auto">
              <a:xfrm>
                <a:off x="3636938" y="3838575"/>
                <a:ext cx="800100" cy="925513"/>
              </a:xfrm>
              <a:custGeom>
                <a:avLst/>
                <a:gdLst/>
                <a:ahLst/>
                <a:cxnLst>
                  <a:cxn ang="0">
                    <a:pos x="13" y="9"/>
                  </a:cxn>
                  <a:cxn ang="0">
                    <a:pos x="0" y="39"/>
                  </a:cxn>
                  <a:cxn ang="0">
                    <a:pos x="9" y="52"/>
                  </a:cxn>
                  <a:cxn ang="0">
                    <a:pos x="26" y="69"/>
                  </a:cxn>
                  <a:cxn ang="0">
                    <a:pos x="43" y="73"/>
                  </a:cxn>
                  <a:cxn ang="0">
                    <a:pos x="35" y="52"/>
                  </a:cxn>
                  <a:cxn ang="0">
                    <a:pos x="65" y="22"/>
                  </a:cxn>
                  <a:cxn ang="0">
                    <a:pos x="74" y="35"/>
                  </a:cxn>
                  <a:cxn ang="0">
                    <a:pos x="95" y="56"/>
                  </a:cxn>
                  <a:cxn ang="0">
                    <a:pos x="104" y="69"/>
                  </a:cxn>
                  <a:cxn ang="0">
                    <a:pos x="91" y="82"/>
                  </a:cxn>
                  <a:cxn ang="0">
                    <a:pos x="91" y="103"/>
                  </a:cxn>
                  <a:cxn ang="0">
                    <a:pos x="87" y="120"/>
                  </a:cxn>
                  <a:cxn ang="0">
                    <a:pos x="91" y="142"/>
                  </a:cxn>
                  <a:cxn ang="0">
                    <a:pos x="95" y="159"/>
                  </a:cxn>
                  <a:cxn ang="0">
                    <a:pos x="108" y="172"/>
                  </a:cxn>
                  <a:cxn ang="0">
                    <a:pos x="126" y="176"/>
                  </a:cxn>
                  <a:cxn ang="0">
                    <a:pos x="117" y="197"/>
                  </a:cxn>
                  <a:cxn ang="0">
                    <a:pos x="121" y="223"/>
                  </a:cxn>
                  <a:cxn ang="0">
                    <a:pos x="139" y="227"/>
                  </a:cxn>
                  <a:cxn ang="0">
                    <a:pos x="156" y="227"/>
                  </a:cxn>
                  <a:cxn ang="0">
                    <a:pos x="174" y="206"/>
                  </a:cxn>
                  <a:cxn ang="0">
                    <a:pos x="165" y="189"/>
                  </a:cxn>
                  <a:cxn ang="0">
                    <a:pos x="174" y="172"/>
                  </a:cxn>
                  <a:cxn ang="0">
                    <a:pos x="187" y="150"/>
                  </a:cxn>
                  <a:cxn ang="0">
                    <a:pos x="204" y="155"/>
                  </a:cxn>
                  <a:cxn ang="0">
                    <a:pos x="195" y="142"/>
                  </a:cxn>
                  <a:cxn ang="0">
                    <a:pos x="204" y="125"/>
                  </a:cxn>
                  <a:cxn ang="0">
                    <a:pos x="221" y="116"/>
                  </a:cxn>
                  <a:cxn ang="0">
                    <a:pos x="260" y="103"/>
                  </a:cxn>
                  <a:cxn ang="0">
                    <a:pos x="291" y="103"/>
                  </a:cxn>
                  <a:cxn ang="0">
                    <a:pos x="304" y="129"/>
                  </a:cxn>
                  <a:cxn ang="0">
                    <a:pos x="282" y="142"/>
                  </a:cxn>
                  <a:cxn ang="0">
                    <a:pos x="269" y="159"/>
                  </a:cxn>
                  <a:cxn ang="0">
                    <a:pos x="247" y="176"/>
                  </a:cxn>
                  <a:cxn ang="0">
                    <a:pos x="208" y="206"/>
                  </a:cxn>
                  <a:cxn ang="0">
                    <a:pos x="191" y="236"/>
                  </a:cxn>
                  <a:cxn ang="0">
                    <a:pos x="165" y="283"/>
                  </a:cxn>
                  <a:cxn ang="0">
                    <a:pos x="165" y="322"/>
                  </a:cxn>
                  <a:cxn ang="0">
                    <a:pos x="169" y="369"/>
                  </a:cxn>
                  <a:cxn ang="0">
                    <a:pos x="182" y="408"/>
                  </a:cxn>
                  <a:cxn ang="0">
                    <a:pos x="191" y="433"/>
                  </a:cxn>
                  <a:cxn ang="0">
                    <a:pos x="195" y="450"/>
                  </a:cxn>
                  <a:cxn ang="0">
                    <a:pos x="221" y="463"/>
                  </a:cxn>
                  <a:cxn ang="0">
                    <a:pos x="282" y="472"/>
                  </a:cxn>
                  <a:cxn ang="0">
                    <a:pos x="304" y="459"/>
                  </a:cxn>
                  <a:cxn ang="0">
                    <a:pos x="330" y="429"/>
                  </a:cxn>
                  <a:cxn ang="0">
                    <a:pos x="360" y="420"/>
                  </a:cxn>
                  <a:cxn ang="0">
                    <a:pos x="400" y="420"/>
                  </a:cxn>
                  <a:cxn ang="0">
                    <a:pos x="400" y="433"/>
                  </a:cxn>
                  <a:cxn ang="0">
                    <a:pos x="404" y="450"/>
                  </a:cxn>
                  <a:cxn ang="0">
                    <a:pos x="404" y="476"/>
                  </a:cxn>
                  <a:cxn ang="0">
                    <a:pos x="426" y="502"/>
                  </a:cxn>
                  <a:cxn ang="0">
                    <a:pos x="439" y="523"/>
                  </a:cxn>
                  <a:cxn ang="0">
                    <a:pos x="447" y="540"/>
                  </a:cxn>
                  <a:cxn ang="0">
                    <a:pos x="452" y="579"/>
                  </a:cxn>
                  <a:cxn ang="0">
                    <a:pos x="465" y="570"/>
                  </a:cxn>
                  <a:cxn ang="0">
                    <a:pos x="473" y="536"/>
                  </a:cxn>
                  <a:cxn ang="0">
                    <a:pos x="495" y="442"/>
                  </a:cxn>
                  <a:cxn ang="0">
                    <a:pos x="504" y="365"/>
                  </a:cxn>
                  <a:cxn ang="0">
                    <a:pos x="426" y="189"/>
                  </a:cxn>
                  <a:cxn ang="0">
                    <a:pos x="282" y="60"/>
                  </a:cxn>
                  <a:cxn ang="0">
                    <a:pos x="95" y="0"/>
                  </a:cxn>
                </a:cxnLst>
                <a:rect l="0" t="0" r="r" b="b"/>
                <a:pathLst>
                  <a:path w="504" h="583">
                    <a:moveTo>
                      <a:pt x="52" y="0"/>
                    </a:moveTo>
                    <a:lnTo>
                      <a:pt x="5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26"/>
                    </a:lnTo>
                    <a:lnTo>
                      <a:pt x="0" y="39"/>
                    </a:lnTo>
                    <a:lnTo>
                      <a:pt x="4" y="35"/>
                    </a:lnTo>
                    <a:lnTo>
                      <a:pt x="4" y="47"/>
                    </a:lnTo>
                    <a:lnTo>
                      <a:pt x="4" y="47"/>
                    </a:lnTo>
                    <a:lnTo>
                      <a:pt x="4" y="47"/>
                    </a:lnTo>
                    <a:lnTo>
                      <a:pt x="9" y="52"/>
                    </a:lnTo>
                    <a:lnTo>
                      <a:pt x="9" y="60"/>
                    </a:lnTo>
                    <a:lnTo>
                      <a:pt x="9" y="60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26" y="69"/>
                    </a:lnTo>
                    <a:lnTo>
                      <a:pt x="26" y="69"/>
                    </a:lnTo>
                    <a:lnTo>
                      <a:pt x="35" y="77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43" y="73"/>
                    </a:lnTo>
                    <a:lnTo>
                      <a:pt x="39" y="69"/>
                    </a:lnTo>
                    <a:lnTo>
                      <a:pt x="39" y="69"/>
                    </a:lnTo>
                    <a:lnTo>
                      <a:pt x="35" y="60"/>
                    </a:lnTo>
                    <a:lnTo>
                      <a:pt x="35" y="52"/>
                    </a:lnTo>
                    <a:lnTo>
                      <a:pt x="35" y="52"/>
                    </a:lnTo>
                    <a:lnTo>
                      <a:pt x="35" y="35"/>
                    </a:lnTo>
                    <a:lnTo>
                      <a:pt x="43" y="26"/>
                    </a:lnTo>
                    <a:lnTo>
                      <a:pt x="48" y="13"/>
                    </a:lnTo>
                    <a:lnTo>
                      <a:pt x="65" y="17"/>
                    </a:lnTo>
                    <a:lnTo>
                      <a:pt x="65" y="22"/>
                    </a:lnTo>
                    <a:lnTo>
                      <a:pt x="65" y="22"/>
                    </a:lnTo>
                    <a:lnTo>
                      <a:pt x="69" y="30"/>
                    </a:lnTo>
                    <a:lnTo>
                      <a:pt x="69" y="30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82" y="35"/>
                    </a:lnTo>
                    <a:lnTo>
                      <a:pt x="87" y="39"/>
                    </a:lnTo>
                    <a:lnTo>
                      <a:pt x="91" y="47"/>
                    </a:lnTo>
                    <a:lnTo>
                      <a:pt x="91" y="47"/>
                    </a:lnTo>
                    <a:lnTo>
                      <a:pt x="95" y="56"/>
                    </a:lnTo>
                    <a:lnTo>
                      <a:pt x="95" y="56"/>
                    </a:lnTo>
                    <a:lnTo>
                      <a:pt x="100" y="60"/>
                    </a:lnTo>
                    <a:lnTo>
                      <a:pt x="104" y="65"/>
                    </a:lnTo>
                    <a:lnTo>
                      <a:pt x="104" y="65"/>
                    </a:lnTo>
                    <a:lnTo>
                      <a:pt x="104" y="69"/>
                    </a:lnTo>
                    <a:lnTo>
                      <a:pt x="104" y="69"/>
                    </a:lnTo>
                    <a:lnTo>
                      <a:pt x="100" y="73"/>
                    </a:lnTo>
                    <a:lnTo>
                      <a:pt x="95" y="77"/>
                    </a:lnTo>
                    <a:lnTo>
                      <a:pt x="95" y="77"/>
                    </a:lnTo>
                    <a:lnTo>
                      <a:pt x="91" y="82"/>
                    </a:lnTo>
                    <a:lnTo>
                      <a:pt x="91" y="82"/>
                    </a:lnTo>
                    <a:lnTo>
                      <a:pt x="87" y="95"/>
                    </a:lnTo>
                    <a:lnTo>
                      <a:pt x="87" y="95"/>
                    </a:lnTo>
                    <a:lnTo>
                      <a:pt x="91" y="103"/>
                    </a:lnTo>
                    <a:lnTo>
                      <a:pt x="91" y="103"/>
                    </a:lnTo>
                    <a:lnTo>
                      <a:pt x="87" y="112"/>
                    </a:lnTo>
                    <a:lnTo>
                      <a:pt x="87" y="112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87" y="120"/>
                    </a:lnTo>
                    <a:lnTo>
                      <a:pt x="91" y="125"/>
                    </a:lnTo>
                    <a:lnTo>
                      <a:pt x="91" y="125"/>
                    </a:lnTo>
                    <a:lnTo>
                      <a:pt x="95" y="133"/>
                    </a:lnTo>
                    <a:lnTo>
                      <a:pt x="95" y="133"/>
                    </a:lnTo>
                    <a:lnTo>
                      <a:pt x="91" y="142"/>
                    </a:lnTo>
                    <a:lnTo>
                      <a:pt x="91" y="142"/>
                    </a:lnTo>
                    <a:lnTo>
                      <a:pt x="91" y="155"/>
                    </a:lnTo>
                    <a:lnTo>
                      <a:pt x="91" y="155"/>
                    </a:lnTo>
                    <a:lnTo>
                      <a:pt x="95" y="159"/>
                    </a:lnTo>
                    <a:lnTo>
                      <a:pt x="95" y="159"/>
                    </a:lnTo>
                    <a:lnTo>
                      <a:pt x="104" y="155"/>
                    </a:lnTo>
                    <a:lnTo>
                      <a:pt x="104" y="155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13" y="172"/>
                    </a:lnTo>
                    <a:lnTo>
                      <a:pt x="121" y="172"/>
                    </a:lnTo>
                    <a:lnTo>
                      <a:pt x="121" y="172"/>
                    </a:lnTo>
                    <a:lnTo>
                      <a:pt x="126" y="176"/>
                    </a:lnTo>
                    <a:lnTo>
                      <a:pt x="126" y="180"/>
                    </a:lnTo>
                    <a:lnTo>
                      <a:pt x="126" y="180"/>
                    </a:lnTo>
                    <a:lnTo>
                      <a:pt x="121" y="189"/>
                    </a:lnTo>
                    <a:lnTo>
                      <a:pt x="117" y="197"/>
                    </a:lnTo>
                    <a:lnTo>
                      <a:pt x="117" y="197"/>
                    </a:lnTo>
                    <a:lnTo>
                      <a:pt x="113" y="206"/>
                    </a:lnTo>
                    <a:lnTo>
                      <a:pt x="113" y="206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21" y="223"/>
                    </a:lnTo>
                    <a:lnTo>
                      <a:pt x="121" y="223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39" y="227"/>
                    </a:lnTo>
                    <a:lnTo>
                      <a:pt x="139" y="223"/>
                    </a:lnTo>
                    <a:lnTo>
                      <a:pt x="139" y="223"/>
                    </a:lnTo>
                    <a:lnTo>
                      <a:pt x="148" y="232"/>
                    </a:lnTo>
                    <a:lnTo>
                      <a:pt x="148" y="232"/>
                    </a:lnTo>
                    <a:lnTo>
                      <a:pt x="156" y="227"/>
                    </a:lnTo>
                    <a:lnTo>
                      <a:pt x="156" y="227"/>
                    </a:lnTo>
                    <a:lnTo>
                      <a:pt x="161" y="223"/>
                    </a:lnTo>
                    <a:lnTo>
                      <a:pt x="161" y="223"/>
                    </a:lnTo>
                    <a:lnTo>
                      <a:pt x="169" y="215"/>
                    </a:lnTo>
                    <a:lnTo>
                      <a:pt x="174" y="206"/>
                    </a:lnTo>
                    <a:lnTo>
                      <a:pt x="174" y="206"/>
                    </a:lnTo>
                    <a:lnTo>
                      <a:pt x="174" y="202"/>
                    </a:lnTo>
                    <a:lnTo>
                      <a:pt x="169" y="193"/>
                    </a:lnTo>
                    <a:lnTo>
                      <a:pt x="169" y="193"/>
                    </a:lnTo>
                    <a:lnTo>
                      <a:pt x="165" y="189"/>
                    </a:lnTo>
                    <a:lnTo>
                      <a:pt x="165" y="185"/>
                    </a:lnTo>
                    <a:lnTo>
                      <a:pt x="165" y="185"/>
                    </a:lnTo>
                    <a:lnTo>
                      <a:pt x="165" y="176"/>
                    </a:lnTo>
                    <a:lnTo>
                      <a:pt x="174" y="172"/>
                    </a:lnTo>
                    <a:lnTo>
                      <a:pt x="174" y="172"/>
                    </a:lnTo>
                    <a:lnTo>
                      <a:pt x="178" y="167"/>
                    </a:lnTo>
                    <a:lnTo>
                      <a:pt x="178" y="163"/>
                    </a:lnTo>
                    <a:lnTo>
                      <a:pt x="178" y="163"/>
                    </a:lnTo>
                    <a:lnTo>
                      <a:pt x="182" y="155"/>
                    </a:lnTo>
                    <a:lnTo>
                      <a:pt x="187" y="150"/>
                    </a:lnTo>
                    <a:lnTo>
                      <a:pt x="191" y="150"/>
                    </a:lnTo>
                    <a:lnTo>
                      <a:pt x="191" y="150"/>
                    </a:lnTo>
                    <a:lnTo>
                      <a:pt x="191" y="150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0" y="146"/>
                    </a:lnTo>
                    <a:lnTo>
                      <a:pt x="200" y="146"/>
                    </a:lnTo>
                    <a:lnTo>
                      <a:pt x="195" y="142"/>
                    </a:lnTo>
                    <a:lnTo>
                      <a:pt x="191" y="133"/>
                    </a:lnTo>
                    <a:lnTo>
                      <a:pt x="191" y="133"/>
                    </a:lnTo>
                    <a:lnTo>
                      <a:pt x="195" y="125"/>
                    </a:lnTo>
                    <a:lnTo>
                      <a:pt x="195" y="125"/>
                    </a:lnTo>
                    <a:lnTo>
                      <a:pt x="204" y="125"/>
                    </a:lnTo>
                    <a:lnTo>
                      <a:pt x="217" y="125"/>
                    </a:lnTo>
                    <a:lnTo>
                      <a:pt x="217" y="125"/>
                    </a:lnTo>
                    <a:lnTo>
                      <a:pt x="221" y="120"/>
                    </a:lnTo>
                    <a:lnTo>
                      <a:pt x="221" y="116"/>
                    </a:lnTo>
                    <a:lnTo>
                      <a:pt x="221" y="116"/>
                    </a:lnTo>
                    <a:lnTo>
                      <a:pt x="230" y="103"/>
                    </a:lnTo>
                    <a:lnTo>
                      <a:pt x="239" y="99"/>
                    </a:lnTo>
                    <a:lnTo>
                      <a:pt x="247" y="99"/>
                    </a:lnTo>
                    <a:lnTo>
                      <a:pt x="247" y="99"/>
                    </a:lnTo>
                    <a:lnTo>
                      <a:pt x="260" y="103"/>
                    </a:lnTo>
                    <a:lnTo>
                      <a:pt x="269" y="99"/>
                    </a:lnTo>
                    <a:lnTo>
                      <a:pt x="269" y="99"/>
                    </a:lnTo>
                    <a:lnTo>
                      <a:pt x="278" y="99"/>
                    </a:lnTo>
                    <a:lnTo>
                      <a:pt x="291" y="103"/>
                    </a:lnTo>
                    <a:lnTo>
                      <a:pt x="291" y="103"/>
                    </a:lnTo>
                    <a:lnTo>
                      <a:pt x="291" y="103"/>
                    </a:lnTo>
                    <a:lnTo>
                      <a:pt x="300" y="116"/>
                    </a:lnTo>
                    <a:lnTo>
                      <a:pt x="304" y="125"/>
                    </a:lnTo>
                    <a:lnTo>
                      <a:pt x="304" y="125"/>
                    </a:lnTo>
                    <a:lnTo>
                      <a:pt x="304" y="129"/>
                    </a:lnTo>
                    <a:lnTo>
                      <a:pt x="304" y="129"/>
                    </a:lnTo>
                    <a:lnTo>
                      <a:pt x="300" y="133"/>
                    </a:lnTo>
                    <a:lnTo>
                      <a:pt x="291" y="137"/>
                    </a:lnTo>
                    <a:lnTo>
                      <a:pt x="282" y="142"/>
                    </a:lnTo>
                    <a:lnTo>
                      <a:pt x="282" y="142"/>
                    </a:lnTo>
                    <a:lnTo>
                      <a:pt x="274" y="146"/>
                    </a:lnTo>
                    <a:lnTo>
                      <a:pt x="265" y="155"/>
                    </a:lnTo>
                    <a:lnTo>
                      <a:pt x="265" y="155"/>
                    </a:lnTo>
                    <a:lnTo>
                      <a:pt x="265" y="155"/>
                    </a:lnTo>
                    <a:lnTo>
                      <a:pt x="269" y="159"/>
                    </a:lnTo>
                    <a:lnTo>
                      <a:pt x="269" y="159"/>
                    </a:lnTo>
                    <a:lnTo>
                      <a:pt x="265" y="167"/>
                    </a:lnTo>
                    <a:lnTo>
                      <a:pt x="256" y="172"/>
                    </a:lnTo>
                    <a:lnTo>
                      <a:pt x="247" y="176"/>
                    </a:lnTo>
                    <a:lnTo>
                      <a:pt x="247" y="176"/>
                    </a:lnTo>
                    <a:lnTo>
                      <a:pt x="230" y="180"/>
                    </a:lnTo>
                    <a:lnTo>
                      <a:pt x="221" y="185"/>
                    </a:lnTo>
                    <a:lnTo>
                      <a:pt x="217" y="193"/>
                    </a:lnTo>
                    <a:lnTo>
                      <a:pt x="217" y="193"/>
                    </a:lnTo>
                    <a:lnTo>
                      <a:pt x="208" y="206"/>
                    </a:lnTo>
                    <a:lnTo>
                      <a:pt x="204" y="215"/>
                    </a:lnTo>
                    <a:lnTo>
                      <a:pt x="204" y="215"/>
                    </a:lnTo>
                    <a:lnTo>
                      <a:pt x="200" y="223"/>
                    </a:lnTo>
                    <a:lnTo>
                      <a:pt x="191" y="236"/>
                    </a:lnTo>
                    <a:lnTo>
                      <a:pt x="191" y="236"/>
                    </a:lnTo>
                    <a:lnTo>
                      <a:pt x="169" y="262"/>
                    </a:lnTo>
                    <a:lnTo>
                      <a:pt x="169" y="262"/>
                    </a:lnTo>
                    <a:lnTo>
                      <a:pt x="165" y="270"/>
                    </a:lnTo>
                    <a:lnTo>
                      <a:pt x="165" y="270"/>
                    </a:lnTo>
                    <a:lnTo>
                      <a:pt x="165" y="283"/>
                    </a:lnTo>
                    <a:lnTo>
                      <a:pt x="165" y="283"/>
                    </a:lnTo>
                    <a:lnTo>
                      <a:pt x="165" y="300"/>
                    </a:lnTo>
                    <a:lnTo>
                      <a:pt x="165" y="300"/>
                    </a:lnTo>
                    <a:lnTo>
                      <a:pt x="165" y="322"/>
                    </a:lnTo>
                    <a:lnTo>
                      <a:pt x="165" y="322"/>
                    </a:lnTo>
                    <a:lnTo>
                      <a:pt x="161" y="330"/>
                    </a:lnTo>
                    <a:lnTo>
                      <a:pt x="161" y="330"/>
                    </a:lnTo>
                    <a:lnTo>
                      <a:pt x="165" y="343"/>
                    </a:lnTo>
                    <a:lnTo>
                      <a:pt x="165" y="343"/>
                    </a:lnTo>
                    <a:lnTo>
                      <a:pt x="169" y="369"/>
                    </a:lnTo>
                    <a:lnTo>
                      <a:pt x="169" y="369"/>
                    </a:lnTo>
                    <a:lnTo>
                      <a:pt x="165" y="395"/>
                    </a:lnTo>
                    <a:lnTo>
                      <a:pt x="165" y="395"/>
                    </a:lnTo>
                    <a:lnTo>
                      <a:pt x="182" y="408"/>
                    </a:lnTo>
                    <a:lnTo>
                      <a:pt x="182" y="408"/>
                    </a:lnTo>
                    <a:lnTo>
                      <a:pt x="182" y="408"/>
                    </a:lnTo>
                    <a:lnTo>
                      <a:pt x="182" y="420"/>
                    </a:lnTo>
                    <a:lnTo>
                      <a:pt x="187" y="425"/>
                    </a:lnTo>
                    <a:lnTo>
                      <a:pt x="187" y="425"/>
                    </a:lnTo>
                    <a:lnTo>
                      <a:pt x="191" y="433"/>
                    </a:lnTo>
                    <a:lnTo>
                      <a:pt x="195" y="442"/>
                    </a:lnTo>
                    <a:lnTo>
                      <a:pt x="195" y="442"/>
                    </a:lnTo>
                    <a:lnTo>
                      <a:pt x="195" y="446"/>
                    </a:lnTo>
                    <a:lnTo>
                      <a:pt x="195" y="446"/>
                    </a:lnTo>
                    <a:lnTo>
                      <a:pt x="195" y="450"/>
                    </a:lnTo>
                    <a:lnTo>
                      <a:pt x="195" y="450"/>
                    </a:lnTo>
                    <a:lnTo>
                      <a:pt x="200" y="455"/>
                    </a:lnTo>
                    <a:lnTo>
                      <a:pt x="213" y="459"/>
                    </a:lnTo>
                    <a:lnTo>
                      <a:pt x="221" y="463"/>
                    </a:lnTo>
                    <a:lnTo>
                      <a:pt x="221" y="463"/>
                    </a:lnTo>
                    <a:lnTo>
                      <a:pt x="243" y="468"/>
                    </a:lnTo>
                    <a:lnTo>
                      <a:pt x="274" y="476"/>
                    </a:lnTo>
                    <a:lnTo>
                      <a:pt x="274" y="476"/>
                    </a:lnTo>
                    <a:lnTo>
                      <a:pt x="282" y="472"/>
                    </a:lnTo>
                    <a:lnTo>
                      <a:pt x="282" y="472"/>
                    </a:lnTo>
                    <a:lnTo>
                      <a:pt x="287" y="468"/>
                    </a:lnTo>
                    <a:lnTo>
                      <a:pt x="291" y="463"/>
                    </a:lnTo>
                    <a:lnTo>
                      <a:pt x="300" y="459"/>
                    </a:lnTo>
                    <a:lnTo>
                      <a:pt x="300" y="459"/>
                    </a:lnTo>
                    <a:lnTo>
                      <a:pt x="304" y="459"/>
                    </a:lnTo>
                    <a:lnTo>
                      <a:pt x="308" y="455"/>
                    </a:lnTo>
                    <a:lnTo>
                      <a:pt x="308" y="455"/>
                    </a:lnTo>
                    <a:lnTo>
                      <a:pt x="317" y="438"/>
                    </a:lnTo>
                    <a:lnTo>
                      <a:pt x="330" y="429"/>
                    </a:lnTo>
                    <a:lnTo>
                      <a:pt x="330" y="429"/>
                    </a:lnTo>
                    <a:lnTo>
                      <a:pt x="339" y="429"/>
                    </a:lnTo>
                    <a:lnTo>
                      <a:pt x="347" y="433"/>
                    </a:lnTo>
                    <a:lnTo>
                      <a:pt x="347" y="433"/>
                    </a:lnTo>
                    <a:lnTo>
                      <a:pt x="352" y="429"/>
                    </a:lnTo>
                    <a:lnTo>
                      <a:pt x="360" y="420"/>
                    </a:lnTo>
                    <a:lnTo>
                      <a:pt x="360" y="420"/>
                    </a:lnTo>
                    <a:lnTo>
                      <a:pt x="373" y="412"/>
                    </a:lnTo>
                    <a:lnTo>
                      <a:pt x="378" y="412"/>
                    </a:lnTo>
                    <a:lnTo>
                      <a:pt x="382" y="412"/>
                    </a:lnTo>
                    <a:lnTo>
                      <a:pt x="400" y="420"/>
                    </a:lnTo>
                    <a:lnTo>
                      <a:pt x="395" y="425"/>
                    </a:lnTo>
                    <a:lnTo>
                      <a:pt x="395" y="425"/>
                    </a:lnTo>
                    <a:lnTo>
                      <a:pt x="395" y="429"/>
                    </a:lnTo>
                    <a:lnTo>
                      <a:pt x="395" y="429"/>
                    </a:lnTo>
                    <a:lnTo>
                      <a:pt x="400" y="433"/>
                    </a:lnTo>
                    <a:lnTo>
                      <a:pt x="400" y="433"/>
                    </a:lnTo>
                    <a:lnTo>
                      <a:pt x="404" y="438"/>
                    </a:lnTo>
                    <a:lnTo>
                      <a:pt x="404" y="442"/>
                    </a:lnTo>
                    <a:lnTo>
                      <a:pt x="404" y="442"/>
                    </a:lnTo>
                    <a:lnTo>
                      <a:pt x="404" y="450"/>
                    </a:lnTo>
                    <a:lnTo>
                      <a:pt x="404" y="450"/>
                    </a:lnTo>
                    <a:lnTo>
                      <a:pt x="395" y="468"/>
                    </a:lnTo>
                    <a:lnTo>
                      <a:pt x="395" y="468"/>
                    </a:lnTo>
                    <a:lnTo>
                      <a:pt x="400" y="476"/>
                    </a:lnTo>
                    <a:lnTo>
                      <a:pt x="404" y="476"/>
                    </a:lnTo>
                    <a:lnTo>
                      <a:pt x="404" y="476"/>
                    </a:lnTo>
                    <a:lnTo>
                      <a:pt x="413" y="485"/>
                    </a:lnTo>
                    <a:lnTo>
                      <a:pt x="421" y="498"/>
                    </a:lnTo>
                    <a:lnTo>
                      <a:pt x="421" y="498"/>
                    </a:lnTo>
                    <a:lnTo>
                      <a:pt x="426" y="502"/>
                    </a:lnTo>
                    <a:lnTo>
                      <a:pt x="426" y="502"/>
                    </a:lnTo>
                    <a:lnTo>
                      <a:pt x="434" y="506"/>
                    </a:lnTo>
                    <a:lnTo>
                      <a:pt x="434" y="515"/>
                    </a:lnTo>
                    <a:lnTo>
                      <a:pt x="439" y="523"/>
                    </a:lnTo>
                    <a:lnTo>
                      <a:pt x="439" y="523"/>
                    </a:lnTo>
                    <a:lnTo>
                      <a:pt x="439" y="523"/>
                    </a:lnTo>
                    <a:lnTo>
                      <a:pt x="439" y="523"/>
                    </a:lnTo>
                    <a:lnTo>
                      <a:pt x="439" y="532"/>
                    </a:lnTo>
                    <a:lnTo>
                      <a:pt x="439" y="532"/>
                    </a:lnTo>
                    <a:lnTo>
                      <a:pt x="447" y="540"/>
                    </a:lnTo>
                    <a:lnTo>
                      <a:pt x="452" y="553"/>
                    </a:lnTo>
                    <a:lnTo>
                      <a:pt x="452" y="570"/>
                    </a:lnTo>
                    <a:lnTo>
                      <a:pt x="452" y="570"/>
                    </a:lnTo>
                    <a:lnTo>
                      <a:pt x="452" y="579"/>
                    </a:lnTo>
                    <a:lnTo>
                      <a:pt x="452" y="579"/>
                    </a:lnTo>
                    <a:lnTo>
                      <a:pt x="456" y="583"/>
                    </a:lnTo>
                    <a:lnTo>
                      <a:pt x="456" y="583"/>
                    </a:lnTo>
                    <a:lnTo>
                      <a:pt x="460" y="575"/>
                    </a:lnTo>
                    <a:lnTo>
                      <a:pt x="465" y="570"/>
                    </a:lnTo>
                    <a:lnTo>
                      <a:pt x="465" y="570"/>
                    </a:lnTo>
                    <a:lnTo>
                      <a:pt x="465" y="562"/>
                    </a:lnTo>
                    <a:lnTo>
                      <a:pt x="473" y="549"/>
                    </a:lnTo>
                    <a:lnTo>
                      <a:pt x="473" y="549"/>
                    </a:lnTo>
                    <a:lnTo>
                      <a:pt x="473" y="536"/>
                    </a:lnTo>
                    <a:lnTo>
                      <a:pt x="473" y="536"/>
                    </a:lnTo>
                    <a:lnTo>
                      <a:pt x="478" y="510"/>
                    </a:lnTo>
                    <a:lnTo>
                      <a:pt x="482" y="489"/>
                    </a:lnTo>
                    <a:lnTo>
                      <a:pt x="491" y="463"/>
                    </a:lnTo>
                    <a:lnTo>
                      <a:pt x="491" y="463"/>
                    </a:lnTo>
                    <a:lnTo>
                      <a:pt x="495" y="442"/>
                    </a:lnTo>
                    <a:lnTo>
                      <a:pt x="495" y="412"/>
                    </a:lnTo>
                    <a:lnTo>
                      <a:pt x="495" y="412"/>
                    </a:lnTo>
                    <a:lnTo>
                      <a:pt x="499" y="386"/>
                    </a:lnTo>
                    <a:lnTo>
                      <a:pt x="504" y="365"/>
                    </a:lnTo>
                    <a:lnTo>
                      <a:pt x="504" y="365"/>
                    </a:lnTo>
                    <a:lnTo>
                      <a:pt x="491" y="326"/>
                    </a:lnTo>
                    <a:lnTo>
                      <a:pt x="482" y="287"/>
                    </a:lnTo>
                    <a:lnTo>
                      <a:pt x="465" y="253"/>
                    </a:lnTo>
                    <a:lnTo>
                      <a:pt x="447" y="219"/>
                    </a:lnTo>
                    <a:lnTo>
                      <a:pt x="426" y="189"/>
                    </a:lnTo>
                    <a:lnTo>
                      <a:pt x="400" y="159"/>
                    </a:lnTo>
                    <a:lnTo>
                      <a:pt x="373" y="129"/>
                    </a:lnTo>
                    <a:lnTo>
                      <a:pt x="347" y="103"/>
                    </a:lnTo>
                    <a:lnTo>
                      <a:pt x="317" y="82"/>
                    </a:lnTo>
                    <a:lnTo>
                      <a:pt x="282" y="60"/>
                    </a:lnTo>
                    <a:lnTo>
                      <a:pt x="247" y="43"/>
                    </a:lnTo>
                    <a:lnTo>
                      <a:pt x="213" y="26"/>
                    </a:lnTo>
                    <a:lnTo>
                      <a:pt x="174" y="13"/>
                    </a:lnTo>
                    <a:lnTo>
                      <a:pt x="135" y="5"/>
                    </a:lnTo>
                    <a:lnTo>
                      <a:pt x="95" y="0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63A9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53"/>
              <p:cNvSpPr>
                <a:spLocks/>
              </p:cNvSpPr>
              <p:nvPr/>
            </p:nvSpPr>
            <p:spPr bwMode="auto">
              <a:xfrm>
                <a:off x="3298800" y="4076700"/>
                <a:ext cx="20638" cy="26988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4" y="13"/>
                  </a:cxn>
                  <a:cxn ang="0">
                    <a:pos x="4" y="13"/>
                  </a:cxn>
                  <a:cxn ang="0">
                    <a:pos x="13" y="5"/>
                  </a:cxn>
                  <a:cxn ang="0">
                    <a:pos x="13" y="5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</a:cxnLst>
                <a:rect l="0" t="0" r="r" b="b"/>
                <a:pathLst>
                  <a:path w="13" h="17">
                    <a:moveTo>
                      <a:pt x="4" y="17"/>
                    </a:moveTo>
                    <a:lnTo>
                      <a:pt x="4" y="13"/>
                    </a:lnTo>
                    <a:lnTo>
                      <a:pt x="4" y="13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54"/>
              <p:cNvSpPr>
                <a:spLocks/>
              </p:cNvSpPr>
              <p:nvPr/>
            </p:nvSpPr>
            <p:spPr bwMode="auto">
              <a:xfrm>
                <a:off x="2995588" y="4111625"/>
                <a:ext cx="896938" cy="1157288"/>
              </a:xfrm>
              <a:custGeom>
                <a:avLst/>
                <a:gdLst/>
                <a:ahLst/>
                <a:cxnLst>
                  <a:cxn ang="0">
                    <a:pos x="543" y="493"/>
                  </a:cxn>
                  <a:cxn ang="0">
                    <a:pos x="534" y="497"/>
                  </a:cxn>
                  <a:cxn ang="0">
                    <a:pos x="521" y="493"/>
                  </a:cxn>
                  <a:cxn ang="0">
                    <a:pos x="512" y="476"/>
                  </a:cxn>
                  <a:cxn ang="0">
                    <a:pos x="473" y="467"/>
                  </a:cxn>
                  <a:cxn ang="0">
                    <a:pos x="391" y="471"/>
                  </a:cxn>
                  <a:cxn ang="0">
                    <a:pos x="369" y="454"/>
                  </a:cxn>
                  <a:cxn ang="0">
                    <a:pos x="304" y="454"/>
                  </a:cxn>
                  <a:cxn ang="0">
                    <a:pos x="278" y="450"/>
                  </a:cxn>
                  <a:cxn ang="0">
                    <a:pos x="243" y="454"/>
                  </a:cxn>
                  <a:cxn ang="0">
                    <a:pos x="213" y="450"/>
                  </a:cxn>
                  <a:cxn ang="0">
                    <a:pos x="182" y="463"/>
                  </a:cxn>
                  <a:cxn ang="0">
                    <a:pos x="143" y="450"/>
                  </a:cxn>
                  <a:cxn ang="0">
                    <a:pos x="104" y="446"/>
                  </a:cxn>
                  <a:cxn ang="0">
                    <a:pos x="82" y="407"/>
                  </a:cxn>
                  <a:cxn ang="0">
                    <a:pos x="65" y="390"/>
                  </a:cxn>
                  <a:cxn ang="0">
                    <a:pos x="39" y="377"/>
                  </a:cxn>
                  <a:cxn ang="0">
                    <a:pos x="35" y="343"/>
                  </a:cxn>
                  <a:cxn ang="0">
                    <a:pos x="35" y="326"/>
                  </a:cxn>
                  <a:cxn ang="0">
                    <a:pos x="43" y="304"/>
                  </a:cxn>
                  <a:cxn ang="0">
                    <a:pos x="65" y="291"/>
                  </a:cxn>
                  <a:cxn ang="0">
                    <a:pos x="100" y="283"/>
                  </a:cxn>
                  <a:cxn ang="0">
                    <a:pos x="108" y="304"/>
                  </a:cxn>
                  <a:cxn ang="0">
                    <a:pos x="113" y="300"/>
                  </a:cxn>
                  <a:cxn ang="0">
                    <a:pos x="108" y="266"/>
                  </a:cxn>
                  <a:cxn ang="0">
                    <a:pos x="121" y="231"/>
                  </a:cxn>
                  <a:cxn ang="0">
                    <a:pos x="139" y="210"/>
                  </a:cxn>
                  <a:cxn ang="0">
                    <a:pos x="152" y="167"/>
                  </a:cxn>
                  <a:cxn ang="0">
                    <a:pos x="178" y="145"/>
                  </a:cxn>
                  <a:cxn ang="0">
                    <a:pos x="204" y="98"/>
                  </a:cxn>
                  <a:cxn ang="0">
                    <a:pos x="226" y="90"/>
                  </a:cxn>
                  <a:cxn ang="0">
                    <a:pos x="213" y="47"/>
                  </a:cxn>
                  <a:cxn ang="0">
                    <a:pos x="191" y="38"/>
                  </a:cxn>
                  <a:cxn ang="0">
                    <a:pos x="165" y="43"/>
                  </a:cxn>
                  <a:cxn ang="0">
                    <a:pos x="161" y="73"/>
                  </a:cxn>
                  <a:cxn ang="0">
                    <a:pos x="121" y="94"/>
                  </a:cxn>
                  <a:cxn ang="0">
                    <a:pos x="113" y="34"/>
                  </a:cxn>
                  <a:cxn ang="0">
                    <a:pos x="121" y="17"/>
                  </a:cxn>
                  <a:cxn ang="0">
                    <a:pos x="104" y="8"/>
                  </a:cxn>
                  <a:cxn ang="0">
                    <a:pos x="39" y="94"/>
                  </a:cxn>
                  <a:cxn ang="0">
                    <a:pos x="0" y="278"/>
                  </a:cxn>
                  <a:cxn ang="0">
                    <a:pos x="26" y="390"/>
                  </a:cxn>
                  <a:cxn ang="0">
                    <a:pos x="65" y="420"/>
                  </a:cxn>
                  <a:cxn ang="0">
                    <a:pos x="104" y="463"/>
                  </a:cxn>
                  <a:cxn ang="0">
                    <a:pos x="130" y="467"/>
                  </a:cxn>
                  <a:cxn ang="0">
                    <a:pos x="187" y="510"/>
                  </a:cxn>
                  <a:cxn ang="0">
                    <a:pos x="208" y="561"/>
                  </a:cxn>
                  <a:cxn ang="0">
                    <a:pos x="239" y="579"/>
                  </a:cxn>
                  <a:cxn ang="0">
                    <a:pos x="252" y="604"/>
                  </a:cxn>
                  <a:cxn ang="0">
                    <a:pos x="295" y="621"/>
                  </a:cxn>
                  <a:cxn ang="0">
                    <a:pos x="339" y="664"/>
                  </a:cxn>
                  <a:cxn ang="0">
                    <a:pos x="373" y="703"/>
                  </a:cxn>
                  <a:cxn ang="0">
                    <a:pos x="408" y="729"/>
                  </a:cxn>
                  <a:cxn ang="0">
                    <a:pos x="473" y="703"/>
                  </a:cxn>
                  <a:cxn ang="0">
                    <a:pos x="508" y="660"/>
                  </a:cxn>
                  <a:cxn ang="0">
                    <a:pos x="534" y="609"/>
                  </a:cxn>
                  <a:cxn ang="0">
                    <a:pos x="552" y="561"/>
                  </a:cxn>
                  <a:cxn ang="0">
                    <a:pos x="556" y="531"/>
                  </a:cxn>
                  <a:cxn ang="0">
                    <a:pos x="560" y="497"/>
                  </a:cxn>
                </a:cxnLst>
                <a:rect l="0" t="0" r="r" b="b"/>
                <a:pathLst>
                  <a:path w="565" h="729">
                    <a:moveTo>
                      <a:pt x="560" y="497"/>
                    </a:moveTo>
                    <a:lnTo>
                      <a:pt x="560" y="497"/>
                    </a:lnTo>
                    <a:lnTo>
                      <a:pt x="560" y="497"/>
                    </a:lnTo>
                    <a:lnTo>
                      <a:pt x="560" y="497"/>
                    </a:lnTo>
                    <a:lnTo>
                      <a:pt x="552" y="497"/>
                    </a:lnTo>
                    <a:lnTo>
                      <a:pt x="543" y="493"/>
                    </a:lnTo>
                    <a:lnTo>
                      <a:pt x="543" y="493"/>
                    </a:lnTo>
                    <a:lnTo>
                      <a:pt x="543" y="493"/>
                    </a:lnTo>
                    <a:lnTo>
                      <a:pt x="543" y="493"/>
                    </a:lnTo>
                    <a:lnTo>
                      <a:pt x="543" y="488"/>
                    </a:lnTo>
                    <a:lnTo>
                      <a:pt x="534" y="497"/>
                    </a:lnTo>
                    <a:lnTo>
                      <a:pt x="534" y="497"/>
                    </a:lnTo>
                    <a:lnTo>
                      <a:pt x="530" y="501"/>
                    </a:lnTo>
                    <a:lnTo>
                      <a:pt x="525" y="501"/>
                    </a:lnTo>
                    <a:lnTo>
                      <a:pt x="521" y="501"/>
                    </a:lnTo>
                    <a:lnTo>
                      <a:pt x="521" y="501"/>
                    </a:lnTo>
                    <a:lnTo>
                      <a:pt x="521" y="493"/>
                    </a:lnTo>
                    <a:lnTo>
                      <a:pt x="521" y="493"/>
                    </a:lnTo>
                    <a:lnTo>
                      <a:pt x="521" y="484"/>
                    </a:lnTo>
                    <a:lnTo>
                      <a:pt x="521" y="484"/>
                    </a:lnTo>
                    <a:lnTo>
                      <a:pt x="521" y="476"/>
                    </a:lnTo>
                    <a:lnTo>
                      <a:pt x="521" y="476"/>
                    </a:lnTo>
                    <a:lnTo>
                      <a:pt x="517" y="476"/>
                    </a:lnTo>
                    <a:lnTo>
                      <a:pt x="512" y="476"/>
                    </a:lnTo>
                    <a:lnTo>
                      <a:pt x="512" y="476"/>
                    </a:lnTo>
                    <a:lnTo>
                      <a:pt x="504" y="480"/>
                    </a:lnTo>
                    <a:lnTo>
                      <a:pt x="486" y="471"/>
                    </a:lnTo>
                    <a:lnTo>
                      <a:pt x="486" y="471"/>
                    </a:lnTo>
                    <a:lnTo>
                      <a:pt x="482" y="471"/>
                    </a:lnTo>
                    <a:lnTo>
                      <a:pt x="473" y="467"/>
                    </a:lnTo>
                    <a:lnTo>
                      <a:pt x="473" y="467"/>
                    </a:lnTo>
                    <a:lnTo>
                      <a:pt x="439" y="467"/>
                    </a:lnTo>
                    <a:lnTo>
                      <a:pt x="417" y="471"/>
                    </a:lnTo>
                    <a:lnTo>
                      <a:pt x="417" y="471"/>
                    </a:lnTo>
                    <a:lnTo>
                      <a:pt x="404" y="471"/>
                    </a:lnTo>
                    <a:lnTo>
                      <a:pt x="391" y="471"/>
                    </a:lnTo>
                    <a:lnTo>
                      <a:pt x="391" y="471"/>
                    </a:lnTo>
                    <a:lnTo>
                      <a:pt x="386" y="467"/>
                    </a:lnTo>
                    <a:lnTo>
                      <a:pt x="382" y="463"/>
                    </a:lnTo>
                    <a:lnTo>
                      <a:pt x="382" y="463"/>
                    </a:lnTo>
                    <a:lnTo>
                      <a:pt x="378" y="458"/>
                    </a:lnTo>
                    <a:lnTo>
                      <a:pt x="369" y="454"/>
                    </a:lnTo>
                    <a:lnTo>
                      <a:pt x="339" y="450"/>
                    </a:lnTo>
                    <a:lnTo>
                      <a:pt x="339" y="450"/>
                    </a:lnTo>
                    <a:lnTo>
                      <a:pt x="326" y="450"/>
                    </a:lnTo>
                    <a:lnTo>
                      <a:pt x="326" y="450"/>
                    </a:lnTo>
                    <a:lnTo>
                      <a:pt x="313" y="450"/>
                    </a:lnTo>
                    <a:lnTo>
                      <a:pt x="304" y="454"/>
                    </a:lnTo>
                    <a:lnTo>
                      <a:pt x="304" y="454"/>
                    </a:lnTo>
                    <a:lnTo>
                      <a:pt x="291" y="458"/>
                    </a:lnTo>
                    <a:lnTo>
                      <a:pt x="282" y="454"/>
                    </a:lnTo>
                    <a:lnTo>
                      <a:pt x="282" y="454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6" y="454"/>
                    </a:lnTo>
                    <a:lnTo>
                      <a:pt x="256" y="454"/>
                    </a:lnTo>
                    <a:lnTo>
                      <a:pt x="243" y="454"/>
                    </a:lnTo>
                    <a:lnTo>
                      <a:pt x="243" y="454"/>
                    </a:lnTo>
                    <a:lnTo>
                      <a:pt x="234" y="450"/>
                    </a:lnTo>
                    <a:lnTo>
                      <a:pt x="234" y="450"/>
                    </a:lnTo>
                    <a:lnTo>
                      <a:pt x="226" y="450"/>
                    </a:lnTo>
                    <a:lnTo>
                      <a:pt x="217" y="450"/>
                    </a:lnTo>
                    <a:lnTo>
                      <a:pt x="217" y="450"/>
                    </a:lnTo>
                    <a:lnTo>
                      <a:pt x="213" y="450"/>
                    </a:lnTo>
                    <a:lnTo>
                      <a:pt x="213" y="450"/>
                    </a:lnTo>
                    <a:lnTo>
                      <a:pt x="200" y="454"/>
                    </a:lnTo>
                    <a:lnTo>
                      <a:pt x="195" y="458"/>
                    </a:lnTo>
                    <a:lnTo>
                      <a:pt x="195" y="458"/>
                    </a:lnTo>
                    <a:lnTo>
                      <a:pt x="182" y="463"/>
                    </a:lnTo>
                    <a:lnTo>
                      <a:pt x="182" y="463"/>
                    </a:lnTo>
                    <a:lnTo>
                      <a:pt x="178" y="463"/>
                    </a:lnTo>
                    <a:lnTo>
                      <a:pt x="169" y="458"/>
                    </a:lnTo>
                    <a:lnTo>
                      <a:pt x="169" y="458"/>
                    </a:lnTo>
                    <a:lnTo>
                      <a:pt x="165" y="454"/>
                    </a:lnTo>
                    <a:lnTo>
                      <a:pt x="152" y="450"/>
                    </a:lnTo>
                    <a:lnTo>
                      <a:pt x="143" y="450"/>
                    </a:lnTo>
                    <a:lnTo>
                      <a:pt x="143" y="450"/>
                    </a:lnTo>
                    <a:lnTo>
                      <a:pt x="134" y="454"/>
                    </a:lnTo>
                    <a:lnTo>
                      <a:pt x="117" y="454"/>
                    </a:lnTo>
                    <a:lnTo>
                      <a:pt x="117" y="454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0" y="428"/>
                    </a:lnTo>
                    <a:lnTo>
                      <a:pt x="100" y="428"/>
                    </a:lnTo>
                    <a:lnTo>
                      <a:pt x="91" y="411"/>
                    </a:lnTo>
                    <a:lnTo>
                      <a:pt x="91" y="411"/>
                    </a:lnTo>
                    <a:lnTo>
                      <a:pt x="87" y="407"/>
                    </a:lnTo>
                    <a:lnTo>
                      <a:pt x="82" y="407"/>
                    </a:lnTo>
                    <a:lnTo>
                      <a:pt x="82" y="407"/>
                    </a:lnTo>
                    <a:lnTo>
                      <a:pt x="74" y="403"/>
                    </a:lnTo>
                    <a:lnTo>
                      <a:pt x="74" y="403"/>
                    </a:lnTo>
                    <a:lnTo>
                      <a:pt x="69" y="398"/>
                    </a:lnTo>
                    <a:lnTo>
                      <a:pt x="65" y="390"/>
                    </a:lnTo>
                    <a:lnTo>
                      <a:pt x="65" y="390"/>
                    </a:lnTo>
                    <a:lnTo>
                      <a:pt x="65" y="381"/>
                    </a:lnTo>
                    <a:lnTo>
                      <a:pt x="65" y="381"/>
                    </a:lnTo>
                    <a:lnTo>
                      <a:pt x="56" y="377"/>
                    </a:lnTo>
                    <a:lnTo>
                      <a:pt x="48" y="377"/>
                    </a:lnTo>
                    <a:lnTo>
                      <a:pt x="48" y="377"/>
                    </a:lnTo>
                    <a:lnTo>
                      <a:pt x="39" y="377"/>
                    </a:lnTo>
                    <a:lnTo>
                      <a:pt x="35" y="373"/>
                    </a:lnTo>
                    <a:lnTo>
                      <a:pt x="35" y="373"/>
                    </a:lnTo>
                    <a:lnTo>
                      <a:pt x="30" y="360"/>
                    </a:lnTo>
                    <a:lnTo>
                      <a:pt x="30" y="351"/>
                    </a:lnTo>
                    <a:lnTo>
                      <a:pt x="35" y="343"/>
                    </a:lnTo>
                    <a:lnTo>
                      <a:pt x="35" y="343"/>
                    </a:lnTo>
                    <a:lnTo>
                      <a:pt x="39" y="338"/>
                    </a:lnTo>
                    <a:lnTo>
                      <a:pt x="39" y="338"/>
                    </a:lnTo>
                    <a:lnTo>
                      <a:pt x="39" y="334"/>
                    </a:lnTo>
                    <a:lnTo>
                      <a:pt x="39" y="330"/>
                    </a:lnTo>
                    <a:lnTo>
                      <a:pt x="39" y="330"/>
                    </a:lnTo>
                    <a:lnTo>
                      <a:pt x="35" y="326"/>
                    </a:lnTo>
                    <a:lnTo>
                      <a:pt x="35" y="321"/>
                    </a:lnTo>
                    <a:lnTo>
                      <a:pt x="35" y="321"/>
                    </a:lnTo>
                    <a:lnTo>
                      <a:pt x="35" y="313"/>
                    </a:lnTo>
                    <a:lnTo>
                      <a:pt x="39" y="308"/>
                    </a:lnTo>
                    <a:lnTo>
                      <a:pt x="39" y="308"/>
                    </a:lnTo>
                    <a:lnTo>
                      <a:pt x="43" y="304"/>
                    </a:lnTo>
                    <a:lnTo>
                      <a:pt x="48" y="300"/>
                    </a:lnTo>
                    <a:lnTo>
                      <a:pt x="48" y="300"/>
                    </a:lnTo>
                    <a:lnTo>
                      <a:pt x="48" y="291"/>
                    </a:lnTo>
                    <a:lnTo>
                      <a:pt x="52" y="291"/>
                    </a:lnTo>
                    <a:lnTo>
                      <a:pt x="52" y="291"/>
                    </a:lnTo>
                    <a:lnTo>
                      <a:pt x="65" y="291"/>
                    </a:lnTo>
                    <a:lnTo>
                      <a:pt x="74" y="283"/>
                    </a:lnTo>
                    <a:lnTo>
                      <a:pt x="74" y="283"/>
                    </a:lnTo>
                    <a:lnTo>
                      <a:pt x="78" y="283"/>
                    </a:lnTo>
                    <a:lnTo>
                      <a:pt x="87" y="278"/>
                    </a:lnTo>
                    <a:lnTo>
                      <a:pt x="87" y="278"/>
                    </a:lnTo>
                    <a:lnTo>
                      <a:pt x="100" y="283"/>
                    </a:lnTo>
                    <a:lnTo>
                      <a:pt x="104" y="287"/>
                    </a:lnTo>
                    <a:lnTo>
                      <a:pt x="108" y="296"/>
                    </a:lnTo>
                    <a:lnTo>
                      <a:pt x="108" y="300"/>
                    </a:lnTo>
                    <a:lnTo>
                      <a:pt x="108" y="300"/>
                    </a:lnTo>
                    <a:lnTo>
                      <a:pt x="108" y="304"/>
                    </a:lnTo>
                    <a:lnTo>
                      <a:pt x="108" y="304"/>
                    </a:lnTo>
                    <a:lnTo>
                      <a:pt x="108" y="308"/>
                    </a:lnTo>
                    <a:lnTo>
                      <a:pt x="108" y="308"/>
                    </a:lnTo>
                    <a:lnTo>
                      <a:pt x="113" y="308"/>
                    </a:lnTo>
                    <a:lnTo>
                      <a:pt x="113" y="308"/>
                    </a:lnTo>
                    <a:lnTo>
                      <a:pt x="113" y="300"/>
                    </a:lnTo>
                    <a:lnTo>
                      <a:pt x="113" y="300"/>
                    </a:lnTo>
                    <a:lnTo>
                      <a:pt x="113" y="291"/>
                    </a:lnTo>
                    <a:lnTo>
                      <a:pt x="108" y="287"/>
                    </a:lnTo>
                    <a:lnTo>
                      <a:pt x="108" y="287"/>
                    </a:lnTo>
                    <a:lnTo>
                      <a:pt x="108" y="278"/>
                    </a:lnTo>
                    <a:lnTo>
                      <a:pt x="108" y="278"/>
                    </a:lnTo>
                    <a:lnTo>
                      <a:pt x="108" y="266"/>
                    </a:lnTo>
                    <a:lnTo>
                      <a:pt x="108" y="266"/>
                    </a:lnTo>
                    <a:lnTo>
                      <a:pt x="113" y="244"/>
                    </a:lnTo>
                    <a:lnTo>
                      <a:pt x="113" y="244"/>
                    </a:lnTo>
                    <a:lnTo>
                      <a:pt x="117" y="236"/>
                    </a:lnTo>
                    <a:lnTo>
                      <a:pt x="121" y="231"/>
                    </a:lnTo>
                    <a:lnTo>
                      <a:pt x="121" y="231"/>
                    </a:lnTo>
                    <a:lnTo>
                      <a:pt x="126" y="227"/>
                    </a:lnTo>
                    <a:lnTo>
                      <a:pt x="130" y="218"/>
                    </a:lnTo>
                    <a:lnTo>
                      <a:pt x="130" y="218"/>
                    </a:lnTo>
                    <a:lnTo>
                      <a:pt x="134" y="210"/>
                    </a:lnTo>
                    <a:lnTo>
                      <a:pt x="139" y="210"/>
                    </a:lnTo>
                    <a:lnTo>
                      <a:pt x="139" y="210"/>
                    </a:lnTo>
                    <a:lnTo>
                      <a:pt x="143" y="206"/>
                    </a:lnTo>
                    <a:lnTo>
                      <a:pt x="143" y="206"/>
                    </a:lnTo>
                    <a:lnTo>
                      <a:pt x="148" y="176"/>
                    </a:lnTo>
                    <a:lnTo>
                      <a:pt x="148" y="176"/>
                    </a:lnTo>
                    <a:lnTo>
                      <a:pt x="148" y="167"/>
                    </a:lnTo>
                    <a:lnTo>
                      <a:pt x="152" y="167"/>
                    </a:lnTo>
                    <a:lnTo>
                      <a:pt x="161" y="167"/>
                    </a:lnTo>
                    <a:lnTo>
                      <a:pt x="161" y="167"/>
                    </a:lnTo>
                    <a:lnTo>
                      <a:pt x="165" y="163"/>
                    </a:lnTo>
                    <a:lnTo>
                      <a:pt x="165" y="163"/>
                    </a:lnTo>
                    <a:lnTo>
                      <a:pt x="174" y="154"/>
                    </a:lnTo>
                    <a:lnTo>
                      <a:pt x="178" y="145"/>
                    </a:lnTo>
                    <a:lnTo>
                      <a:pt x="191" y="141"/>
                    </a:lnTo>
                    <a:lnTo>
                      <a:pt x="191" y="141"/>
                    </a:lnTo>
                    <a:lnTo>
                      <a:pt x="200" y="141"/>
                    </a:lnTo>
                    <a:lnTo>
                      <a:pt x="200" y="137"/>
                    </a:lnTo>
                    <a:lnTo>
                      <a:pt x="200" y="137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4"/>
                    </a:lnTo>
                    <a:lnTo>
                      <a:pt x="213" y="90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6" y="90"/>
                    </a:lnTo>
                    <a:lnTo>
                      <a:pt x="226" y="90"/>
                    </a:lnTo>
                    <a:lnTo>
                      <a:pt x="230" y="77"/>
                    </a:lnTo>
                    <a:lnTo>
                      <a:pt x="226" y="77"/>
                    </a:lnTo>
                    <a:lnTo>
                      <a:pt x="226" y="77"/>
                    </a:lnTo>
                    <a:lnTo>
                      <a:pt x="217" y="60"/>
                    </a:lnTo>
                    <a:lnTo>
                      <a:pt x="213" y="47"/>
                    </a:lnTo>
                    <a:lnTo>
                      <a:pt x="213" y="47"/>
                    </a:lnTo>
                    <a:lnTo>
                      <a:pt x="208" y="38"/>
                    </a:lnTo>
                    <a:lnTo>
                      <a:pt x="208" y="38"/>
                    </a:lnTo>
                    <a:lnTo>
                      <a:pt x="204" y="34"/>
                    </a:lnTo>
                    <a:lnTo>
                      <a:pt x="204" y="34"/>
                    </a:lnTo>
                    <a:lnTo>
                      <a:pt x="191" y="38"/>
                    </a:lnTo>
                    <a:lnTo>
                      <a:pt x="191" y="38"/>
                    </a:lnTo>
                    <a:lnTo>
                      <a:pt x="182" y="43"/>
                    </a:lnTo>
                    <a:lnTo>
                      <a:pt x="174" y="43"/>
                    </a:lnTo>
                    <a:lnTo>
                      <a:pt x="174" y="43"/>
                    </a:lnTo>
                    <a:lnTo>
                      <a:pt x="165" y="43"/>
                    </a:lnTo>
                    <a:lnTo>
                      <a:pt x="165" y="43"/>
                    </a:lnTo>
                    <a:lnTo>
                      <a:pt x="161" y="47"/>
                    </a:lnTo>
                    <a:lnTo>
                      <a:pt x="161" y="55"/>
                    </a:lnTo>
                    <a:lnTo>
                      <a:pt x="161" y="68"/>
                    </a:lnTo>
                    <a:lnTo>
                      <a:pt x="161" y="68"/>
                    </a:lnTo>
                    <a:lnTo>
                      <a:pt x="161" y="73"/>
                    </a:lnTo>
                    <a:lnTo>
                      <a:pt x="161" y="73"/>
                    </a:lnTo>
                    <a:lnTo>
                      <a:pt x="161" y="81"/>
                    </a:lnTo>
                    <a:lnTo>
                      <a:pt x="156" y="90"/>
                    </a:lnTo>
                    <a:lnTo>
                      <a:pt x="156" y="90"/>
                    </a:lnTo>
                    <a:lnTo>
                      <a:pt x="143" y="94"/>
                    </a:lnTo>
                    <a:lnTo>
                      <a:pt x="121" y="94"/>
                    </a:lnTo>
                    <a:lnTo>
                      <a:pt x="121" y="94"/>
                    </a:lnTo>
                    <a:lnTo>
                      <a:pt x="104" y="81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0" y="51"/>
                    </a:lnTo>
                    <a:lnTo>
                      <a:pt x="108" y="38"/>
                    </a:lnTo>
                    <a:lnTo>
                      <a:pt x="113" y="34"/>
                    </a:lnTo>
                    <a:lnTo>
                      <a:pt x="113" y="34"/>
                    </a:lnTo>
                    <a:lnTo>
                      <a:pt x="126" y="25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30" y="13"/>
                    </a:lnTo>
                    <a:lnTo>
                      <a:pt x="121" y="17"/>
                    </a:lnTo>
                    <a:lnTo>
                      <a:pt x="121" y="17"/>
                    </a:lnTo>
                    <a:lnTo>
                      <a:pt x="113" y="17"/>
                    </a:lnTo>
                    <a:lnTo>
                      <a:pt x="108" y="17"/>
                    </a:lnTo>
                    <a:lnTo>
                      <a:pt x="108" y="17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0" y="4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74" y="30"/>
                    </a:lnTo>
                    <a:lnTo>
                      <a:pt x="56" y="60"/>
                    </a:lnTo>
                    <a:lnTo>
                      <a:pt x="39" y="94"/>
                    </a:lnTo>
                    <a:lnTo>
                      <a:pt x="26" y="128"/>
                    </a:lnTo>
                    <a:lnTo>
                      <a:pt x="13" y="167"/>
                    </a:lnTo>
                    <a:lnTo>
                      <a:pt x="4" y="201"/>
                    </a:lnTo>
                    <a:lnTo>
                      <a:pt x="0" y="240"/>
                    </a:lnTo>
                    <a:lnTo>
                      <a:pt x="0" y="278"/>
                    </a:lnTo>
                    <a:lnTo>
                      <a:pt x="0" y="278"/>
                    </a:lnTo>
                    <a:lnTo>
                      <a:pt x="4" y="338"/>
                    </a:lnTo>
                    <a:lnTo>
                      <a:pt x="4" y="338"/>
                    </a:lnTo>
                    <a:lnTo>
                      <a:pt x="13" y="351"/>
                    </a:lnTo>
                    <a:lnTo>
                      <a:pt x="17" y="368"/>
                    </a:lnTo>
                    <a:lnTo>
                      <a:pt x="17" y="368"/>
                    </a:lnTo>
                    <a:lnTo>
                      <a:pt x="26" y="390"/>
                    </a:lnTo>
                    <a:lnTo>
                      <a:pt x="35" y="403"/>
                    </a:lnTo>
                    <a:lnTo>
                      <a:pt x="35" y="403"/>
                    </a:lnTo>
                    <a:lnTo>
                      <a:pt x="43" y="411"/>
                    </a:lnTo>
                    <a:lnTo>
                      <a:pt x="52" y="416"/>
                    </a:lnTo>
                    <a:lnTo>
                      <a:pt x="52" y="416"/>
                    </a:lnTo>
                    <a:lnTo>
                      <a:pt x="65" y="420"/>
                    </a:lnTo>
                    <a:lnTo>
                      <a:pt x="78" y="428"/>
                    </a:lnTo>
                    <a:lnTo>
                      <a:pt x="87" y="441"/>
                    </a:lnTo>
                    <a:lnTo>
                      <a:pt x="87" y="441"/>
                    </a:lnTo>
                    <a:lnTo>
                      <a:pt x="95" y="454"/>
                    </a:lnTo>
                    <a:lnTo>
                      <a:pt x="104" y="463"/>
                    </a:lnTo>
                    <a:lnTo>
                      <a:pt x="104" y="463"/>
                    </a:lnTo>
                    <a:lnTo>
                      <a:pt x="117" y="463"/>
                    </a:lnTo>
                    <a:lnTo>
                      <a:pt x="126" y="463"/>
                    </a:lnTo>
                    <a:lnTo>
                      <a:pt x="126" y="463"/>
                    </a:lnTo>
                    <a:lnTo>
                      <a:pt x="126" y="467"/>
                    </a:lnTo>
                    <a:lnTo>
                      <a:pt x="130" y="467"/>
                    </a:lnTo>
                    <a:lnTo>
                      <a:pt x="130" y="467"/>
                    </a:lnTo>
                    <a:lnTo>
                      <a:pt x="161" y="467"/>
                    </a:lnTo>
                    <a:lnTo>
                      <a:pt x="174" y="476"/>
                    </a:lnTo>
                    <a:lnTo>
                      <a:pt x="182" y="484"/>
                    </a:lnTo>
                    <a:lnTo>
                      <a:pt x="182" y="497"/>
                    </a:lnTo>
                    <a:lnTo>
                      <a:pt x="182" y="497"/>
                    </a:lnTo>
                    <a:lnTo>
                      <a:pt x="187" y="510"/>
                    </a:lnTo>
                    <a:lnTo>
                      <a:pt x="195" y="527"/>
                    </a:lnTo>
                    <a:lnTo>
                      <a:pt x="200" y="540"/>
                    </a:lnTo>
                    <a:lnTo>
                      <a:pt x="200" y="540"/>
                    </a:lnTo>
                    <a:lnTo>
                      <a:pt x="200" y="553"/>
                    </a:lnTo>
                    <a:lnTo>
                      <a:pt x="208" y="561"/>
                    </a:lnTo>
                    <a:lnTo>
                      <a:pt x="208" y="561"/>
                    </a:lnTo>
                    <a:lnTo>
                      <a:pt x="213" y="566"/>
                    </a:lnTo>
                    <a:lnTo>
                      <a:pt x="221" y="566"/>
                    </a:lnTo>
                    <a:lnTo>
                      <a:pt x="221" y="566"/>
                    </a:lnTo>
                    <a:lnTo>
                      <a:pt x="230" y="570"/>
                    </a:lnTo>
                    <a:lnTo>
                      <a:pt x="234" y="574"/>
                    </a:lnTo>
                    <a:lnTo>
                      <a:pt x="239" y="579"/>
                    </a:lnTo>
                    <a:lnTo>
                      <a:pt x="239" y="579"/>
                    </a:lnTo>
                    <a:lnTo>
                      <a:pt x="243" y="591"/>
                    </a:lnTo>
                    <a:lnTo>
                      <a:pt x="243" y="600"/>
                    </a:lnTo>
                    <a:lnTo>
                      <a:pt x="247" y="600"/>
                    </a:lnTo>
                    <a:lnTo>
                      <a:pt x="247" y="600"/>
                    </a:lnTo>
                    <a:lnTo>
                      <a:pt x="252" y="604"/>
                    </a:lnTo>
                    <a:lnTo>
                      <a:pt x="265" y="613"/>
                    </a:lnTo>
                    <a:lnTo>
                      <a:pt x="265" y="613"/>
                    </a:lnTo>
                    <a:lnTo>
                      <a:pt x="269" y="613"/>
                    </a:lnTo>
                    <a:lnTo>
                      <a:pt x="269" y="613"/>
                    </a:lnTo>
                    <a:lnTo>
                      <a:pt x="282" y="613"/>
                    </a:lnTo>
                    <a:lnTo>
                      <a:pt x="295" y="621"/>
                    </a:lnTo>
                    <a:lnTo>
                      <a:pt x="295" y="621"/>
                    </a:lnTo>
                    <a:lnTo>
                      <a:pt x="308" y="630"/>
                    </a:lnTo>
                    <a:lnTo>
                      <a:pt x="317" y="639"/>
                    </a:lnTo>
                    <a:lnTo>
                      <a:pt x="317" y="639"/>
                    </a:lnTo>
                    <a:lnTo>
                      <a:pt x="326" y="647"/>
                    </a:lnTo>
                    <a:lnTo>
                      <a:pt x="339" y="664"/>
                    </a:lnTo>
                    <a:lnTo>
                      <a:pt x="339" y="664"/>
                    </a:lnTo>
                    <a:lnTo>
                      <a:pt x="343" y="669"/>
                    </a:lnTo>
                    <a:lnTo>
                      <a:pt x="347" y="673"/>
                    </a:lnTo>
                    <a:lnTo>
                      <a:pt x="347" y="673"/>
                    </a:lnTo>
                    <a:lnTo>
                      <a:pt x="360" y="681"/>
                    </a:lnTo>
                    <a:lnTo>
                      <a:pt x="373" y="703"/>
                    </a:lnTo>
                    <a:lnTo>
                      <a:pt x="373" y="703"/>
                    </a:lnTo>
                    <a:lnTo>
                      <a:pt x="382" y="707"/>
                    </a:lnTo>
                    <a:lnTo>
                      <a:pt x="382" y="707"/>
                    </a:lnTo>
                    <a:lnTo>
                      <a:pt x="399" y="720"/>
                    </a:lnTo>
                    <a:lnTo>
                      <a:pt x="399" y="720"/>
                    </a:lnTo>
                    <a:lnTo>
                      <a:pt x="408" y="729"/>
                    </a:lnTo>
                    <a:lnTo>
                      <a:pt x="408" y="729"/>
                    </a:lnTo>
                    <a:lnTo>
                      <a:pt x="456" y="729"/>
                    </a:lnTo>
                    <a:lnTo>
                      <a:pt x="456" y="729"/>
                    </a:lnTo>
                    <a:lnTo>
                      <a:pt x="469" y="729"/>
                    </a:lnTo>
                    <a:lnTo>
                      <a:pt x="469" y="729"/>
                    </a:lnTo>
                    <a:lnTo>
                      <a:pt x="473" y="703"/>
                    </a:lnTo>
                    <a:lnTo>
                      <a:pt x="482" y="690"/>
                    </a:lnTo>
                    <a:lnTo>
                      <a:pt x="491" y="686"/>
                    </a:lnTo>
                    <a:lnTo>
                      <a:pt x="491" y="686"/>
                    </a:lnTo>
                    <a:lnTo>
                      <a:pt x="495" y="681"/>
                    </a:lnTo>
                    <a:lnTo>
                      <a:pt x="499" y="677"/>
                    </a:lnTo>
                    <a:lnTo>
                      <a:pt x="508" y="660"/>
                    </a:lnTo>
                    <a:lnTo>
                      <a:pt x="508" y="660"/>
                    </a:lnTo>
                    <a:lnTo>
                      <a:pt x="521" y="639"/>
                    </a:lnTo>
                    <a:lnTo>
                      <a:pt x="530" y="630"/>
                    </a:lnTo>
                    <a:lnTo>
                      <a:pt x="530" y="630"/>
                    </a:lnTo>
                    <a:lnTo>
                      <a:pt x="534" y="621"/>
                    </a:lnTo>
                    <a:lnTo>
                      <a:pt x="534" y="609"/>
                    </a:lnTo>
                    <a:lnTo>
                      <a:pt x="534" y="609"/>
                    </a:lnTo>
                    <a:lnTo>
                      <a:pt x="539" y="587"/>
                    </a:lnTo>
                    <a:lnTo>
                      <a:pt x="543" y="574"/>
                    </a:lnTo>
                    <a:lnTo>
                      <a:pt x="552" y="566"/>
                    </a:lnTo>
                    <a:lnTo>
                      <a:pt x="552" y="566"/>
                    </a:lnTo>
                    <a:lnTo>
                      <a:pt x="552" y="561"/>
                    </a:lnTo>
                    <a:lnTo>
                      <a:pt x="552" y="561"/>
                    </a:lnTo>
                    <a:lnTo>
                      <a:pt x="547" y="549"/>
                    </a:lnTo>
                    <a:lnTo>
                      <a:pt x="547" y="549"/>
                    </a:lnTo>
                    <a:lnTo>
                      <a:pt x="552" y="540"/>
                    </a:lnTo>
                    <a:lnTo>
                      <a:pt x="556" y="531"/>
                    </a:lnTo>
                    <a:lnTo>
                      <a:pt x="556" y="531"/>
                    </a:lnTo>
                    <a:lnTo>
                      <a:pt x="560" y="527"/>
                    </a:lnTo>
                    <a:lnTo>
                      <a:pt x="560" y="527"/>
                    </a:lnTo>
                    <a:lnTo>
                      <a:pt x="565" y="501"/>
                    </a:lnTo>
                    <a:lnTo>
                      <a:pt x="565" y="501"/>
                    </a:lnTo>
                    <a:lnTo>
                      <a:pt x="560" y="497"/>
                    </a:lnTo>
                    <a:lnTo>
                      <a:pt x="560" y="497"/>
                    </a:lnTo>
                    <a:lnTo>
                      <a:pt x="560" y="497"/>
                    </a:lnTo>
                    <a:lnTo>
                      <a:pt x="560" y="497"/>
                    </a:lnTo>
                    <a:close/>
                  </a:path>
                </a:pathLst>
              </a:custGeom>
              <a:solidFill>
                <a:srgbClr val="63A9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55"/>
              <p:cNvSpPr>
                <a:spLocks noEditPoints="1"/>
              </p:cNvSpPr>
              <p:nvPr/>
            </p:nvSpPr>
            <p:spPr bwMode="auto">
              <a:xfrm>
                <a:off x="2940025" y="3784600"/>
                <a:ext cx="1565275" cy="1538288"/>
              </a:xfrm>
              <a:custGeom>
                <a:avLst/>
                <a:gdLst/>
                <a:ahLst/>
                <a:cxnLst>
                  <a:cxn ang="0">
                    <a:pos x="591" y="755"/>
                  </a:cxn>
                  <a:cxn ang="0">
                    <a:pos x="552" y="673"/>
                  </a:cxn>
                  <a:cxn ang="0">
                    <a:pos x="335" y="652"/>
                  </a:cxn>
                  <a:cxn ang="0">
                    <a:pos x="174" y="652"/>
                  </a:cxn>
                  <a:cxn ang="0">
                    <a:pos x="83" y="540"/>
                  </a:cxn>
                  <a:cxn ang="0">
                    <a:pos x="139" y="523"/>
                  </a:cxn>
                  <a:cxn ang="0">
                    <a:pos x="191" y="382"/>
                  </a:cxn>
                  <a:cxn ang="0">
                    <a:pos x="256" y="253"/>
                  </a:cxn>
                  <a:cxn ang="0">
                    <a:pos x="148" y="253"/>
                  </a:cxn>
                  <a:cxn ang="0">
                    <a:pos x="313" y="69"/>
                  </a:cxn>
                  <a:cxn ang="0">
                    <a:pos x="491" y="111"/>
                  </a:cxn>
                  <a:cxn ang="0">
                    <a:pos x="526" y="90"/>
                  </a:cxn>
                  <a:cxn ang="0">
                    <a:pos x="521" y="167"/>
                  </a:cxn>
                  <a:cxn ang="0">
                    <a:pos x="556" y="214"/>
                  </a:cxn>
                  <a:cxn ang="0">
                    <a:pos x="621" y="240"/>
                  </a:cxn>
                  <a:cxn ang="0">
                    <a:pos x="639" y="167"/>
                  </a:cxn>
                  <a:cxn ang="0">
                    <a:pos x="726" y="167"/>
                  </a:cxn>
                  <a:cxn ang="0">
                    <a:pos x="626" y="261"/>
                  </a:cxn>
                  <a:cxn ang="0">
                    <a:pos x="626" y="472"/>
                  </a:cxn>
                  <a:cxn ang="0">
                    <a:pos x="747" y="502"/>
                  </a:cxn>
                  <a:cxn ang="0">
                    <a:pos x="830" y="493"/>
                  </a:cxn>
                  <a:cxn ang="0">
                    <a:pos x="882" y="613"/>
                  </a:cxn>
                  <a:cxn ang="0">
                    <a:pos x="947" y="532"/>
                  </a:cxn>
                  <a:cxn ang="0">
                    <a:pos x="408" y="909"/>
                  </a:cxn>
                  <a:cxn ang="0">
                    <a:pos x="265" y="776"/>
                  </a:cxn>
                  <a:cxn ang="0">
                    <a:pos x="113" y="634"/>
                  </a:cxn>
                  <a:cxn ang="0">
                    <a:pos x="139" y="214"/>
                  </a:cxn>
                  <a:cxn ang="0">
                    <a:pos x="196" y="274"/>
                  </a:cxn>
                  <a:cxn ang="0">
                    <a:pos x="243" y="300"/>
                  </a:cxn>
                  <a:cxn ang="0">
                    <a:pos x="156" y="437"/>
                  </a:cxn>
                  <a:cxn ang="0">
                    <a:pos x="122" y="484"/>
                  </a:cxn>
                  <a:cxn ang="0">
                    <a:pos x="70" y="579"/>
                  </a:cxn>
                  <a:cxn ang="0">
                    <a:pos x="187" y="656"/>
                  </a:cxn>
                  <a:cxn ang="0">
                    <a:pos x="317" y="660"/>
                  </a:cxn>
                  <a:cxn ang="0">
                    <a:pos x="539" y="686"/>
                  </a:cxn>
                  <a:cxn ang="0">
                    <a:pos x="595" y="703"/>
                  </a:cxn>
                  <a:cxn ang="0">
                    <a:pos x="530" y="887"/>
                  </a:cxn>
                  <a:cxn ang="0">
                    <a:pos x="139" y="677"/>
                  </a:cxn>
                  <a:cxn ang="0">
                    <a:pos x="265" y="789"/>
                  </a:cxn>
                  <a:cxn ang="0">
                    <a:pos x="387" y="896"/>
                  </a:cxn>
                  <a:cxn ang="0">
                    <a:pos x="574" y="39"/>
                  </a:cxn>
                  <a:cxn ang="0">
                    <a:pos x="912" y="583"/>
                  </a:cxn>
                  <a:cxn ang="0">
                    <a:pos x="852" y="519"/>
                  </a:cxn>
                  <a:cxn ang="0">
                    <a:pos x="778" y="463"/>
                  </a:cxn>
                  <a:cxn ang="0">
                    <a:pos x="630" y="467"/>
                  </a:cxn>
                  <a:cxn ang="0">
                    <a:pos x="630" y="270"/>
                  </a:cxn>
                  <a:cxn ang="0">
                    <a:pos x="743" y="159"/>
                  </a:cxn>
                  <a:cxn ang="0">
                    <a:pos x="643" y="189"/>
                  </a:cxn>
                  <a:cxn ang="0">
                    <a:pos x="595" y="261"/>
                  </a:cxn>
                  <a:cxn ang="0">
                    <a:pos x="547" y="206"/>
                  </a:cxn>
                  <a:cxn ang="0">
                    <a:pos x="534" y="111"/>
                  </a:cxn>
                  <a:cxn ang="0">
                    <a:pos x="474" y="94"/>
                  </a:cxn>
                  <a:cxn ang="0">
                    <a:pos x="491" y="0"/>
                  </a:cxn>
                  <a:cxn ang="0">
                    <a:pos x="143" y="827"/>
                  </a:cxn>
                  <a:cxn ang="0">
                    <a:pos x="986" y="484"/>
                  </a:cxn>
                  <a:cxn ang="0">
                    <a:pos x="230" y="197"/>
                  </a:cxn>
                  <a:cxn ang="0">
                    <a:pos x="217" y="206"/>
                  </a:cxn>
                  <a:cxn ang="0">
                    <a:pos x="304" y="193"/>
                  </a:cxn>
                  <a:cxn ang="0">
                    <a:pos x="335" y="146"/>
                  </a:cxn>
                  <a:cxn ang="0">
                    <a:pos x="330" y="167"/>
                  </a:cxn>
                  <a:cxn ang="0">
                    <a:pos x="256" y="176"/>
                  </a:cxn>
                  <a:cxn ang="0">
                    <a:pos x="339" y="189"/>
                  </a:cxn>
                  <a:cxn ang="0">
                    <a:pos x="387" y="141"/>
                  </a:cxn>
                </a:cxnLst>
                <a:rect l="0" t="0" r="r" b="b"/>
                <a:pathLst>
                  <a:path w="986" h="969">
                    <a:moveTo>
                      <a:pt x="513" y="935"/>
                    </a:moveTo>
                    <a:lnTo>
                      <a:pt x="513" y="935"/>
                    </a:lnTo>
                    <a:lnTo>
                      <a:pt x="517" y="913"/>
                    </a:lnTo>
                    <a:lnTo>
                      <a:pt x="521" y="900"/>
                    </a:lnTo>
                    <a:lnTo>
                      <a:pt x="521" y="900"/>
                    </a:lnTo>
                    <a:lnTo>
                      <a:pt x="526" y="900"/>
                    </a:lnTo>
                    <a:lnTo>
                      <a:pt x="526" y="900"/>
                    </a:lnTo>
                    <a:lnTo>
                      <a:pt x="534" y="896"/>
                    </a:lnTo>
                    <a:lnTo>
                      <a:pt x="539" y="887"/>
                    </a:lnTo>
                    <a:lnTo>
                      <a:pt x="552" y="870"/>
                    </a:lnTo>
                    <a:lnTo>
                      <a:pt x="552" y="870"/>
                    </a:lnTo>
                    <a:lnTo>
                      <a:pt x="560" y="853"/>
                    </a:lnTo>
                    <a:lnTo>
                      <a:pt x="569" y="840"/>
                    </a:lnTo>
                    <a:lnTo>
                      <a:pt x="569" y="840"/>
                    </a:lnTo>
                    <a:lnTo>
                      <a:pt x="578" y="832"/>
                    </a:lnTo>
                    <a:lnTo>
                      <a:pt x="578" y="815"/>
                    </a:lnTo>
                    <a:lnTo>
                      <a:pt x="578" y="815"/>
                    </a:lnTo>
                    <a:lnTo>
                      <a:pt x="582" y="797"/>
                    </a:lnTo>
                    <a:lnTo>
                      <a:pt x="587" y="785"/>
                    </a:lnTo>
                    <a:lnTo>
                      <a:pt x="595" y="776"/>
                    </a:lnTo>
                    <a:lnTo>
                      <a:pt x="595" y="776"/>
                    </a:lnTo>
                    <a:lnTo>
                      <a:pt x="595" y="767"/>
                    </a:lnTo>
                    <a:lnTo>
                      <a:pt x="595" y="767"/>
                    </a:lnTo>
                    <a:lnTo>
                      <a:pt x="595" y="767"/>
                    </a:lnTo>
                    <a:lnTo>
                      <a:pt x="595" y="759"/>
                    </a:lnTo>
                    <a:lnTo>
                      <a:pt x="591" y="755"/>
                    </a:lnTo>
                    <a:lnTo>
                      <a:pt x="600" y="746"/>
                    </a:lnTo>
                    <a:lnTo>
                      <a:pt x="604" y="733"/>
                    </a:lnTo>
                    <a:lnTo>
                      <a:pt x="604" y="733"/>
                    </a:lnTo>
                    <a:lnTo>
                      <a:pt x="604" y="703"/>
                    </a:lnTo>
                    <a:lnTo>
                      <a:pt x="604" y="699"/>
                    </a:lnTo>
                    <a:lnTo>
                      <a:pt x="600" y="694"/>
                    </a:lnTo>
                    <a:lnTo>
                      <a:pt x="600" y="694"/>
                    </a:lnTo>
                    <a:lnTo>
                      <a:pt x="591" y="694"/>
                    </a:lnTo>
                    <a:lnTo>
                      <a:pt x="591" y="694"/>
                    </a:lnTo>
                    <a:lnTo>
                      <a:pt x="587" y="694"/>
                    </a:lnTo>
                    <a:lnTo>
                      <a:pt x="587" y="694"/>
                    </a:lnTo>
                    <a:lnTo>
                      <a:pt x="578" y="690"/>
                    </a:lnTo>
                    <a:lnTo>
                      <a:pt x="578" y="686"/>
                    </a:lnTo>
                    <a:lnTo>
                      <a:pt x="578" y="686"/>
                    </a:lnTo>
                    <a:lnTo>
                      <a:pt x="565" y="694"/>
                    </a:lnTo>
                    <a:lnTo>
                      <a:pt x="565" y="694"/>
                    </a:lnTo>
                    <a:lnTo>
                      <a:pt x="565" y="694"/>
                    </a:lnTo>
                    <a:lnTo>
                      <a:pt x="565" y="694"/>
                    </a:lnTo>
                    <a:lnTo>
                      <a:pt x="565" y="690"/>
                    </a:lnTo>
                    <a:lnTo>
                      <a:pt x="565" y="690"/>
                    </a:lnTo>
                    <a:lnTo>
                      <a:pt x="565" y="682"/>
                    </a:lnTo>
                    <a:lnTo>
                      <a:pt x="565" y="682"/>
                    </a:lnTo>
                    <a:lnTo>
                      <a:pt x="565" y="677"/>
                    </a:lnTo>
                    <a:lnTo>
                      <a:pt x="560" y="673"/>
                    </a:lnTo>
                    <a:lnTo>
                      <a:pt x="560" y="673"/>
                    </a:lnTo>
                    <a:lnTo>
                      <a:pt x="552" y="673"/>
                    </a:lnTo>
                    <a:lnTo>
                      <a:pt x="543" y="677"/>
                    </a:lnTo>
                    <a:lnTo>
                      <a:pt x="539" y="677"/>
                    </a:lnTo>
                    <a:lnTo>
                      <a:pt x="539" y="677"/>
                    </a:lnTo>
                    <a:lnTo>
                      <a:pt x="526" y="673"/>
                    </a:lnTo>
                    <a:lnTo>
                      <a:pt x="526" y="673"/>
                    </a:lnTo>
                    <a:lnTo>
                      <a:pt x="521" y="669"/>
                    </a:lnTo>
                    <a:lnTo>
                      <a:pt x="508" y="664"/>
                    </a:lnTo>
                    <a:lnTo>
                      <a:pt x="508" y="664"/>
                    </a:lnTo>
                    <a:lnTo>
                      <a:pt x="474" y="664"/>
                    </a:lnTo>
                    <a:lnTo>
                      <a:pt x="452" y="669"/>
                    </a:lnTo>
                    <a:lnTo>
                      <a:pt x="452" y="669"/>
                    </a:lnTo>
                    <a:lnTo>
                      <a:pt x="439" y="669"/>
                    </a:lnTo>
                    <a:lnTo>
                      <a:pt x="430" y="669"/>
                    </a:lnTo>
                    <a:lnTo>
                      <a:pt x="430" y="669"/>
                    </a:lnTo>
                    <a:lnTo>
                      <a:pt x="421" y="664"/>
                    </a:lnTo>
                    <a:lnTo>
                      <a:pt x="421" y="664"/>
                    </a:lnTo>
                    <a:lnTo>
                      <a:pt x="417" y="656"/>
                    </a:lnTo>
                    <a:lnTo>
                      <a:pt x="413" y="652"/>
                    </a:lnTo>
                    <a:lnTo>
                      <a:pt x="404" y="652"/>
                    </a:lnTo>
                    <a:lnTo>
                      <a:pt x="404" y="652"/>
                    </a:lnTo>
                    <a:lnTo>
                      <a:pt x="378" y="647"/>
                    </a:lnTo>
                    <a:lnTo>
                      <a:pt x="356" y="647"/>
                    </a:lnTo>
                    <a:lnTo>
                      <a:pt x="356" y="647"/>
                    </a:lnTo>
                    <a:lnTo>
                      <a:pt x="343" y="647"/>
                    </a:lnTo>
                    <a:lnTo>
                      <a:pt x="335" y="652"/>
                    </a:lnTo>
                    <a:lnTo>
                      <a:pt x="335" y="652"/>
                    </a:lnTo>
                    <a:lnTo>
                      <a:pt x="326" y="656"/>
                    </a:lnTo>
                    <a:lnTo>
                      <a:pt x="326" y="656"/>
                    </a:lnTo>
                    <a:lnTo>
                      <a:pt x="326" y="656"/>
                    </a:lnTo>
                    <a:lnTo>
                      <a:pt x="326" y="656"/>
                    </a:lnTo>
                    <a:lnTo>
                      <a:pt x="326" y="656"/>
                    </a:lnTo>
                    <a:lnTo>
                      <a:pt x="313" y="647"/>
                    </a:lnTo>
                    <a:lnTo>
                      <a:pt x="313" y="647"/>
                    </a:lnTo>
                    <a:lnTo>
                      <a:pt x="287" y="652"/>
                    </a:lnTo>
                    <a:lnTo>
                      <a:pt x="278" y="652"/>
                    </a:lnTo>
                    <a:lnTo>
                      <a:pt x="278" y="652"/>
                    </a:lnTo>
                    <a:lnTo>
                      <a:pt x="274" y="652"/>
                    </a:lnTo>
                    <a:lnTo>
                      <a:pt x="274" y="652"/>
                    </a:lnTo>
                    <a:lnTo>
                      <a:pt x="265" y="647"/>
                    </a:lnTo>
                    <a:lnTo>
                      <a:pt x="248" y="647"/>
                    </a:lnTo>
                    <a:lnTo>
                      <a:pt x="248" y="647"/>
                    </a:lnTo>
                    <a:lnTo>
                      <a:pt x="230" y="652"/>
                    </a:lnTo>
                    <a:lnTo>
                      <a:pt x="222" y="656"/>
                    </a:lnTo>
                    <a:lnTo>
                      <a:pt x="217" y="660"/>
                    </a:lnTo>
                    <a:lnTo>
                      <a:pt x="217" y="660"/>
                    </a:lnTo>
                    <a:lnTo>
                      <a:pt x="213" y="656"/>
                    </a:lnTo>
                    <a:lnTo>
                      <a:pt x="213" y="656"/>
                    </a:lnTo>
                    <a:lnTo>
                      <a:pt x="204" y="652"/>
                    </a:lnTo>
                    <a:lnTo>
                      <a:pt x="187" y="647"/>
                    </a:lnTo>
                    <a:lnTo>
                      <a:pt x="187" y="647"/>
                    </a:lnTo>
                    <a:lnTo>
                      <a:pt x="174" y="652"/>
                    </a:lnTo>
                    <a:lnTo>
                      <a:pt x="174" y="652"/>
                    </a:lnTo>
                    <a:lnTo>
                      <a:pt x="169" y="652"/>
                    </a:lnTo>
                    <a:lnTo>
                      <a:pt x="152" y="652"/>
                    </a:lnTo>
                    <a:lnTo>
                      <a:pt x="152" y="652"/>
                    </a:lnTo>
                    <a:lnTo>
                      <a:pt x="148" y="647"/>
                    </a:lnTo>
                    <a:lnTo>
                      <a:pt x="148" y="643"/>
                    </a:lnTo>
                    <a:lnTo>
                      <a:pt x="143" y="630"/>
                    </a:lnTo>
                    <a:lnTo>
                      <a:pt x="135" y="613"/>
                    </a:lnTo>
                    <a:lnTo>
                      <a:pt x="135" y="613"/>
                    </a:lnTo>
                    <a:lnTo>
                      <a:pt x="126" y="604"/>
                    </a:lnTo>
                    <a:lnTo>
                      <a:pt x="117" y="604"/>
                    </a:lnTo>
                    <a:lnTo>
                      <a:pt x="113" y="600"/>
                    </a:lnTo>
                    <a:lnTo>
                      <a:pt x="113" y="600"/>
                    </a:lnTo>
                    <a:lnTo>
                      <a:pt x="109" y="596"/>
                    </a:lnTo>
                    <a:lnTo>
                      <a:pt x="109" y="583"/>
                    </a:lnTo>
                    <a:lnTo>
                      <a:pt x="109" y="583"/>
                    </a:lnTo>
                    <a:lnTo>
                      <a:pt x="100" y="579"/>
                    </a:lnTo>
                    <a:lnTo>
                      <a:pt x="96" y="574"/>
                    </a:lnTo>
                    <a:lnTo>
                      <a:pt x="83" y="574"/>
                    </a:lnTo>
                    <a:lnTo>
                      <a:pt x="83" y="574"/>
                    </a:lnTo>
                    <a:lnTo>
                      <a:pt x="78" y="574"/>
                    </a:lnTo>
                    <a:lnTo>
                      <a:pt x="78" y="574"/>
                    </a:lnTo>
                    <a:lnTo>
                      <a:pt x="74" y="562"/>
                    </a:lnTo>
                    <a:lnTo>
                      <a:pt x="78" y="553"/>
                    </a:lnTo>
                    <a:lnTo>
                      <a:pt x="83" y="544"/>
                    </a:lnTo>
                    <a:lnTo>
                      <a:pt x="83" y="544"/>
                    </a:lnTo>
                    <a:lnTo>
                      <a:pt x="83" y="540"/>
                    </a:lnTo>
                    <a:lnTo>
                      <a:pt x="83" y="536"/>
                    </a:lnTo>
                    <a:lnTo>
                      <a:pt x="83" y="532"/>
                    </a:lnTo>
                    <a:lnTo>
                      <a:pt x="78" y="527"/>
                    </a:lnTo>
                    <a:lnTo>
                      <a:pt x="78" y="527"/>
                    </a:lnTo>
                    <a:lnTo>
                      <a:pt x="78" y="527"/>
                    </a:lnTo>
                    <a:lnTo>
                      <a:pt x="78" y="527"/>
                    </a:lnTo>
                    <a:lnTo>
                      <a:pt x="78" y="527"/>
                    </a:lnTo>
                    <a:lnTo>
                      <a:pt x="78" y="523"/>
                    </a:lnTo>
                    <a:lnTo>
                      <a:pt x="78" y="523"/>
                    </a:lnTo>
                    <a:lnTo>
                      <a:pt x="87" y="514"/>
                    </a:lnTo>
                    <a:lnTo>
                      <a:pt x="87" y="506"/>
                    </a:lnTo>
                    <a:lnTo>
                      <a:pt x="87" y="506"/>
                    </a:lnTo>
                    <a:lnTo>
                      <a:pt x="87" y="506"/>
                    </a:lnTo>
                    <a:lnTo>
                      <a:pt x="96" y="506"/>
                    </a:lnTo>
                    <a:lnTo>
                      <a:pt x="104" y="502"/>
                    </a:lnTo>
                    <a:lnTo>
                      <a:pt x="113" y="497"/>
                    </a:lnTo>
                    <a:lnTo>
                      <a:pt x="113" y="497"/>
                    </a:lnTo>
                    <a:lnTo>
                      <a:pt x="117" y="493"/>
                    </a:lnTo>
                    <a:lnTo>
                      <a:pt x="117" y="493"/>
                    </a:lnTo>
                    <a:lnTo>
                      <a:pt x="130" y="497"/>
                    </a:lnTo>
                    <a:lnTo>
                      <a:pt x="135" y="502"/>
                    </a:lnTo>
                    <a:lnTo>
                      <a:pt x="135" y="510"/>
                    </a:lnTo>
                    <a:lnTo>
                      <a:pt x="135" y="510"/>
                    </a:lnTo>
                    <a:lnTo>
                      <a:pt x="135" y="514"/>
                    </a:lnTo>
                    <a:lnTo>
                      <a:pt x="139" y="523"/>
                    </a:lnTo>
                    <a:lnTo>
                      <a:pt x="139" y="523"/>
                    </a:lnTo>
                    <a:lnTo>
                      <a:pt x="148" y="527"/>
                    </a:lnTo>
                    <a:lnTo>
                      <a:pt x="152" y="527"/>
                    </a:lnTo>
                    <a:lnTo>
                      <a:pt x="156" y="527"/>
                    </a:lnTo>
                    <a:lnTo>
                      <a:pt x="156" y="519"/>
                    </a:lnTo>
                    <a:lnTo>
                      <a:pt x="156" y="519"/>
                    </a:lnTo>
                    <a:lnTo>
                      <a:pt x="156" y="506"/>
                    </a:lnTo>
                    <a:lnTo>
                      <a:pt x="156" y="497"/>
                    </a:lnTo>
                    <a:lnTo>
                      <a:pt x="152" y="489"/>
                    </a:lnTo>
                    <a:lnTo>
                      <a:pt x="152" y="489"/>
                    </a:lnTo>
                    <a:lnTo>
                      <a:pt x="152" y="472"/>
                    </a:lnTo>
                    <a:lnTo>
                      <a:pt x="156" y="450"/>
                    </a:lnTo>
                    <a:lnTo>
                      <a:pt x="156" y="450"/>
                    </a:lnTo>
                    <a:lnTo>
                      <a:pt x="156" y="446"/>
                    </a:lnTo>
                    <a:lnTo>
                      <a:pt x="161" y="446"/>
                    </a:lnTo>
                    <a:lnTo>
                      <a:pt x="161" y="446"/>
                    </a:lnTo>
                    <a:lnTo>
                      <a:pt x="169" y="437"/>
                    </a:lnTo>
                    <a:lnTo>
                      <a:pt x="174" y="424"/>
                    </a:lnTo>
                    <a:lnTo>
                      <a:pt x="174" y="424"/>
                    </a:lnTo>
                    <a:lnTo>
                      <a:pt x="174" y="424"/>
                    </a:lnTo>
                    <a:lnTo>
                      <a:pt x="174" y="424"/>
                    </a:lnTo>
                    <a:lnTo>
                      <a:pt x="183" y="420"/>
                    </a:lnTo>
                    <a:lnTo>
                      <a:pt x="187" y="416"/>
                    </a:lnTo>
                    <a:lnTo>
                      <a:pt x="187" y="416"/>
                    </a:lnTo>
                    <a:lnTo>
                      <a:pt x="191" y="382"/>
                    </a:lnTo>
                    <a:lnTo>
                      <a:pt x="191" y="382"/>
                    </a:lnTo>
                    <a:lnTo>
                      <a:pt x="191" y="382"/>
                    </a:lnTo>
                    <a:lnTo>
                      <a:pt x="196" y="382"/>
                    </a:lnTo>
                    <a:lnTo>
                      <a:pt x="196" y="382"/>
                    </a:lnTo>
                    <a:lnTo>
                      <a:pt x="200" y="382"/>
                    </a:lnTo>
                    <a:lnTo>
                      <a:pt x="209" y="373"/>
                    </a:lnTo>
                    <a:lnTo>
                      <a:pt x="209" y="373"/>
                    </a:lnTo>
                    <a:lnTo>
                      <a:pt x="222" y="360"/>
                    </a:lnTo>
                    <a:lnTo>
                      <a:pt x="230" y="356"/>
                    </a:lnTo>
                    <a:lnTo>
                      <a:pt x="230" y="356"/>
                    </a:lnTo>
                    <a:lnTo>
                      <a:pt x="239" y="351"/>
                    </a:lnTo>
                    <a:lnTo>
                      <a:pt x="243" y="343"/>
                    </a:lnTo>
                    <a:lnTo>
                      <a:pt x="243" y="343"/>
                    </a:lnTo>
                    <a:lnTo>
                      <a:pt x="248" y="309"/>
                    </a:lnTo>
                    <a:lnTo>
                      <a:pt x="248" y="309"/>
                    </a:lnTo>
                    <a:lnTo>
                      <a:pt x="248" y="304"/>
                    </a:lnTo>
                    <a:lnTo>
                      <a:pt x="256" y="304"/>
                    </a:lnTo>
                    <a:lnTo>
                      <a:pt x="256" y="304"/>
                    </a:lnTo>
                    <a:lnTo>
                      <a:pt x="265" y="300"/>
                    </a:lnTo>
                    <a:lnTo>
                      <a:pt x="269" y="296"/>
                    </a:lnTo>
                    <a:lnTo>
                      <a:pt x="269" y="296"/>
                    </a:lnTo>
                    <a:lnTo>
                      <a:pt x="274" y="287"/>
                    </a:lnTo>
                    <a:lnTo>
                      <a:pt x="274" y="287"/>
                    </a:lnTo>
                    <a:lnTo>
                      <a:pt x="269" y="274"/>
                    </a:lnTo>
                    <a:lnTo>
                      <a:pt x="269" y="274"/>
                    </a:lnTo>
                    <a:lnTo>
                      <a:pt x="256" y="261"/>
                    </a:lnTo>
                    <a:lnTo>
                      <a:pt x="256" y="253"/>
                    </a:lnTo>
                    <a:lnTo>
                      <a:pt x="256" y="253"/>
                    </a:lnTo>
                    <a:lnTo>
                      <a:pt x="248" y="240"/>
                    </a:lnTo>
                    <a:lnTo>
                      <a:pt x="248" y="240"/>
                    </a:lnTo>
                    <a:lnTo>
                      <a:pt x="239" y="231"/>
                    </a:lnTo>
                    <a:lnTo>
                      <a:pt x="239" y="231"/>
                    </a:lnTo>
                    <a:lnTo>
                      <a:pt x="226" y="236"/>
                    </a:lnTo>
                    <a:lnTo>
                      <a:pt x="217" y="240"/>
                    </a:lnTo>
                    <a:lnTo>
                      <a:pt x="217" y="240"/>
                    </a:lnTo>
                    <a:lnTo>
                      <a:pt x="213" y="240"/>
                    </a:lnTo>
                    <a:lnTo>
                      <a:pt x="209" y="240"/>
                    </a:lnTo>
                    <a:lnTo>
                      <a:pt x="196" y="240"/>
                    </a:lnTo>
                    <a:lnTo>
                      <a:pt x="196" y="240"/>
                    </a:lnTo>
                    <a:lnTo>
                      <a:pt x="187" y="249"/>
                    </a:lnTo>
                    <a:lnTo>
                      <a:pt x="187" y="257"/>
                    </a:lnTo>
                    <a:lnTo>
                      <a:pt x="187" y="279"/>
                    </a:lnTo>
                    <a:lnTo>
                      <a:pt x="187" y="279"/>
                    </a:lnTo>
                    <a:lnTo>
                      <a:pt x="187" y="279"/>
                    </a:lnTo>
                    <a:lnTo>
                      <a:pt x="187" y="287"/>
                    </a:lnTo>
                    <a:lnTo>
                      <a:pt x="187" y="287"/>
                    </a:lnTo>
                    <a:lnTo>
                      <a:pt x="178" y="291"/>
                    </a:lnTo>
                    <a:lnTo>
                      <a:pt x="161" y="291"/>
                    </a:lnTo>
                    <a:lnTo>
                      <a:pt x="161" y="291"/>
                    </a:lnTo>
                    <a:lnTo>
                      <a:pt x="148" y="283"/>
                    </a:lnTo>
                    <a:lnTo>
                      <a:pt x="143" y="270"/>
                    </a:lnTo>
                    <a:lnTo>
                      <a:pt x="143" y="270"/>
                    </a:lnTo>
                    <a:lnTo>
                      <a:pt x="143" y="261"/>
                    </a:lnTo>
                    <a:lnTo>
                      <a:pt x="148" y="253"/>
                    </a:lnTo>
                    <a:lnTo>
                      <a:pt x="148" y="253"/>
                    </a:lnTo>
                    <a:lnTo>
                      <a:pt x="152" y="249"/>
                    </a:lnTo>
                    <a:lnTo>
                      <a:pt x="152" y="249"/>
                    </a:lnTo>
                    <a:lnTo>
                      <a:pt x="169" y="236"/>
                    </a:lnTo>
                    <a:lnTo>
                      <a:pt x="174" y="231"/>
                    </a:lnTo>
                    <a:lnTo>
                      <a:pt x="174" y="223"/>
                    </a:lnTo>
                    <a:lnTo>
                      <a:pt x="174" y="223"/>
                    </a:lnTo>
                    <a:lnTo>
                      <a:pt x="174" y="219"/>
                    </a:lnTo>
                    <a:lnTo>
                      <a:pt x="169" y="214"/>
                    </a:lnTo>
                    <a:lnTo>
                      <a:pt x="169" y="214"/>
                    </a:lnTo>
                    <a:lnTo>
                      <a:pt x="152" y="214"/>
                    </a:lnTo>
                    <a:lnTo>
                      <a:pt x="152" y="214"/>
                    </a:lnTo>
                    <a:lnTo>
                      <a:pt x="148" y="214"/>
                    </a:lnTo>
                    <a:lnTo>
                      <a:pt x="148" y="214"/>
                    </a:lnTo>
                    <a:lnTo>
                      <a:pt x="148" y="214"/>
                    </a:lnTo>
                    <a:lnTo>
                      <a:pt x="148" y="214"/>
                    </a:lnTo>
                    <a:lnTo>
                      <a:pt x="148" y="210"/>
                    </a:lnTo>
                    <a:lnTo>
                      <a:pt x="148" y="210"/>
                    </a:lnTo>
                    <a:lnTo>
                      <a:pt x="143" y="206"/>
                    </a:lnTo>
                    <a:lnTo>
                      <a:pt x="139" y="201"/>
                    </a:lnTo>
                    <a:lnTo>
                      <a:pt x="139" y="201"/>
                    </a:lnTo>
                    <a:lnTo>
                      <a:pt x="165" y="167"/>
                    </a:lnTo>
                    <a:lnTo>
                      <a:pt x="200" y="137"/>
                    </a:lnTo>
                    <a:lnTo>
                      <a:pt x="235" y="111"/>
                    </a:lnTo>
                    <a:lnTo>
                      <a:pt x="274" y="90"/>
                    </a:lnTo>
                    <a:lnTo>
                      <a:pt x="313" y="69"/>
                    </a:lnTo>
                    <a:lnTo>
                      <a:pt x="356" y="56"/>
                    </a:lnTo>
                    <a:lnTo>
                      <a:pt x="400" y="43"/>
                    </a:lnTo>
                    <a:lnTo>
                      <a:pt x="448" y="34"/>
                    </a:lnTo>
                    <a:lnTo>
                      <a:pt x="439" y="47"/>
                    </a:lnTo>
                    <a:lnTo>
                      <a:pt x="439" y="47"/>
                    </a:lnTo>
                    <a:lnTo>
                      <a:pt x="434" y="51"/>
                    </a:lnTo>
                    <a:lnTo>
                      <a:pt x="434" y="60"/>
                    </a:lnTo>
                    <a:lnTo>
                      <a:pt x="434" y="64"/>
                    </a:lnTo>
                    <a:lnTo>
                      <a:pt x="434" y="69"/>
                    </a:lnTo>
                    <a:lnTo>
                      <a:pt x="434" y="81"/>
                    </a:lnTo>
                    <a:lnTo>
                      <a:pt x="434" y="81"/>
                    </a:lnTo>
                    <a:lnTo>
                      <a:pt x="434" y="86"/>
                    </a:lnTo>
                    <a:lnTo>
                      <a:pt x="439" y="90"/>
                    </a:lnTo>
                    <a:lnTo>
                      <a:pt x="439" y="90"/>
                    </a:lnTo>
                    <a:lnTo>
                      <a:pt x="439" y="90"/>
                    </a:lnTo>
                    <a:lnTo>
                      <a:pt x="439" y="99"/>
                    </a:lnTo>
                    <a:lnTo>
                      <a:pt x="439" y="99"/>
                    </a:lnTo>
                    <a:lnTo>
                      <a:pt x="448" y="107"/>
                    </a:lnTo>
                    <a:lnTo>
                      <a:pt x="448" y="107"/>
                    </a:lnTo>
                    <a:lnTo>
                      <a:pt x="448" y="107"/>
                    </a:lnTo>
                    <a:lnTo>
                      <a:pt x="461" y="111"/>
                    </a:lnTo>
                    <a:lnTo>
                      <a:pt x="461" y="111"/>
                    </a:lnTo>
                    <a:lnTo>
                      <a:pt x="474" y="116"/>
                    </a:lnTo>
                    <a:lnTo>
                      <a:pt x="487" y="116"/>
                    </a:lnTo>
                    <a:lnTo>
                      <a:pt x="487" y="116"/>
                    </a:lnTo>
                    <a:lnTo>
                      <a:pt x="491" y="111"/>
                    </a:lnTo>
                    <a:lnTo>
                      <a:pt x="491" y="107"/>
                    </a:lnTo>
                    <a:lnTo>
                      <a:pt x="491" y="107"/>
                    </a:lnTo>
                    <a:lnTo>
                      <a:pt x="491" y="103"/>
                    </a:lnTo>
                    <a:lnTo>
                      <a:pt x="487" y="99"/>
                    </a:lnTo>
                    <a:lnTo>
                      <a:pt x="487" y="99"/>
                    </a:lnTo>
                    <a:lnTo>
                      <a:pt x="482" y="90"/>
                    </a:lnTo>
                    <a:lnTo>
                      <a:pt x="482" y="86"/>
                    </a:lnTo>
                    <a:lnTo>
                      <a:pt x="482" y="86"/>
                    </a:lnTo>
                    <a:lnTo>
                      <a:pt x="482" y="86"/>
                    </a:lnTo>
                    <a:lnTo>
                      <a:pt x="482" y="86"/>
                    </a:lnTo>
                    <a:lnTo>
                      <a:pt x="482" y="73"/>
                    </a:lnTo>
                    <a:lnTo>
                      <a:pt x="487" y="64"/>
                    </a:lnTo>
                    <a:lnTo>
                      <a:pt x="487" y="64"/>
                    </a:lnTo>
                    <a:lnTo>
                      <a:pt x="491" y="60"/>
                    </a:lnTo>
                    <a:lnTo>
                      <a:pt x="491" y="60"/>
                    </a:lnTo>
                    <a:lnTo>
                      <a:pt x="495" y="60"/>
                    </a:lnTo>
                    <a:lnTo>
                      <a:pt x="495" y="60"/>
                    </a:lnTo>
                    <a:lnTo>
                      <a:pt x="500" y="69"/>
                    </a:lnTo>
                    <a:lnTo>
                      <a:pt x="500" y="69"/>
                    </a:lnTo>
                    <a:lnTo>
                      <a:pt x="504" y="73"/>
                    </a:lnTo>
                    <a:lnTo>
                      <a:pt x="513" y="77"/>
                    </a:lnTo>
                    <a:lnTo>
                      <a:pt x="513" y="77"/>
                    </a:lnTo>
                    <a:lnTo>
                      <a:pt x="517" y="77"/>
                    </a:lnTo>
                    <a:lnTo>
                      <a:pt x="521" y="81"/>
                    </a:lnTo>
                    <a:lnTo>
                      <a:pt x="521" y="81"/>
                    </a:lnTo>
                    <a:lnTo>
                      <a:pt x="526" y="90"/>
                    </a:lnTo>
                    <a:lnTo>
                      <a:pt x="526" y="94"/>
                    </a:lnTo>
                    <a:lnTo>
                      <a:pt x="526" y="94"/>
                    </a:lnTo>
                    <a:lnTo>
                      <a:pt x="526" y="94"/>
                    </a:lnTo>
                    <a:lnTo>
                      <a:pt x="534" y="99"/>
                    </a:lnTo>
                    <a:lnTo>
                      <a:pt x="534" y="99"/>
                    </a:lnTo>
                    <a:lnTo>
                      <a:pt x="530" y="103"/>
                    </a:lnTo>
                    <a:lnTo>
                      <a:pt x="530" y="103"/>
                    </a:lnTo>
                    <a:lnTo>
                      <a:pt x="521" y="107"/>
                    </a:lnTo>
                    <a:lnTo>
                      <a:pt x="521" y="116"/>
                    </a:lnTo>
                    <a:lnTo>
                      <a:pt x="521" y="116"/>
                    </a:lnTo>
                    <a:lnTo>
                      <a:pt x="521" y="116"/>
                    </a:lnTo>
                    <a:lnTo>
                      <a:pt x="521" y="116"/>
                    </a:lnTo>
                    <a:lnTo>
                      <a:pt x="517" y="129"/>
                    </a:lnTo>
                    <a:lnTo>
                      <a:pt x="517" y="129"/>
                    </a:lnTo>
                    <a:lnTo>
                      <a:pt x="521" y="133"/>
                    </a:lnTo>
                    <a:lnTo>
                      <a:pt x="521" y="133"/>
                    </a:lnTo>
                    <a:lnTo>
                      <a:pt x="521" y="137"/>
                    </a:lnTo>
                    <a:lnTo>
                      <a:pt x="521" y="137"/>
                    </a:lnTo>
                    <a:lnTo>
                      <a:pt x="521" y="141"/>
                    </a:lnTo>
                    <a:lnTo>
                      <a:pt x="521" y="141"/>
                    </a:lnTo>
                    <a:lnTo>
                      <a:pt x="517" y="150"/>
                    </a:lnTo>
                    <a:lnTo>
                      <a:pt x="517" y="150"/>
                    </a:lnTo>
                    <a:lnTo>
                      <a:pt x="517" y="159"/>
                    </a:lnTo>
                    <a:lnTo>
                      <a:pt x="517" y="159"/>
                    </a:lnTo>
                    <a:lnTo>
                      <a:pt x="521" y="167"/>
                    </a:lnTo>
                    <a:lnTo>
                      <a:pt x="521" y="167"/>
                    </a:lnTo>
                    <a:lnTo>
                      <a:pt x="526" y="167"/>
                    </a:lnTo>
                    <a:lnTo>
                      <a:pt x="526" y="167"/>
                    </a:lnTo>
                    <a:lnTo>
                      <a:pt x="521" y="176"/>
                    </a:lnTo>
                    <a:lnTo>
                      <a:pt x="521" y="176"/>
                    </a:lnTo>
                    <a:lnTo>
                      <a:pt x="521" y="189"/>
                    </a:lnTo>
                    <a:lnTo>
                      <a:pt x="521" y="189"/>
                    </a:lnTo>
                    <a:lnTo>
                      <a:pt x="521" y="193"/>
                    </a:lnTo>
                    <a:lnTo>
                      <a:pt x="521" y="193"/>
                    </a:lnTo>
                    <a:lnTo>
                      <a:pt x="521" y="197"/>
                    </a:lnTo>
                    <a:lnTo>
                      <a:pt x="530" y="201"/>
                    </a:lnTo>
                    <a:lnTo>
                      <a:pt x="534" y="201"/>
                    </a:lnTo>
                    <a:lnTo>
                      <a:pt x="534" y="201"/>
                    </a:lnTo>
                    <a:lnTo>
                      <a:pt x="539" y="201"/>
                    </a:lnTo>
                    <a:lnTo>
                      <a:pt x="539" y="201"/>
                    </a:lnTo>
                    <a:lnTo>
                      <a:pt x="539" y="210"/>
                    </a:lnTo>
                    <a:lnTo>
                      <a:pt x="539" y="210"/>
                    </a:lnTo>
                    <a:lnTo>
                      <a:pt x="539" y="210"/>
                    </a:lnTo>
                    <a:lnTo>
                      <a:pt x="543" y="214"/>
                    </a:lnTo>
                    <a:lnTo>
                      <a:pt x="547" y="219"/>
                    </a:lnTo>
                    <a:lnTo>
                      <a:pt x="552" y="219"/>
                    </a:lnTo>
                    <a:lnTo>
                      <a:pt x="552" y="214"/>
                    </a:lnTo>
                    <a:lnTo>
                      <a:pt x="552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2" y="227"/>
                    </a:lnTo>
                    <a:lnTo>
                      <a:pt x="552" y="227"/>
                    </a:lnTo>
                    <a:lnTo>
                      <a:pt x="543" y="231"/>
                    </a:lnTo>
                    <a:lnTo>
                      <a:pt x="543" y="240"/>
                    </a:lnTo>
                    <a:lnTo>
                      <a:pt x="543" y="240"/>
                    </a:lnTo>
                    <a:lnTo>
                      <a:pt x="543" y="244"/>
                    </a:lnTo>
                    <a:lnTo>
                      <a:pt x="543" y="244"/>
                    </a:lnTo>
                    <a:lnTo>
                      <a:pt x="547" y="253"/>
                    </a:lnTo>
                    <a:lnTo>
                      <a:pt x="547" y="253"/>
                    </a:lnTo>
                    <a:lnTo>
                      <a:pt x="552" y="261"/>
                    </a:lnTo>
                    <a:lnTo>
                      <a:pt x="552" y="261"/>
                    </a:lnTo>
                    <a:lnTo>
                      <a:pt x="552" y="261"/>
                    </a:lnTo>
                    <a:lnTo>
                      <a:pt x="556" y="266"/>
                    </a:lnTo>
                    <a:lnTo>
                      <a:pt x="560" y="274"/>
                    </a:lnTo>
                    <a:lnTo>
                      <a:pt x="560" y="274"/>
                    </a:lnTo>
                    <a:lnTo>
                      <a:pt x="578" y="270"/>
                    </a:lnTo>
                    <a:lnTo>
                      <a:pt x="578" y="270"/>
                    </a:lnTo>
                    <a:lnTo>
                      <a:pt x="582" y="274"/>
                    </a:lnTo>
                    <a:lnTo>
                      <a:pt x="600" y="270"/>
                    </a:lnTo>
                    <a:lnTo>
                      <a:pt x="608" y="266"/>
                    </a:lnTo>
                    <a:lnTo>
                      <a:pt x="608" y="266"/>
                    </a:lnTo>
                    <a:lnTo>
                      <a:pt x="617" y="253"/>
                    </a:lnTo>
                    <a:lnTo>
                      <a:pt x="621" y="240"/>
                    </a:lnTo>
                    <a:lnTo>
                      <a:pt x="621" y="240"/>
                    </a:lnTo>
                    <a:lnTo>
                      <a:pt x="617" y="231"/>
                    </a:lnTo>
                    <a:lnTo>
                      <a:pt x="617" y="231"/>
                    </a:lnTo>
                    <a:lnTo>
                      <a:pt x="617" y="223"/>
                    </a:lnTo>
                    <a:lnTo>
                      <a:pt x="617" y="223"/>
                    </a:lnTo>
                    <a:lnTo>
                      <a:pt x="613" y="219"/>
                    </a:lnTo>
                    <a:lnTo>
                      <a:pt x="613" y="219"/>
                    </a:lnTo>
                    <a:lnTo>
                      <a:pt x="617" y="214"/>
                    </a:lnTo>
                    <a:lnTo>
                      <a:pt x="617" y="214"/>
                    </a:lnTo>
                    <a:lnTo>
                      <a:pt x="621" y="206"/>
                    </a:lnTo>
                    <a:lnTo>
                      <a:pt x="626" y="197"/>
                    </a:lnTo>
                    <a:lnTo>
                      <a:pt x="626" y="197"/>
                    </a:lnTo>
                    <a:lnTo>
                      <a:pt x="630" y="193"/>
                    </a:lnTo>
                    <a:lnTo>
                      <a:pt x="630" y="193"/>
                    </a:lnTo>
                    <a:lnTo>
                      <a:pt x="643" y="201"/>
                    </a:lnTo>
                    <a:lnTo>
                      <a:pt x="643" y="197"/>
                    </a:lnTo>
                    <a:lnTo>
                      <a:pt x="643" y="197"/>
                    </a:lnTo>
                    <a:lnTo>
                      <a:pt x="647" y="197"/>
                    </a:lnTo>
                    <a:lnTo>
                      <a:pt x="652" y="189"/>
                    </a:lnTo>
                    <a:lnTo>
                      <a:pt x="656" y="189"/>
                    </a:lnTo>
                    <a:lnTo>
                      <a:pt x="652" y="189"/>
                    </a:lnTo>
                    <a:lnTo>
                      <a:pt x="643" y="176"/>
                    </a:lnTo>
                    <a:lnTo>
                      <a:pt x="643" y="176"/>
                    </a:lnTo>
                    <a:lnTo>
                      <a:pt x="639" y="167"/>
                    </a:lnTo>
                    <a:lnTo>
                      <a:pt x="639" y="167"/>
                    </a:lnTo>
                    <a:lnTo>
                      <a:pt x="639" y="167"/>
                    </a:lnTo>
                    <a:lnTo>
                      <a:pt x="639" y="167"/>
                    </a:lnTo>
                    <a:lnTo>
                      <a:pt x="647" y="167"/>
                    </a:lnTo>
                    <a:lnTo>
                      <a:pt x="656" y="167"/>
                    </a:lnTo>
                    <a:lnTo>
                      <a:pt x="656" y="167"/>
                    </a:lnTo>
                    <a:lnTo>
                      <a:pt x="660" y="167"/>
                    </a:lnTo>
                    <a:lnTo>
                      <a:pt x="660" y="167"/>
                    </a:lnTo>
                    <a:lnTo>
                      <a:pt x="665" y="163"/>
                    </a:lnTo>
                    <a:lnTo>
                      <a:pt x="669" y="150"/>
                    </a:lnTo>
                    <a:lnTo>
                      <a:pt x="669" y="150"/>
                    </a:lnTo>
                    <a:lnTo>
                      <a:pt x="673" y="146"/>
                    </a:lnTo>
                    <a:lnTo>
                      <a:pt x="678" y="141"/>
                    </a:lnTo>
                    <a:lnTo>
                      <a:pt x="686" y="141"/>
                    </a:lnTo>
                    <a:lnTo>
                      <a:pt x="686" y="141"/>
                    </a:lnTo>
                    <a:lnTo>
                      <a:pt x="699" y="146"/>
                    </a:lnTo>
                    <a:lnTo>
                      <a:pt x="708" y="141"/>
                    </a:lnTo>
                    <a:lnTo>
                      <a:pt x="708" y="141"/>
                    </a:lnTo>
                    <a:lnTo>
                      <a:pt x="717" y="141"/>
                    </a:lnTo>
                    <a:lnTo>
                      <a:pt x="721" y="141"/>
                    </a:lnTo>
                    <a:lnTo>
                      <a:pt x="721" y="141"/>
                    </a:lnTo>
                    <a:lnTo>
                      <a:pt x="726" y="146"/>
                    </a:lnTo>
                    <a:lnTo>
                      <a:pt x="726" y="146"/>
                    </a:lnTo>
                    <a:lnTo>
                      <a:pt x="730" y="154"/>
                    </a:lnTo>
                    <a:lnTo>
                      <a:pt x="734" y="159"/>
                    </a:lnTo>
                    <a:lnTo>
                      <a:pt x="734" y="159"/>
                    </a:lnTo>
                    <a:lnTo>
                      <a:pt x="734" y="163"/>
                    </a:lnTo>
                    <a:lnTo>
                      <a:pt x="734" y="163"/>
                    </a:lnTo>
                    <a:lnTo>
                      <a:pt x="726" y="167"/>
                    </a:lnTo>
                    <a:lnTo>
                      <a:pt x="726" y="167"/>
                    </a:lnTo>
                    <a:lnTo>
                      <a:pt x="717" y="167"/>
                    </a:lnTo>
                    <a:lnTo>
                      <a:pt x="717" y="167"/>
                    </a:lnTo>
                    <a:lnTo>
                      <a:pt x="708" y="171"/>
                    </a:lnTo>
                    <a:lnTo>
                      <a:pt x="699" y="184"/>
                    </a:lnTo>
                    <a:lnTo>
                      <a:pt x="699" y="184"/>
                    </a:lnTo>
                    <a:lnTo>
                      <a:pt x="699" y="184"/>
                    </a:lnTo>
                    <a:lnTo>
                      <a:pt x="699" y="184"/>
                    </a:lnTo>
                    <a:lnTo>
                      <a:pt x="695" y="193"/>
                    </a:lnTo>
                    <a:lnTo>
                      <a:pt x="695" y="193"/>
                    </a:lnTo>
                    <a:lnTo>
                      <a:pt x="699" y="193"/>
                    </a:lnTo>
                    <a:lnTo>
                      <a:pt x="699" y="193"/>
                    </a:lnTo>
                    <a:lnTo>
                      <a:pt x="695" y="197"/>
                    </a:lnTo>
                    <a:lnTo>
                      <a:pt x="691" y="197"/>
                    </a:lnTo>
                    <a:lnTo>
                      <a:pt x="691" y="197"/>
                    </a:lnTo>
                    <a:lnTo>
                      <a:pt x="686" y="201"/>
                    </a:lnTo>
                    <a:lnTo>
                      <a:pt x="686" y="201"/>
                    </a:lnTo>
                    <a:lnTo>
                      <a:pt x="665" y="206"/>
                    </a:lnTo>
                    <a:lnTo>
                      <a:pt x="656" y="214"/>
                    </a:lnTo>
                    <a:lnTo>
                      <a:pt x="647" y="219"/>
                    </a:lnTo>
                    <a:lnTo>
                      <a:pt x="647" y="219"/>
                    </a:lnTo>
                    <a:lnTo>
                      <a:pt x="639" y="236"/>
                    </a:lnTo>
                    <a:lnTo>
                      <a:pt x="634" y="244"/>
                    </a:lnTo>
                    <a:lnTo>
                      <a:pt x="634" y="244"/>
                    </a:lnTo>
                    <a:lnTo>
                      <a:pt x="634" y="253"/>
                    </a:lnTo>
                    <a:lnTo>
                      <a:pt x="626" y="261"/>
                    </a:lnTo>
                    <a:lnTo>
                      <a:pt x="600" y="287"/>
                    </a:lnTo>
                    <a:lnTo>
                      <a:pt x="600" y="287"/>
                    </a:lnTo>
                    <a:lnTo>
                      <a:pt x="595" y="296"/>
                    </a:lnTo>
                    <a:lnTo>
                      <a:pt x="595" y="304"/>
                    </a:lnTo>
                    <a:lnTo>
                      <a:pt x="595" y="304"/>
                    </a:lnTo>
                    <a:lnTo>
                      <a:pt x="595" y="317"/>
                    </a:lnTo>
                    <a:lnTo>
                      <a:pt x="595" y="317"/>
                    </a:lnTo>
                    <a:lnTo>
                      <a:pt x="595" y="334"/>
                    </a:lnTo>
                    <a:lnTo>
                      <a:pt x="595" y="334"/>
                    </a:lnTo>
                    <a:lnTo>
                      <a:pt x="595" y="351"/>
                    </a:lnTo>
                    <a:lnTo>
                      <a:pt x="595" y="351"/>
                    </a:lnTo>
                    <a:lnTo>
                      <a:pt x="591" y="364"/>
                    </a:lnTo>
                    <a:lnTo>
                      <a:pt x="591" y="364"/>
                    </a:lnTo>
                    <a:lnTo>
                      <a:pt x="595" y="377"/>
                    </a:lnTo>
                    <a:lnTo>
                      <a:pt x="595" y="377"/>
                    </a:lnTo>
                    <a:lnTo>
                      <a:pt x="600" y="403"/>
                    </a:lnTo>
                    <a:lnTo>
                      <a:pt x="600" y="403"/>
                    </a:lnTo>
                    <a:lnTo>
                      <a:pt x="595" y="429"/>
                    </a:lnTo>
                    <a:lnTo>
                      <a:pt x="595" y="433"/>
                    </a:lnTo>
                    <a:lnTo>
                      <a:pt x="595" y="433"/>
                    </a:lnTo>
                    <a:lnTo>
                      <a:pt x="613" y="446"/>
                    </a:lnTo>
                    <a:lnTo>
                      <a:pt x="613" y="446"/>
                    </a:lnTo>
                    <a:lnTo>
                      <a:pt x="613" y="459"/>
                    </a:lnTo>
                    <a:lnTo>
                      <a:pt x="621" y="467"/>
                    </a:lnTo>
                    <a:lnTo>
                      <a:pt x="621" y="467"/>
                    </a:lnTo>
                    <a:lnTo>
                      <a:pt x="626" y="472"/>
                    </a:lnTo>
                    <a:lnTo>
                      <a:pt x="626" y="476"/>
                    </a:lnTo>
                    <a:lnTo>
                      <a:pt x="626" y="476"/>
                    </a:lnTo>
                    <a:lnTo>
                      <a:pt x="626" y="480"/>
                    </a:lnTo>
                    <a:lnTo>
                      <a:pt x="626" y="480"/>
                    </a:lnTo>
                    <a:lnTo>
                      <a:pt x="626" y="484"/>
                    </a:lnTo>
                    <a:lnTo>
                      <a:pt x="626" y="484"/>
                    </a:lnTo>
                    <a:lnTo>
                      <a:pt x="626" y="489"/>
                    </a:lnTo>
                    <a:lnTo>
                      <a:pt x="630" y="497"/>
                    </a:lnTo>
                    <a:lnTo>
                      <a:pt x="652" y="502"/>
                    </a:lnTo>
                    <a:lnTo>
                      <a:pt x="652" y="502"/>
                    </a:lnTo>
                    <a:lnTo>
                      <a:pt x="660" y="506"/>
                    </a:lnTo>
                    <a:lnTo>
                      <a:pt x="660" y="506"/>
                    </a:lnTo>
                    <a:lnTo>
                      <a:pt x="678" y="510"/>
                    </a:lnTo>
                    <a:lnTo>
                      <a:pt x="708" y="519"/>
                    </a:lnTo>
                    <a:lnTo>
                      <a:pt x="713" y="519"/>
                    </a:lnTo>
                    <a:lnTo>
                      <a:pt x="713" y="519"/>
                    </a:lnTo>
                    <a:lnTo>
                      <a:pt x="713" y="519"/>
                    </a:lnTo>
                    <a:lnTo>
                      <a:pt x="717" y="519"/>
                    </a:lnTo>
                    <a:lnTo>
                      <a:pt x="730" y="514"/>
                    </a:lnTo>
                    <a:lnTo>
                      <a:pt x="730" y="510"/>
                    </a:lnTo>
                    <a:lnTo>
                      <a:pt x="730" y="510"/>
                    </a:lnTo>
                    <a:lnTo>
                      <a:pt x="730" y="510"/>
                    </a:lnTo>
                    <a:lnTo>
                      <a:pt x="734" y="506"/>
                    </a:lnTo>
                    <a:lnTo>
                      <a:pt x="739" y="502"/>
                    </a:lnTo>
                    <a:lnTo>
                      <a:pt x="739" y="502"/>
                    </a:lnTo>
                    <a:lnTo>
                      <a:pt x="747" y="502"/>
                    </a:lnTo>
                    <a:lnTo>
                      <a:pt x="756" y="489"/>
                    </a:lnTo>
                    <a:lnTo>
                      <a:pt x="756" y="489"/>
                    </a:lnTo>
                    <a:lnTo>
                      <a:pt x="765" y="480"/>
                    </a:lnTo>
                    <a:lnTo>
                      <a:pt x="773" y="472"/>
                    </a:lnTo>
                    <a:lnTo>
                      <a:pt x="773" y="472"/>
                    </a:lnTo>
                    <a:lnTo>
                      <a:pt x="782" y="472"/>
                    </a:lnTo>
                    <a:lnTo>
                      <a:pt x="782" y="472"/>
                    </a:lnTo>
                    <a:lnTo>
                      <a:pt x="786" y="476"/>
                    </a:lnTo>
                    <a:lnTo>
                      <a:pt x="795" y="472"/>
                    </a:lnTo>
                    <a:lnTo>
                      <a:pt x="804" y="463"/>
                    </a:lnTo>
                    <a:lnTo>
                      <a:pt x="804" y="463"/>
                    </a:lnTo>
                    <a:lnTo>
                      <a:pt x="812" y="454"/>
                    </a:lnTo>
                    <a:lnTo>
                      <a:pt x="817" y="454"/>
                    </a:lnTo>
                    <a:lnTo>
                      <a:pt x="817" y="454"/>
                    </a:lnTo>
                    <a:lnTo>
                      <a:pt x="825" y="459"/>
                    </a:lnTo>
                    <a:lnTo>
                      <a:pt x="825" y="459"/>
                    </a:lnTo>
                    <a:lnTo>
                      <a:pt x="825" y="463"/>
                    </a:lnTo>
                    <a:lnTo>
                      <a:pt x="825" y="463"/>
                    </a:lnTo>
                    <a:lnTo>
                      <a:pt x="825" y="472"/>
                    </a:lnTo>
                    <a:lnTo>
                      <a:pt x="834" y="476"/>
                    </a:lnTo>
                    <a:lnTo>
                      <a:pt x="834" y="476"/>
                    </a:lnTo>
                    <a:lnTo>
                      <a:pt x="834" y="480"/>
                    </a:lnTo>
                    <a:lnTo>
                      <a:pt x="834" y="480"/>
                    </a:lnTo>
                    <a:lnTo>
                      <a:pt x="834" y="480"/>
                    </a:lnTo>
                    <a:lnTo>
                      <a:pt x="834" y="480"/>
                    </a:lnTo>
                    <a:lnTo>
                      <a:pt x="830" y="493"/>
                    </a:lnTo>
                    <a:lnTo>
                      <a:pt x="825" y="502"/>
                    </a:lnTo>
                    <a:lnTo>
                      <a:pt x="825" y="502"/>
                    </a:lnTo>
                    <a:lnTo>
                      <a:pt x="830" y="510"/>
                    </a:lnTo>
                    <a:lnTo>
                      <a:pt x="834" y="514"/>
                    </a:lnTo>
                    <a:lnTo>
                      <a:pt x="834" y="514"/>
                    </a:lnTo>
                    <a:lnTo>
                      <a:pt x="843" y="519"/>
                    </a:lnTo>
                    <a:lnTo>
                      <a:pt x="843" y="519"/>
                    </a:lnTo>
                    <a:lnTo>
                      <a:pt x="847" y="523"/>
                    </a:lnTo>
                    <a:lnTo>
                      <a:pt x="852" y="532"/>
                    </a:lnTo>
                    <a:lnTo>
                      <a:pt x="852" y="532"/>
                    </a:lnTo>
                    <a:lnTo>
                      <a:pt x="856" y="540"/>
                    </a:lnTo>
                    <a:lnTo>
                      <a:pt x="860" y="544"/>
                    </a:lnTo>
                    <a:lnTo>
                      <a:pt x="860" y="544"/>
                    </a:lnTo>
                    <a:lnTo>
                      <a:pt x="865" y="544"/>
                    </a:lnTo>
                    <a:lnTo>
                      <a:pt x="869" y="557"/>
                    </a:lnTo>
                    <a:lnTo>
                      <a:pt x="869" y="557"/>
                    </a:lnTo>
                    <a:lnTo>
                      <a:pt x="869" y="557"/>
                    </a:lnTo>
                    <a:lnTo>
                      <a:pt x="869" y="557"/>
                    </a:lnTo>
                    <a:lnTo>
                      <a:pt x="869" y="566"/>
                    </a:lnTo>
                    <a:lnTo>
                      <a:pt x="873" y="570"/>
                    </a:lnTo>
                    <a:lnTo>
                      <a:pt x="873" y="570"/>
                    </a:lnTo>
                    <a:lnTo>
                      <a:pt x="878" y="579"/>
                    </a:lnTo>
                    <a:lnTo>
                      <a:pt x="882" y="609"/>
                    </a:lnTo>
                    <a:lnTo>
                      <a:pt x="882" y="609"/>
                    </a:lnTo>
                    <a:lnTo>
                      <a:pt x="882" y="613"/>
                    </a:lnTo>
                    <a:lnTo>
                      <a:pt x="882" y="613"/>
                    </a:lnTo>
                    <a:lnTo>
                      <a:pt x="886" y="622"/>
                    </a:lnTo>
                    <a:lnTo>
                      <a:pt x="895" y="626"/>
                    </a:lnTo>
                    <a:lnTo>
                      <a:pt x="899" y="626"/>
                    </a:lnTo>
                    <a:lnTo>
                      <a:pt x="899" y="626"/>
                    </a:lnTo>
                    <a:lnTo>
                      <a:pt x="899" y="626"/>
                    </a:lnTo>
                    <a:lnTo>
                      <a:pt x="908" y="613"/>
                    </a:lnTo>
                    <a:lnTo>
                      <a:pt x="912" y="604"/>
                    </a:lnTo>
                    <a:lnTo>
                      <a:pt x="912" y="604"/>
                    </a:lnTo>
                    <a:lnTo>
                      <a:pt x="912" y="596"/>
                    </a:lnTo>
                    <a:lnTo>
                      <a:pt x="917" y="592"/>
                    </a:lnTo>
                    <a:lnTo>
                      <a:pt x="917" y="592"/>
                    </a:lnTo>
                    <a:lnTo>
                      <a:pt x="921" y="583"/>
                    </a:lnTo>
                    <a:lnTo>
                      <a:pt x="921" y="570"/>
                    </a:lnTo>
                    <a:lnTo>
                      <a:pt x="921" y="570"/>
                    </a:lnTo>
                    <a:lnTo>
                      <a:pt x="925" y="544"/>
                    </a:lnTo>
                    <a:lnTo>
                      <a:pt x="938" y="502"/>
                    </a:lnTo>
                    <a:lnTo>
                      <a:pt x="938" y="502"/>
                    </a:lnTo>
                    <a:lnTo>
                      <a:pt x="943" y="489"/>
                    </a:lnTo>
                    <a:lnTo>
                      <a:pt x="943" y="476"/>
                    </a:lnTo>
                    <a:lnTo>
                      <a:pt x="943" y="446"/>
                    </a:lnTo>
                    <a:lnTo>
                      <a:pt x="943" y="446"/>
                    </a:lnTo>
                    <a:lnTo>
                      <a:pt x="947" y="424"/>
                    </a:lnTo>
                    <a:lnTo>
                      <a:pt x="947" y="424"/>
                    </a:lnTo>
                    <a:lnTo>
                      <a:pt x="951" y="484"/>
                    </a:lnTo>
                    <a:lnTo>
                      <a:pt x="951" y="484"/>
                    </a:lnTo>
                    <a:lnTo>
                      <a:pt x="947" y="532"/>
                    </a:lnTo>
                    <a:lnTo>
                      <a:pt x="943" y="574"/>
                    </a:lnTo>
                    <a:lnTo>
                      <a:pt x="930" y="617"/>
                    </a:lnTo>
                    <a:lnTo>
                      <a:pt x="917" y="656"/>
                    </a:lnTo>
                    <a:lnTo>
                      <a:pt x="895" y="694"/>
                    </a:lnTo>
                    <a:lnTo>
                      <a:pt x="873" y="733"/>
                    </a:lnTo>
                    <a:lnTo>
                      <a:pt x="852" y="767"/>
                    </a:lnTo>
                    <a:lnTo>
                      <a:pt x="821" y="797"/>
                    </a:lnTo>
                    <a:lnTo>
                      <a:pt x="791" y="827"/>
                    </a:lnTo>
                    <a:lnTo>
                      <a:pt x="756" y="853"/>
                    </a:lnTo>
                    <a:lnTo>
                      <a:pt x="721" y="875"/>
                    </a:lnTo>
                    <a:lnTo>
                      <a:pt x="682" y="896"/>
                    </a:lnTo>
                    <a:lnTo>
                      <a:pt x="643" y="913"/>
                    </a:lnTo>
                    <a:lnTo>
                      <a:pt x="600" y="922"/>
                    </a:lnTo>
                    <a:lnTo>
                      <a:pt x="556" y="930"/>
                    </a:lnTo>
                    <a:lnTo>
                      <a:pt x="513" y="935"/>
                    </a:lnTo>
                    <a:lnTo>
                      <a:pt x="513" y="935"/>
                    </a:lnTo>
                    <a:close/>
                    <a:moveTo>
                      <a:pt x="491" y="935"/>
                    </a:moveTo>
                    <a:lnTo>
                      <a:pt x="491" y="935"/>
                    </a:lnTo>
                    <a:lnTo>
                      <a:pt x="443" y="935"/>
                    </a:lnTo>
                    <a:lnTo>
                      <a:pt x="443" y="935"/>
                    </a:lnTo>
                    <a:lnTo>
                      <a:pt x="434" y="926"/>
                    </a:lnTo>
                    <a:lnTo>
                      <a:pt x="434" y="926"/>
                    </a:lnTo>
                    <a:lnTo>
                      <a:pt x="417" y="913"/>
                    </a:lnTo>
                    <a:lnTo>
                      <a:pt x="417" y="913"/>
                    </a:lnTo>
                    <a:lnTo>
                      <a:pt x="408" y="909"/>
                    </a:lnTo>
                    <a:lnTo>
                      <a:pt x="408" y="909"/>
                    </a:lnTo>
                    <a:lnTo>
                      <a:pt x="395" y="887"/>
                    </a:lnTo>
                    <a:lnTo>
                      <a:pt x="382" y="879"/>
                    </a:lnTo>
                    <a:lnTo>
                      <a:pt x="382" y="879"/>
                    </a:lnTo>
                    <a:lnTo>
                      <a:pt x="378" y="875"/>
                    </a:lnTo>
                    <a:lnTo>
                      <a:pt x="374" y="870"/>
                    </a:lnTo>
                    <a:lnTo>
                      <a:pt x="374" y="870"/>
                    </a:lnTo>
                    <a:lnTo>
                      <a:pt x="361" y="853"/>
                    </a:lnTo>
                    <a:lnTo>
                      <a:pt x="352" y="845"/>
                    </a:lnTo>
                    <a:lnTo>
                      <a:pt x="352" y="845"/>
                    </a:lnTo>
                    <a:lnTo>
                      <a:pt x="343" y="836"/>
                    </a:lnTo>
                    <a:lnTo>
                      <a:pt x="330" y="827"/>
                    </a:lnTo>
                    <a:lnTo>
                      <a:pt x="330" y="827"/>
                    </a:lnTo>
                    <a:lnTo>
                      <a:pt x="317" y="819"/>
                    </a:lnTo>
                    <a:lnTo>
                      <a:pt x="304" y="819"/>
                    </a:lnTo>
                    <a:lnTo>
                      <a:pt x="304" y="819"/>
                    </a:lnTo>
                    <a:lnTo>
                      <a:pt x="300" y="819"/>
                    </a:lnTo>
                    <a:lnTo>
                      <a:pt x="300" y="819"/>
                    </a:lnTo>
                    <a:lnTo>
                      <a:pt x="287" y="810"/>
                    </a:lnTo>
                    <a:lnTo>
                      <a:pt x="282" y="806"/>
                    </a:lnTo>
                    <a:lnTo>
                      <a:pt x="278" y="806"/>
                    </a:lnTo>
                    <a:lnTo>
                      <a:pt x="278" y="806"/>
                    </a:lnTo>
                    <a:lnTo>
                      <a:pt x="278" y="797"/>
                    </a:lnTo>
                    <a:lnTo>
                      <a:pt x="274" y="785"/>
                    </a:lnTo>
                    <a:lnTo>
                      <a:pt x="274" y="785"/>
                    </a:lnTo>
                    <a:lnTo>
                      <a:pt x="269" y="780"/>
                    </a:lnTo>
                    <a:lnTo>
                      <a:pt x="265" y="776"/>
                    </a:lnTo>
                    <a:lnTo>
                      <a:pt x="256" y="772"/>
                    </a:lnTo>
                    <a:lnTo>
                      <a:pt x="256" y="772"/>
                    </a:lnTo>
                    <a:lnTo>
                      <a:pt x="248" y="772"/>
                    </a:lnTo>
                    <a:lnTo>
                      <a:pt x="243" y="767"/>
                    </a:lnTo>
                    <a:lnTo>
                      <a:pt x="243" y="767"/>
                    </a:lnTo>
                    <a:lnTo>
                      <a:pt x="235" y="759"/>
                    </a:lnTo>
                    <a:lnTo>
                      <a:pt x="235" y="746"/>
                    </a:lnTo>
                    <a:lnTo>
                      <a:pt x="230" y="733"/>
                    </a:lnTo>
                    <a:lnTo>
                      <a:pt x="230" y="733"/>
                    </a:lnTo>
                    <a:lnTo>
                      <a:pt x="222" y="716"/>
                    </a:lnTo>
                    <a:lnTo>
                      <a:pt x="217" y="703"/>
                    </a:lnTo>
                    <a:lnTo>
                      <a:pt x="217" y="690"/>
                    </a:lnTo>
                    <a:lnTo>
                      <a:pt x="217" y="690"/>
                    </a:lnTo>
                    <a:lnTo>
                      <a:pt x="209" y="682"/>
                    </a:lnTo>
                    <a:lnTo>
                      <a:pt x="196" y="673"/>
                    </a:lnTo>
                    <a:lnTo>
                      <a:pt x="165" y="673"/>
                    </a:lnTo>
                    <a:lnTo>
                      <a:pt x="165" y="673"/>
                    </a:lnTo>
                    <a:lnTo>
                      <a:pt x="161" y="673"/>
                    </a:lnTo>
                    <a:lnTo>
                      <a:pt x="161" y="669"/>
                    </a:lnTo>
                    <a:lnTo>
                      <a:pt x="161" y="669"/>
                    </a:lnTo>
                    <a:lnTo>
                      <a:pt x="152" y="669"/>
                    </a:lnTo>
                    <a:lnTo>
                      <a:pt x="139" y="669"/>
                    </a:lnTo>
                    <a:lnTo>
                      <a:pt x="139" y="669"/>
                    </a:lnTo>
                    <a:lnTo>
                      <a:pt x="130" y="660"/>
                    </a:lnTo>
                    <a:lnTo>
                      <a:pt x="122" y="647"/>
                    </a:lnTo>
                    <a:lnTo>
                      <a:pt x="113" y="634"/>
                    </a:lnTo>
                    <a:lnTo>
                      <a:pt x="113" y="634"/>
                    </a:lnTo>
                    <a:lnTo>
                      <a:pt x="100" y="626"/>
                    </a:lnTo>
                    <a:lnTo>
                      <a:pt x="87" y="622"/>
                    </a:lnTo>
                    <a:lnTo>
                      <a:pt x="78" y="617"/>
                    </a:lnTo>
                    <a:lnTo>
                      <a:pt x="78" y="617"/>
                    </a:lnTo>
                    <a:lnTo>
                      <a:pt x="70" y="609"/>
                    </a:lnTo>
                    <a:lnTo>
                      <a:pt x="70" y="609"/>
                    </a:lnTo>
                    <a:lnTo>
                      <a:pt x="61" y="596"/>
                    </a:lnTo>
                    <a:lnTo>
                      <a:pt x="52" y="574"/>
                    </a:lnTo>
                    <a:lnTo>
                      <a:pt x="52" y="574"/>
                    </a:lnTo>
                    <a:lnTo>
                      <a:pt x="48" y="557"/>
                    </a:lnTo>
                    <a:lnTo>
                      <a:pt x="39" y="544"/>
                    </a:lnTo>
                    <a:lnTo>
                      <a:pt x="39" y="544"/>
                    </a:lnTo>
                    <a:lnTo>
                      <a:pt x="35" y="484"/>
                    </a:lnTo>
                    <a:lnTo>
                      <a:pt x="35" y="484"/>
                    </a:lnTo>
                    <a:lnTo>
                      <a:pt x="35" y="446"/>
                    </a:lnTo>
                    <a:lnTo>
                      <a:pt x="39" y="407"/>
                    </a:lnTo>
                    <a:lnTo>
                      <a:pt x="48" y="373"/>
                    </a:lnTo>
                    <a:lnTo>
                      <a:pt x="61" y="334"/>
                    </a:lnTo>
                    <a:lnTo>
                      <a:pt x="74" y="300"/>
                    </a:lnTo>
                    <a:lnTo>
                      <a:pt x="91" y="266"/>
                    </a:lnTo>
                    <a:lnTo>
                      <a:pt x="109" y="236"/>
                    </a:lnTo>
                    <a:lnTo>
                      <a:pt x="130" y="206"/>
                    </a:lnTo>
                    <a:lnTo>
                      <a:pt x="130" y="206"/>
                    </a:lnTo>
                    <a:lnTo>
                      <a:pt x="135" y="210"/>
                    </a:lnTo>
                    <a:lnTo>
                      <a:pt x="139" y="214"/>
                    </a:lnTo>
                    <a:lnTo>
                      <a:pt x="139" y="214"/>
                    </a:lnTo>
                    <a:lnTo>
                      <a:pt x="143" y="223"/>
                    </a:lnTo>
                    <a:lnTo>
                      <a:pt x="143" y="223"/>
                    </a:lnTo>
                    <a:lnTo>
                      <a:pt x="148" y="223"/>
                    </a:lnTo>
                    <a:lnTo>
                      <a:pt x="156" y="223"/>
                    </a:lnTo>
                    <a:lnTo>
                      <a:pt x="165" y="219"/>
                    </a:lnTo>
                    <a:lnTo>
                      <a:pt x="165" y="219"/>
                    </a:lnTo>
                    <a:lnTo>
                      <a:pt x="165" y="223"/>
                    </a:lnTo>
                    <a:lnTo>
                      <a:pt x="165" y="223"/>
                    </a:lnTo>
                    <a:lnTo>
                      <a:pt x="161" y="231"/>
                    </a:lnTo>
                    <a:lnTo>
                      <a:pt x="148" y="240"/>
                    </a:lnTo>
                    <a:lnTo>
                      <a:pt x="143" y="244"/>
                    </a:lnTo>
                    <a:lnTo>
                      <a:pt x="143" y="244"/>
                    </a:lnTo>
                    <a:lnTo>
                      <a:pt x="135" y="257"/>
                    </a:lnTo>
                    <a:lnTo>
                      <a:pt x="135" y="270"/>
                    </a:lnTo>
                    <a:lnTo>
                      <a:pt x="135" y="270"/>
                    </a:lnTo>
                    <a:lnTo>
                      <a:pt x="139" y="287"/>
                    </a:lnTo>
                    <a:lnTo>
                      <a:pt x="156" y="300"/>
                    </a:lnTo>
                    <a:lnTo>
                      <a:pt x="156" y="300"/>
                    </a:lnTo>
                    <a:lnTo>
                      <a:pt x="178" y="300"/>
                    </a:lnTo>
                    <a:lnTo>
                      <a:pt x="191" y="296"/>
                    </a:lnTo>
                    <a:lnTo>
                      <a:pt x="191" y="296"/>
                    </a:lnTo>
                    <a:lnTo>
                      <a:pt x="196" y="287"/>
                    </a:lnTo>
                    <a:lnTo>
                      <a:pt x="196" y="279"/>
                    </a:lnTo>
                    <a:lnTo>
                      <a:pt x="196" y="279"/>
                    </a:lnTo>
                    <a:lnTo>
                      <a:pt x="196" y="274"/>
                    </a:lnTo>
                    <a:lnTo>
                      <a:pt x="196" y="274"/>
                    </a:lnTo>
                    <a:lnTo>
                      <a:pt x="196" y="261"/>
                    </a:lnTo>
                    <a:lnTo>
                      <a:pt x="196" y="253"/>
                    </a:lnTo>
                    <a:lnTo>
                      <a:pt x="200" y="249"/>
                    </a:lnTo>
                    <a:lnTo>
                      <a:pt x="200" y="249"/>
                    </a:lnTo>
                    <a:lnTo>
                      <a:pt x="209" y="249"/>
                    </a:lnTo>
                    <a:lnTo>
                      <a:pt x="209" y="249"/>
                    </a:lnTo>
                    <a:lnTo>
                      <a:pt x="217" y="249"/>
                    </a:lnTo>
                    <a:lnTo>
                      <a:pt x="226" y="244"/>
                    </a:lnTo>
                    <a:lnTo>
                      <a:pt x="226" y="244"/>
                    </a:lnTo>
                    <a:lnTo>
                      <a:pt x="239" y="240"/>
                    </a:lnTo>
                    <a:lnTo>
                      <a:pt x="239" y="240"/>
                    </a:lnTo>
                    <a:lnTo>
                      <a:pt x="243" y="244"/>
                    </a:lnTo>
                    <a:lnTo>
                      <a:pt x="243" y="244"/>
                    </a:lnTo>
                    <a:lnTo>
                      <a:pt x="248" y="253"/>
                    </a:lnTo>
                    <a:lnTo>
                      <a:pt x="248" y="253"/>
                    </a:lnTo>
                    <a:lnTo>
                      <a:pt x="252" y="266"/>
                    </a:lnTo>
                    <a:lnTo>
                      <a:pt x="261" y="283"/>
                    </a:lnTo>
                    <a:lnTo>
                      <a:pt x="261" y="283"/>
                    </a:lnTo>
                    <a:lnTo>
                      <a:pt x="265" y="283"/>
                    </a:lnTo>
                    <a:lnTo>
                      <a:pt x="261" y="296"/>
                    </a:lnTo>
                    <a:lnTo>
                      <a:pt x="261" y="296"/>
                    </a:lnTo>
                    <a:lnTo>
                      <a:pt x="256" y="296"/>
                    </a:lnTo>
                    <a:lnTo>
                      <a:pt x="256" y="296"/>
                    </a:lnTo>
                    <a:lnTo>
                      <a:pt x="248" y="296"/>
                    </a:lnTo>
                    <a:lnTo>
                      <a:pt x="243" y="300"/>
                    </a:lnTo>
                    <a:lnTo>
                      <a:pt x="239" y="304"/>
                    </a:lnTo>
                    <a:lnTo>
                      <a:pt x="239" y="304"/>
                    </a:lnTo>
                    <a:lnTo>
                      <a:pt x="235" y="343"/>
                    </a:lnTo>
                    <a:lnTo>
                      <a:pt x="235" y="343"/>
                    </a:lnTo>
                    <a:lnTo>
                      <a:pt x="235" y="347"/>
                    </a:lnTo>
                    <a:lnTo>
                      <a:pt x="226" y="347"/>
                    </a:lnTo>
                    <a:lnTo>
                      <a:pt x="226" y="347"/>
                    </a:lnTo>
                    <a:lnTo>
                      <a:pt x="213" y="351"/>
                    </a:lnTo>
                    <a:lnTo>
                      <a:pt x="209" y="360"/>
                    </a:lnTo>
                    <a:lnTo>
                      <a:pt x="200" y="369"/>
                    </a:lnTo>
                    <a:lnTo>
                      <a:pt x="200" y="369"/>
                    </a:lnTo>
                    <a:lnTo>
                      <a:pt x="196" y="373"/>
                    </a:lnTo>
                    <a:lnTo>
                      <a:pt x="196" y="373"/>
                    </a:lnTo>
                    <a:lnTo>
                      <a:pt x="187" y="373"/>
                    </a:lnTo>
                    <a:lnTo>
                      <a:pt x="183" y="373"/>
                    </a:lnTo>
                    <a:lnTo>
                      <a:pt x="183" y="382"/>
                    </a:lnTo>
                    <a:lnTo>
                      <a:pt x="183" y="382"/>
                    </a:lnTo>
                    <a:lnTo>
                      <a:pt x="178" y="412"/>
                    </a:lnTo>
                    <a:lnTo>
                      <a:pt x="178" y="412"/>
                    </a:lnTo>
                    <a:lnTo>
                      <a:pt x="174" y="416"/>
                    </a:lnTo>
                    <a:lnTo>
                      <a:pt x="174" y="416"/>
                    </a:lnTo>
                    <a:lnTo>
                      <a:pt x="169" y="416"/>
                    </a:lnTo>
                    <a:lnTo>
                      <a:pt x="165" y="424"/>
                    </a:lnTo>
                    <a:lnTo>
                      <a:pt x="165" y="424"/>
                    </a:lnTo>
                    <a:lnTo>
                      <a:pt x="161" y="433"/>
                    </a:lnTo>
                    <a:lnTo>
                      <a:pt x="156" y="437"/>
                    </a:lnTo>
                    <a:lnTo>
                      <a:pt x="156" y="437"/>
                    </a:lnTo>
                    <a:lnTo>
                      <a:pt x="152" y="442"/>
                    </a:lnTo>
                    <a:lnTo>
                      <a:pt x="148" y="450"/>
                    </a:lnTo>
                    <a:lnTo>
                      <a:pt x="148" y="450"/>
                    </a:lnTo>
                    <a:lnTo>
                      <a:pt x="143" y="472"/>
                    </a:lnTo>
                    <a:lnTo>
                      <a:pt x="143" y="472"/>
                    </a:lnTo>
                    <a:lnTo>
                      <a:pt x="143" y="484"/>
                    </a:lnTo>
                    <a:lnTo>
                      <a:pt x="143" y="484"/>
                    </a:lnTo>
                    <a:lnTo>
                      <a:pt x="143" y="493"/>
                    </a:lnTo>
                    <a:lnTo>
                      <a:pt x="143" y="493"/>
                    </a:lnTo>
                    <a:lnTo>
                      <a:pt x="148" y="497"/>
                    </a:lnTo>
                    <a:lnTo>
                      <a:pt x="148" y="506"/>
                    </a:lnTo>
                    <a:lnTo>
                      <a:pt x="148" y="506"/>
                    </a:lnTo>
                    <a:lnTo>
                      <a:pt x="148" y="514"/>
                    </a:lnTo>
                    <a:lnTo>
                      <a:pt x="148" y="514"/>
                    </a:lnTo>
                    <a:lnTo>
                      <a:pt x="143" y="514"/>
                    </a:lnTo>
                    <a:lnTo>
                      <a:pt x="143" y="514"/>
                    </a:lnTo>
                    <a:lnTo>
                      <a:pt x="143" y="510"/>
                    </a:lnTo>
                    <a:lnTo>
                      <a:pt x="143" y="510"/>
                    </a:lnTo>
                    <a:lnTo>
                      <a:pt x="143" y="506"/>
                    </a:lnTo>
                    <a:lnTo>
                      <a:pt x="143" y="506"/>
                    </a:lnTo>
                    <a:lnTo>
                      <a:pt x="143" y="502"/>
                    </a:lnTo>
                    <a:lnTo>
                      <a:pt x="139" y="493"/>
                    </a:lnTo>
                    <a:lnTo>
                      <a:pt x="135" y="489"/>
                    </a:lnTo>
                    <a:lnTo>
                      <a:pt x="122" y="484"/>
                    </a:lnTo>
                    <a:lnTo>
                      <a:pt x="122" y="484"/>
                    </a:lnTo>
                    <a:lnTo>
                      <a:pt x="113" y="489"/>
                    </a:lnTo>
                    <a:lnTo>
                      <a:pt x="109" y="489"/>
                    </a:lnTo>
                    <a:lnTo>
                      <a:pt x="109" y="489"/>
                    </a:lnTo>
                    <a:lnTo>
                      <a:pt x="100" y="497"/>
                    </a:lnTo>
                    <a:lnTo>
                      <a:pt x="87" y="497"/>
                    </a:lnTo>
                    <a:lnTo>
                      <a:pt x="87" y="497"/>
                    </a:lnTo>
                    <a:lnTo>
                      <a:pt x="83" y="497"/>
                    </a:lnTo>
                    <a:lnTo>
                      <a:pt x="83" y="506"/>
                    </a:lnTo>
                    <a:lnTo>
                      <a:pt x="83" y="506"/>
                    </a:lnTo>
                    <a:lnTo>
                      <a:pt x="78" y="510"/>
                    </a:lnTo>
                    <a:lnTo>
                      <a:pt x="74" y="514"/>
                    </a:lnTo>
                    <a:lnTo>
                      <a:pt x="74" y="514"/>
                    </a:lnTo>
                    <a:lnTo>
                      <a:pt x="70" y="519"/>
                    </a:lnTo>
                    <a:lnTo>
                      <a:pt x="70" y="527"/>
                    </a:lnTo>
                    <a:lnTo>
                      <a:pt x="70" y="527"/>
                    </a:lnTo>
                    <a:lnTo>
                      <a:pt x="70" y="532"/>
                    </a:lnTo>
                    <a:lnTo>
                      <a:pt x="74" y="536"/>
                    </a:lnTo>
                    <a:lnTo>
                      <a:pt x="74" y="536"/>
                    </a:lnTo>
                    <a:lnTo>
                      <a:pt x="74" y="540"/>
                    </a:lnTo>
                    <a:lnTo>
                      <a:pt x="74" y="544"/>
                    </a:lnTo>
                    <a:lnTo>
                      <a:pt x="74" y="544"/>
                    </a:lnTo>
                    <a:lnTo>
                      <a:pt x="70" y="549"/>
                    </a:lnTo>
                    <a:lnTo>
                      <a:pt x="70" y="549"/>
                    </a:lnTo>
                    <a:lnTo>
                      <a:pt x="65" y="557"/>
                    </a:lnTo>
                    <a:lnTo>
                      <a:pt x="65" y="566"/>
                    </a:lnTo>
                    <a:lnTo>
                      <a:pt x="70" y="579"/>
                    </a:lnTo>
                    <a:lnTo>
                      <a:pt x="70" y="579"/>
                    </a:lnTo>
                    <a:lnTo>
                      <a:pt x="74" y="583"/>
                    </a:lnTo>
                    <a:lnTo>
                      <a:pt x="83" y="583"/>
                    </a:lnTo>
                    <a:lnTo>
                      <a:pt x="83" y="583"/>
                    </a:lnTo>
                    <a:lnTo>
                      <a:pt x="91" y="583"/>
                    </a:lnTo>
                    <a:lnTo>
                      <a:pt x="100" y="587"/>
                    </a:lnTo>
                    <a:lnTo>
                      <a:pt x="100" y="587"/>
                    </a:lnTo>
                    <a:lnTo>
                      <a:pt x="100" y="596"/>
                    </a:lnTo>
                    <a:lnTo>
                      <a:pt x="100" y="596"/>
                    </a:lnTo>
                    <a:lnTo>
                      <a:pt x="104" y="604"/>
                    </a:lnTo>
                    <a:lnTo>
                      <a:pt x="109" y="609"/>
                    </a:lnTo>
                    <a:lnTo>
                      <a:pt x="109" y="609"/>
                    </a:lnTo>
                    <a:lnTo>
                      <a:pt x="117" y="613"/>
                    </a:lnTo>
                    <a:lnTo>
                      <a:pt x="117" y="613"/>
                    </a:lnTo>
                    <a:lnTo>
                      <a:pt x="122" y="613"/>
                    </a:lnTo>
                    <a:lnTo>
                      <a:pt x="126" y="617"/>
                    </a:lnTo>
                    <a:lnTo>
                      <a:pt x="126" y="617"/>
                    </a:lnTo>
                    <a:lnTo>
                      <a:pt x="135" y="634"/>
                    </a:lnTo>
                    <a:lnTo>
                      <a:pt x="135" y="634"/>
                    </a:lnTo>
                    <a:lnTo>
                      <a:pt x="139" y="652"/>
                    </a:lnTo>
                    <a:lnTo>
                      <a:pt x="143" y="656"/>
                    </a:lnTo>
                    <a:lnTo>
                      <a:pt x="152" y="660"/>
                    </a:lnTo>
                    <a:lnTo>
                      <a:pt x="152" y="660"/>
                    </a:lnTo>
                    <a:lnTo>
                      <a:pt x="169" y="660"/>
                    </a:lnTo>
                    <a:lnTo>
                      <a:pt x="178" y="656"/>
                    </a:lnTo>
                    <a:lnTo>
                      <a:pt x="187" y="656"/>
                    </a:lnTo>
                    <a:lnTo>
                      <a:pt x="187" y="656"/>
                    </a:lnTo>
                    <a:lnTo>
                      <a:pt x="200" y="660"/>
                    </a:lnTo>
                    <a:lnTo>
                      <a:pt x="204" y="664"/>
                    </a:lnTo>
                    <a:lnTo>
                      <a:pt x="204" y="664"/>
                    </a:lnTo>
                    <a:lnTo>
                      <a:pt x="213" y="669"/>
                    </a:lnTo>
                    <a:lnTo>
                      <a:pt x="217" y="669"/>
                    </a:lnTo>
                    <a:lnTo>
                      <a:pt x="217" y="669"/>
                    </a:lnTo>
                    <a:lnTo>
                      <a:pt x="230" y="664"/>
                    </a:lnTo>
                    <a:lnTo>
                      <a:pt x="230" y="664"/>
                    </a:lnTo>
                    <a:lnTo>
                      <a:pt x="235" y="660"/>
                    </a:lnTo>
                    <a:lnTo>
                      <a:pt x="248" y="656"/>
                    </a:lnTo>
                    <a:lnTo>
                      <a:pt x="252" y="656"/>
                    </a:lnTo>
                    <a:lnTo>
                      <a:pt x="252" y="656"/>
                    </a:lnTo>
                    <a:lnTo>
                      <a:pt x="252" y="656"/>
                    </a:lnTo>
                    <a:lnTo>
                      <a:pt x="261" y="656"/>
                    </a:lnTo>
                    <a:lnTo>
                      <a:pt x="269" y="656"/>
                    </a:lnTo>
                    <a:lnTo>
                      <a:pt x="269" y="656"/>
                    </a:lnTo>
                    <a:lnTo>
                      <a:pt x="278" y="660"/>
                    </a:lnTo>
                    <a:lnTo>
                      <a:pt x="278" y="660"/>
                    </a:lnTo>
                    <a:lnTo>
                      <a:pt x="291" y="660"/>
                    </a:lnTo>
                    <a:lnTo>
                      <a:pt x="291" y="660"/>
                    </a:lnTo>
                    <a:lnTo>
                      <a:pt x="313" y="656"/>
                    </a:lnTo>
                    <a:lnTo>
                      <a:pt x="313" y="656"/>
                    </a:lnTo>
                    <a:lnTo>
                      <a:pt x="313" y="656"/>
                    </a:lnTo>
                    <a:lnTo>
                      <a:pt x="313" y="656"/>
                    </a:lnTo>
                    <a:lnTo>
                      <a:pt x="317" y="660"/>
                    </a:lnTo>
                    <a:lnTo>
                      <a:pt x="326" y="664"/>
                    </a:lnTo>
                    <a:lnTo>
                      <a:pt x="326" y="664"/>
                    </a:lnTo>
                    <a:lnTo>
                      <a:pt x="339" y="660"/>
                    </a:lnTo>
                    <a:lnTo>
                      <a:pt x="339" y="660"/>
                    </a:lnTo>
                    <a:lnTo>
                      <a:pt x="348" y="656"/>
                    </a:lnTo>
                    <a:lnTo>
                      <a:pt x="361" y="656"/>
                    </a:lnTo>
                    <a:lnTo>
                      <a:pt x="361" y="656"/>
                    </a:lnTo>
                    <a:lnTo>
                      <a:pt x="374" y="656"/>
                    </a:lnTo>
                    <a:lnTo>
                      <a:pt x="404" y="660"/>
                    </a:lnTo>
                    <a:lnTo>
                      <a:pt x="404" y="660"/>
                    </a:lnTo>
                    <a:lnTo>
                      <a:pt x="413" y="664"/>
                    </a:lnTo>
                    <a:lnTo>
                      <a:pt x="417" y="669"/>
                    </a:lnTo>
                    <a:lnTo>
                      <a:pt x="417" y="669"/>
                    </a:lnTo>
                    <a:lnTo>
                      <a:pt x="421" y="673"/>
                    </a:lnTo>
                    <a:lnTo>
                      <a:pt x="426" y="677"/>
                    </a:lnTo>
                    <a:lnTo>
                      <a:pt x="426" y="677"/>
                    </a:lnTo>
                    <a:lnTo>
                      <a:pt x="439" y="677"/>
                    </a:lnTo>
                    <a:lnTo>
                      <a:pt x="452" y="677"/>
                    </a:lnTo>
                    <a:lnTo>
                      <a:pt x="452" y="677"/>
                    </a:lnTo>
                    <a:lnTo>
                      <a:pt x="474" y="673"/>
                    </a:lnTo>
                    <a:lnTo>
                      <a:pt x="508" y="673"/>
                    </a:lnTo>
                    <a:lnTo>
                      <a:pt x="508" y="673"/>
                    </a:lnTo>
                    <a:lnTo>
                      <a:pt x="517" y="677"/>
                    </a:lnTo>
                    <a:lnTo>
                      <a:pt x="521" y="677"/>
                    </a:lnTo>
                    <a:lnTo>
                      <a:pt x="539" y="686"/>
                    </a:lnTo>
                    <a:lnTo>
                      <a:pt x="539" y="686"/>
                    </a:lnTo>
                    <a:lnTo>
                      <a:pt x="547" y="682"/>
                    </a:lnTo>
                    <a:lnTo>
                      <a:pt x="547" y="682"/>
                    </a:lnTo>
                    <a:lnTo>
                      <a:pt x="552" y="682"/>
                    </a:lnTo>
                    <a:lnTo>
                      <a:pt x="556" y="682"/>
                    </a:lnTo>
                    <a:lnTo>
                      <a:pt x="556" y="682"/>
                    </a:lnTo>
                    <a:lnTo>
                      <a:pt x="556" y="690"/>
                    </a:lnTo>
                    <a:lnTo>
                      <a:pt x="556" y="690"/>
                    </a:lnTo>
                    <a:lnTo>
                      <a:pt x="556" y="699"/>
                    </a:lnTo>
                    <a:lnTo>
                      <a:pt x="556" y="699"/>
                    </a:lnTo>
                    <a:lnTo>
                      <a:pt x="556" y="707"/>
                    </a:lnTo>
                    <a:lnTo>
                      <a:pt x="556" y="707"/>
                    </a:lnTo>
                    <a:lnTo>
                      <a:pt x="560" y="707"/>
                    </a:lnTo>
                    <a:lnTo>
                      <a:pt x="565" y="707"/>
                    </a:lnTo>
                    <a:lnTo>
                      <a:pt x="569" y="703"/>
                    </a:lnTo>
                    <a:lnTo>
                      <a:pt x="578" y="694"/>
                    </a:lnTo>
                    <a:lnTo>
                      <a:pt x="578" y="694"/>
                    </a:lnTo>
                    <a:lnTo>
                      <a:pt x="578" y="699"/>
                    </a:lnTo>
                    <a:lnTo>
                      <a:pt x="578" y="699"/>
                    </a:lnTo>
                    <a:lnTo>
                      <a:pt x="578" y="699"/>
                    </a:lnTo>
                    <a:lnTo>
                      <a:pt x="578" y="699"/>
                    </a:lnTo>
                    <a:lnTo>
                      <a:pt x="587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600" y="707"/>
                    </a:lnTo>
                    <a:lnTo>
                      <a:pt x="600" y="707"/>
                    </a:lnTo>
                    <a:lnTo>
                      <a:pt x="595" y="733"/>
                    </a:lnTo>
                    <a:lnTo>
                      <a:pt x="595" y="733"/>
                    </a:lnTo>
                    <a:lnTo>
                      <a:pt x="591" y="737"/>
                    </a:lnTo>
                    <a:lnTo>
                      <a:pt x="591" y="737"/>
                    </a:lnTo>
                    <a:lnTo>
                      <a:pt x="587" y="746"/>
                    </a:lnTo>
                    <a:lnTo>
                      <a:pt x="582" y="755"/>
                    </a:lnTo>
                    <a:lnTo>
                      <a:pt x="582" y="755"/>
                    </a:lnTo>
                    <a:lnTo>
                      <a:pt x="587" y="767"/>
                    </a:lnTo>
                    <a:lnTo>
                      <a:pt x="587" y="767"/>
                    </a:lnTo>
                    <a:lnTo>
                      <a:pt x="587" y="772"/>
                    </a:lnTo>
                    <a:lnTo>
                      <a:pt x="587" y="772"/>
                    </a:lnTo>
                    <a:lnTo>
                      <a:pt x="578" y="780"/>
                    </a:lnTo>
                    <a:lnTo>
                      <a:pt x="574" y="793"/>
                    </a:lnTo>
                    <a:lnTo>
                      <a:pt x="569" y="815"/>
                    </a:lnTo>
                    <a:lnTo>
                      <a:pt x="569" y="815"/>
                    </a:lnTo>
                    <a:lnTo>
                      <a:pt x="569" y="827"/>
                    </a:lnTo>
                    <a:lnTo>
                      <a:pt x="565" y="836"/>
                    </a:lnTo>
                    <a:lnTo>
                      <a:pt x="565" y="836"/>
                    </a:lnTo>
                    <a:lnTo>
                      <a:pt x="556" y="845"/>
                    </a:lnTo>
                    <a:lnTo>
                      <a:pt x="543" y="866"/>
                    </a:lnTo>
                    <a:lnTo>
                      <a:pt x="534" y="883"/>
                    </a:lnTo>
                    <a:lnTo>
                      <a:pt x="534" y="883"/>
                    </a:lnTo>
                    <a:lnTo>
                      <a:pt x="530" y="887"/>
                    </a:lnTo>
                    <a:lnTo>
                      <a:pt x="526" y="892"/>
                    </a:lnTo>
                    <a:lnTo>
                      <a:pt x="517" y="896"/>
                    </a:lnTo>
                    <a:lnTo>
                      <a:pt x="517" y="896"/>
                    </a:lnTo>
                    <a:lnTo>
                      <a:pt x="508" y="909"/>
                    </a:lnTo>
                    <a:lnTo>
                      <a:pt x="504" y="935"/>
                    </a:lnTo>
                    <a:lnTo>
                      <a:pt x="504" y="935"/>
                    </a:lnTo>
                    <a:lnTo>
                      <a:pt x="491" y="935"/>
                    </a:lnTo>
                    <a:lnTo>
                      <a:pt x="491" y="935"/>
                    </a:lnTo>
                    <a:close/>
                    <a:moveTo>
                      <a:pt x="48" y="592"/>
                    </a:moveTo>
                    <a:lnTo>
                      <a:pt x="48" y="592"/>
                    </a:lnTo>
                    <a:lnTo>
                      <a:pt x="52" y="604"/>
                    </a:lnTo>
                    <a:lnTo>
                      <a:pt x="65" y="617"/>
                    </a:lnTo>
                    <a:lnTo>
                      <a:pt x="65" y="617"/>
                    </a:lnTo>
                    <a:lnTo>
                      <a:pt x="74" y="626"/>
                    </a:lnTo>
                    <a:lnTo>
                      <a:pt x="74" y="626"/>
                    </a:lnTo>
                    <a:lnTo>
                      <a:pt x="87" y="630"/>
                    </a:lnTo>
                    <a:lnTo>
                      <a:pt x="87" y="630"/>
                    </a:lnTo>
                    <a:lnTo>
                      <a:pt x="96" y="630"/>
                    </a:lnTo>
                    <a:lnTo>
                      <a:pt x="109" y="639"/>
                    </a:lnTo>
                    <a:lnTo>
                      <a:pt x="109" y="639"/>
                    </a:lnTo>
                    <a:lnTo>
                      <a:pt x="117" y="652"/>
                    </a:lnTo>
                    <a:lnTo>
                      <a:pt x="117" y="652"/>
                    </a:lnTo>
                    <a:lnTo>
                      <a:pt x="126" y="669"/>
                    </a:lnTo>
                    <a:lnTo>
                      <a:pt x="130" y="673"/>
                    </a:lnTo>
                    <a:lnTo>
                      <a:pt x="139" y="677"/>
                    </a:lnTo>
                    <a:lnTo>
                      <a:pt x="139" y="677"/>
                    </a:lnTo>
                    <a:lnTo>
                      <a:pt x="148" y="673"/>
                    </a:lnTo>
                    <a:lnTo>
                      <a:pt x="152" y="677"/>
                    </a:lnTo>
                    <a:lnTo>
                      <a:pt x="152" y="677"/>
                    </a:lnTo>
                    <a:lnTo>
                      <a:pt x="161" y="682"/>
                    </a:lnTo>
                    <a:lnTo>
                      <a:pt x="169" y="682"/>
                    </a:lnTo>
                    <a:lnTo>
                      <a:pt x="169" y="682"/>
                    </a:lnTo>
                    <a:lnTo>
                      <a:pt x="196" y="682"/>
                    </a:lnTo>
                    <a:lnTo>
                      <a:pt x="204" y="686"/>
                    </a:lnTo>
                    <a:lnTo>
                      <a:pt x="209" y="690"/>
                    </a:lnTo>
                    <a:lnTo>
                      <a:pt x="209" y="690"/>
                    </a:lnTo>
                    <a:lnTo>
                      <a:pt x="209" y="703"/>
                    </a:lnTo>
                    <a:lnTo>
                      <a:pt x="209" y="703"/>
                    </a:lnTo>
                    <a:lnTo>
                      <a:pt x="213" y="716"/>
                    </a:lnTo>
                    <a:lnTo>
                      <a:pt x="226" y="737"/>
                    </a:lnTo>
                    <a:lnTo>
                      <a:pt x="226" y="737"/>
                    </a:lnTo>
                    <a:lnTo>
                      <a:pt x="226" y="746"/>
                    </a:lnTo>
                    <a:lnTo>
                      <a:pt x="226" y="746"/>
                    </a:lnTo>
                    <a:lnTo>
                      <a:pt x="226" y="759"/>
                    </a:lnTo>
                    <a:lnTo>
                      <a:pt x="230" y="767"/>
                    </a:lnTo>
                    <a:lnTo>
                      <a:pt x="235" y="772"/>
                    </a:lnTo>
                    <a:lnTo>
                      <a:pt x="235" y="772"/>
                    </a:lnTo>
                    <a:lnTo>
                      <a:pt x="243" y="780"/>
                    </a:lnTo>
                    <a:lnTo>
                      <a:pt x="252" y="780"/>
                    </a:lnTo>
                    <a:lnTo>
                      <a:pt x="252" y="780"/>
                    </a:lnTo>
                    <a:lnTo>
                      <a:pt x="261" y="785"/>
                    </a:lnTo>
                    <a:lnTo>
                      <a:pt x="265" y="789"/>
                    </a:lnTo>
                    <a:lnTo>
                      <a:pt x="265" y="789"/>
                    </a:lnTo>
                    <a:lnTo>
                      <a:pt x="269" y="802"/>
                    </a:lnTo>
                    <a:lnTo>
                      <a:pt x="269" y="806"/>
                    </a:lnTo>
                    <a:lnTo>
                      <a:pt x="274" y="810"/>
                    </a:lnTo>
                    <a:lnTo>
                      <a:pt x="274" y="810"/>
                    </a:lnTo>
                    <a:lnTo>
                      <a:pt x="282" y="815"/>
                    </a:lnTo>
                    <a:lnTo>
                      <a:pt x="282" y="815"/>
                    </a:lnTo>
                    <a:lnTo>
                      <a:pt x="282" y="815"/>
                    </a:lnTo>
                    <a:lnTo>
                      <a:pt x="295" y="823"/>
                    </a:lnTo>
                    <a:lnTo>
                      <a:pt x="295" y="823"/>
                    </a:lnTo>
                    <a:lnTo>
                      <a:pt x="300" y="827"/>
                    </a:lnTo>
                    <a:lnTo>
                      <a:pt x="309" y="827"/>
                    </a:lnTo>
                    <a:lnTo>
                      <a:pt x="309" y="827"/>
                    </a:lnTo>
                    <a:lnTo>
                      <a:pt x="313" y="827"/>
                    </a:lnTo>
                    <a:lnTo>
                      <a:pt x="326" y="832"/>
                    </a:lnTo>
                    <a:lnTo>
                      <a:pt x="326" y="832"/>
                    </a:lnTo>
                    <a:lnTo>
                      <a:pt x="335" y="845"/>
                    </a:lnTo>
                    <a:lnTo>
                      <a:pt x="348" y="853"/>
                    </a:lnTo>
                    <a:lnTo>
                      <a:pt x="348" y="853"/>
                    </a:lnTo>
                    <a:lnTo>
                      <a:pt x="356" y="857"/>
                    </a:lnTo>
                    <a:lnTo>
                      <a:pt x="365" y="875"/>
                    </a:lnTo>
                    <a:lnTo>
                      <a:pt x="365" y="875"/>
                    </a:lnTo>
                    <a:lnTo>
                      <a:pt x="374" y="883"/>
                    </a:lnTo>
                    <a:lnTo>
                      <a:pt x="378" y="887"/>
                    </a:lnTo>
                    <a:lnTo>
                      <a:pt x="378" y="887"/>
                    </a:lnTo>
                    <a:lnTo>
                      <a:pt x="387" y="896"/>
                    </a:lnTo>
                    <a:lnTo>
                      <a:pt x="400" y="909"/>
                    </a:lnTo>
                    <a:lnTo>
                      <a:pt x="400" y="909"/>
                    </a:lnTo>
                    <a:lnTo>
                      <a:pt x="404" y="917"/>
                    </a:lnTo>
                    <a:lnTo>
                      <a:pt x="413" y="922"/>
                    </a:lnTo>
                    <a:lnTo>
                      <a:pt x="430" y="930"/>
                    </a:lnTo>
                    <a:lnTo>
                      <a:pt x="430" y="930"/>
                    </a:lnTo>
                    <a:lnTo>
                      <a:pt x="430" y="930"/>
                    </a:lnTo>
                    <a:lnTo>
                      <a:pt x="430" y="930"/>
                    </a:lnTo>
                    <a:lnTo>
                      <a:pt x="395" y="926"/>
                    </a:lnTo>
                    <a:lnTo>
                      <a:pt x="361" y="917"/>
                    </a:lnTo>
                    <a:lnTo>
                      <a:pt x="330" y="905"/>
                    </a:lnTo>
                    <a:lnTo>
                      <a:pt x="295" y="892"/>
                    </a:lnTo>
                    <a:lnTo>
                      <a:pt x="239" y="862"/>
                    </a:lnTo>
                    <a:lnTo>
                      <a:pt x="183" y="819"/>
                    </a:lnTo>
                    <a:lnTo>
                      <a:pt x="139" y="772"/>
                    </a:lnTo>
                    <a:lnTo>
                      <a:pt x="100" y="716"/>
                    </a:lnTo>
                    <a:lnTo>
                      <a:pt x="70" y="656"/>
                    </a:lnTo>
                    <a:lnTo>
                      <a:pt x="57" y="622"/>
                    </a:lnTo>
                    <a:lnTo>
                      <a:pt x="48" y="592"/>
                    </a:lnTo>
                    <a:lnTo>
                      <a:pt x="48" y="592"/>
                    </a:lnTo>
                    <a:close/>
                    <a:moveTo>
                      <a:pt x="461" y="34"/>
                    </a:moveTo>
                    <a:lnTo>
                      <a:pt x="461" y="34"/>
                    </a:lnTo>
                    <a:lnTo>
                      <a:pt x="491" y="34"/>
                    </a:lnTo>
                    <a:lnTo>
                      <a:pt x="491" y="34"/>
                    </a:lnTo>
                    <a:lnTo>
                      <a:pt x="534" y="34"/>
                    </a:lnTo>
                    <a:lnTo>
                      <a:pt x="574" y="39"/>
                    </a:lnTo>
                    <a:lnTo>
                      <a:pt x="613" y="47"/>
                    </a:lnTo>
                    <a:lnTo>
                      <a:pt x="652" y="60"/>
                    </a:lnTo>
                    <a:lnTo>
                      <a:pt x="686" y="77"/>
                    </a:lnTo>
                    <a:lnTo>
                      <a:pt x="721" y="94"/>
                    </a:lnTo>
                    <a:lnTo>
                      <a:pt x="756" y="116"/>
                    </a:lnTo>
                    <a:lnTo>
                      <a:pt x="786" y="137"/>
                    </a:lnTo>
                    <a:lnTo>
                      <a:pt x="812" y="163"/>
                    </a:lnTo>
                    <a:lnTo>
                      <a:pt x="839" y="193"/>
                    </a:lnTo>
                    <a:lnTo>
                      <a:pt x="865" y="223"/>
                    </a:lnTo>
                    <a:lnTo>
                      <a:pt x="886" y="253"/>
                    </a:lnTo>
                    <a:lnTo>
                      <a:pt x="904" y="287"/>
                    </a:lnTo>
                    <a:lnTo>
                      <a:pt x="921" y="321"/>
                    </a:lnTo>
                    <a:lnTo>
                      <a:pt x="930" y="360"/>
                    </a:lnTo>
                    <a:lnTo>
                      <a:pt x="943" y="399"/>
                    </a:lnTo>
                    <a:lnTo>
                      <a:pt x="943" y="399"/>
                    </a:lnTo>
                    <a:lnTo>
                      <a:pt x="938" y="420"/>
                    </a:lnTo>
                    <a:lnTo>
                      <a:pt x="934" y="446"/>
                    </a:lnTo>
                    <a:lnTo>
                      <a:pt x="934" y="446"/>
                    </a:lnTo>
                    <a:lnTo>
                      <a:pt x="934" y="476"/>
                    </a:lnTo>
                    <a:lnTo>
                      <a:pt x="930" y="497"/>
                    </a:lnTo>
                    <a:lnTo>
                      <a:pt x="930" y="497"/>
                    </a:lnTo>
                    <a:lnTo>
                      <a:pt x="921" y="523"/>
                    </a:lnTo>
                    <a:lnTo>
                      <a:pt x="917" y="544"/>
                    </a:lnTo>
                    <a:lnTo>
                      <a:pt x="912" y="570"/>
                    </a:lnTo>
                    <a:lnTo>
                      <a:pt x="912" y="570"/>
                    </a:lnTo>
                    <a:lnTo>
                      <a:pt x="912" y="583"/>
                    </a:lnTo>
                    <a:lnTo>
                      <a:pt x="912" y="583"/>
                    </a:lnTo>
                    <a:lnTo>
                      <a:pt x="904" y="596"/>
                    </a:lnTo>
                    <a:lnTo>
                      <a:pt x="904" y="604"/>
                    </a:lnTo>
                    <a:lnTo>
                      <a:pt x="904" y="604"/>
                    </a:lnTo>
                    <a:lnTo>
                      <a:pt x="899" y="609"/>
                    </a:lnTo>
                    <a:lnTo>
                      <a:pt x="895" y="617"/>
                    </a:lnTo>
                    <a:lnTo>
                      <a:pt x="895" y="617"/>
                    </a:lnTo>
                    <a:lnTo>
                      <a:pt x="891" y="613"/>
                    </a:lnTo>
                    <a:lnTo>
                      <a:pt x="891" y="613"/>
                    </a:lnTo>
                    <a:lnTo>
                      <a:pt x="891" y="604"/>
                    </a:lnTo>
                    <a:lnTo>
                      <a:pt x="891" y="604"/>
                    </a:lnTo>
                    <a:lnTo>
                      <a:pt x="891" y="587"/>
                    </a:lnTo>
                    <a:lnTo>
                      <a:pt x="886" y="574"/>
                    </a:lnTo>
                    <a:lnTo>
                      <a:pt x="878" y="566"/>
                    </a:lnTo>
                    <a:lnTo>
                      <a:pt x="878" y="566"/>
                    </a:lnTo>
                    <a:lnTo>
                      <a:pt x="878" y="557"/>
                    </a:lnTo>
                    <a:lnTo>
                      <a:pt x="878" y="557"/>
                    </a:lnTo>
                    <a:lnTo>
                      <a:pt x="878" y="557"/>
                    </a:lnTo>
                    <a:lnTo>
                      <a:pt x="878" y="557"/>
                    </a:lnTo>
                    <a:lnTo>
                      <a:pt x="873" y="549"/>
                    </a:lnTo>
                    <a:lnTo>
                      <a:pt x="873" y="540"/>
                    </a:lnTo>
                    <a:lnTo>
                      <a:pt x="865" y="536"/>
                    </a:lnTo>
                    <a:lnTo>
                      <a:pt x="865" y="536"/>
                    </a:lnTo>
                    <a:lnTo>
                      <a:pt x="860" y="532"/>
                    </a:lnTo>
                    <a:lnTo>
                      <a:pt x="860" y="532"/>
                    </a:lnTo>
                    <a:lnTo>
                      <a:pt x="852" y="519"/>
                    </a:lnTo>
                    <a:lnTo>
                      <a:pt x="843" y="510"/>
                    </a:lnTo>
                    <a:lnTo>
                      <a:pt x="839" y="510"/>
                    </a:lnTo>
                    <a:lnTo>
                      <a:pt x="839" y="510"/>
                    </a:lnTo>
                    <a:lnTo>
                      <a:pt x="834" y="502"/>
                    </a:lnTo>
                    <a:lnTo>
                      <a:pt x="834" y="502"/>
                    </a:lnTo>
                    <a:lnTo>
                      <a:pt x="843" y="484"/>
                    </a:lnTo>
                    <a:lnTo>
                      <a:pt x="843" y="484"/>
                    </a:lnTo>
                    <a:lnTo>
                      <a:pt x="843" y="476"/>
                    </a:lnTo>
                    <a:lnTo>
                      <a:pt x="843" y="476"/>
                    </a:lnTo>
                    <a:lnTo>
                      <a:pt x="843" y="472"/>
                    </a:lnTo>
                    <a:lnTo>
                      <a:pt x="839" y="467"/>
                    </a:lnTo>
                    <a:lnTo>
                      <a:pt x="839" y="467"/>
                    </a:lnTo>
                    <a:lnTo>
                      <a:pt x="834" y="463"/>
                    </a:lnTo>
                    <a:lnTo>
                      <a:pt x="834" y="463"/>
                    </a:lnTo>
                    <a:lnTo>
                      <a:pt x="834" y="459"/>
                    </a:lnTo>
                    <a:lnTo>
                      <a:pt x="839" y="454"/>
                    </a:lnTo>
                    <a:lnTo>
                      <a:pt x="821" y="446"/>
                    </a:lnTo>
                    <a:lnTo>
                      <a:pt x="821" y="446"/>
                    </a:lnTo>
                    <a:lnTo>
                      <a:pt x="817" y="446"/>
                    </a:lnTo>
                    <a:lnTo>
                      <a:pt x="812" y="446"/>
                    </a:lnTo>
                    <a:lnTo>
                      <a:pt x="799" y="454"/>
                    </a:lnTo>
                    <a:lnTo>
                      <a:pt x="799" y="454"/>
                    </a:lnTo>
                    <a:lnTo>
                      <a:pt x="791" y="463"/>
                    </a:lnTo>
                    <a:lnTo>
                      <a:pt x="786" y="467"/>
                    </a:lnTo>
                    <a:lnTo>
                      <a:pt x="786" y="467"/>
                    </a:lnTo>
                    <a:lnTo>
                      <a:pt x="778" y="463"/>
                    </a:lnTo>
                    <a:lnTo>
                      <a:pt x="769" y="463"/>
                    </a:lnTo>
                    <a:lnTo>
                      <a:pt x="769" y="463"/>
                    </a:lnTo>
                    <a:lnTo>
                      <a:pt x="756" y="472"/>
                    </a:lnTo>
                    <a:lnTo>
                      <a:pt x="747" y="489"/>
                    </a:lnTo>
                    <a:lnTo>
                      <a:pt x="747" y="489"/>
                    </a:lnTo>
                    <a:lnTo>
                      <a:pt x="743" y="493"/>
                    </a:lnTo>
                    <a:lnTo>
                      <a:pt x="739" y="493"/>
                    </a:lnTo>
                    <a:lnTo>
                      <a:pt x="739" y="493"/>
                    </a:lnTo>
                    <a:lnTo>
                      <a:pt x="730" y="497"/>
                    </a:lnTo>
                    <a:lnTo>
                      <a:pt x="726" y="502"/>
                    </a:lnTo>
                    <a:lnTo>
                      <a:pt x="721" y="506"/>
                    </a:lnTo>
                    <a:lnTo>
                      <a:pt x="721" y="506"/>
                    </a:lnTo>
                    <a:lnTo>
                      <a:pt x="713" y="510"/>
                    </a:lnTo>
                    <a:lnTo>
                      <a:pt x="713" y="510"/>
                    </a:lnTo>
                    <a:lnTo>
                      <a:pt x="682" y="502"/>
                    </a:lnTo>
                    <a:lnTo>
                      <a:pt x="660" y="497"/>
                    </a:lnTo>
                    <a:lnTo>
                      <a:pt x="652" y="493"/>
                    </a:lnTo>
                    <a:lnTo>
                      <a:pt x="652" y="493"/>
                    </a:lnTo>
                    <a:lnTo>
                      <a:pt x="639" y="489"/>
                    </a:lnTo>
                    <a:lnTo>
                      <a:pt x="634" y="484"/>
                    </a:lnTo>
                    <a:lnTo>
                      <a:pt x="634" y="484"/>
                    </a:lnTo>
                    <a:lnTo>
                      <a:pt x="634" y="480"/>
                    </a:lnTo>
                    <a:lnTo>
                      <a:pt x="634" y="480"/>
                    </a:lnTo>
                    <a:lnTo>
                      <a:pt x="634" y="476"/>
                    </a:lnTo>
                    <a:lnTo>
                      <a:pt x="634" y="476"/>
                    </a:lnTo>
                    <a:lnTo>
                      <a:pt x="630" y="467"/>
                    </a:lnTo>
                    <a:lnTo>
                      <a:pt x="626" y="459"/>
                    </a:lnTo>
                    <a:lnTo>
                      <a:pt x="626" y="459"/>
                    </a:lnTo>
                    <a:lnTo>
                      <a:pt x="621" y="454"/>
                    </a:lnTo>
                    <a:lnTo>
                      <a:pt x="621" y="442"/>
                    </a:lnTo>
                    <a:lnTo>
                      <a:pt x="621" y="442"/>
                    </a:lnTo>
                    <a:lnTo>
                      <a:pt x="621" y="442"/>
                    </a:lnTo>
                    <a:lnTo>
                      <a:pt x="604" y="429"/>
                    </a:lnTo>
                    <a:lnTo>
                      <a:pt x="604" y="429"/>
                    </a:lnTo>
                    <a:lnTo>
                      <a:pt x="608" y="403"/>
                    </a:lnTo>
                    <a:lnTo>
                      <a:pt x="608" y="403"/>
                    </a:lnTo>
                    <a:lnTo>
                      <a:pt x="604" y="377"/>
                    </a:lnTo>
                    <a:lnTo>
                      <a:pt x="604" y="377"/>
                    </a:lnTo>
                    <a:lnTo>
                      <a:pt x="600" y="364"/>
                    </a:lnTo>
                    <a:lnTo>
                      <a:pt x="600" y="364"/>
                    </a:lnTo>
                    <a:lnTo>
                      <a:pt x="604" y="356"/>
                    </a:lnTo>
                    <a:lnTo>
                      <a:pt x="604" y="356"/>
                    </a:lnTo>
                    <a:lnTo>
                      <a:pt x="604" y="334"/>
                    </a:lnTo>
                    <a:lnTo>
                      <a:pt x="604" y="334"/>
                    </a:lnTo>
                    <a:lnTo>
                      <a:pt x="604" y="317"/>
                    </a:lnTo>
                    <a:lnTo>
                      <a:pt x="604" y="317"/>
                    </a:lnTo>
                    <a:lnTo>
                      <a:pt x="604" y="304"/>
                    </a:lnTo>
                    <a:lnTo>
                      <a:pt x="604" y="304"/>
                    </a:lnTo>
                    <a:lnTo>
                      <a:pt x="608" y="296"/>
                    </a:lnTo>
                    <a:lnTo>
                      <a:pt x="608" y="296"/>
                    </a:lnTo>
                    <a:lnTo>
                      <a:pt x="630" y="270"/>
                    </a:lnTo>
                    <a:lnTo>
                      <a:pt x="630" y="270"/>
                    </a:lnTo>
                    <a:lnTo>
                      <a:pt x="639" y="257"/>
                    </a:lnTo>
                    <a:lnTo>
                      <a:pt x="643" y="249"/>
                    </a:lnTo>
                    <a:lnTo>
                      <a:pt x="643" y="249"/>
                    </a:lnTo>
                    <a:lnTo>
                      <a:pt x="647" y="240"/>
                    </a:lnTo>
                    <a:lnTo>
                      <a:pt x="656" y="227"/>
                    </a:lnTo>
                    <a:lnTo>
                      <a:pt x="656" y="227"/>
                    </a:lnTo>
                    <a:lnTo>
                      <a:pt x="660" y="219"/>
                    </a:lnTo>
                    <a:lnTo>
                      <a:pt x="669" y="214"/>
                    </a:lnTo>
                    <a:lnTo>
                      <a:pt x="686" y="210"/>
                    </a:lnTo>
                    <a:lnTo>
                      <a:pt x="695" y="206"/>
                    </a:lnTo>
                    <a:lnTo>
                      <a:pt x="695" y="206"/>
                    </a:lnTo>
                    <a:lnTo>
                      <a:pt x="704" y="201"/>
                    </a:lnTo>
                    <a:lnTo>
                      <a:pt x="708" y="193"/>
                    </a:lnTo>
                    <a:lnTo>
                      <a:pt x="708" y="193"/>
                    </a:lnTo>
                    <a:lnTo>
                      <a:pt x="704" y="189"/>
                    </a:lnTo>
                    <a:lnTo>
                      <a:pt x="704" y="189"/>
                    </a:lnTo>
                    <a:lnTo>
                      <a:pt x="704" y="189"/>
                    </a:lnTo>
                    <a:lnTo>
                      <a:pt x="713" y="180"/>
                    </a:lnTo>
                    <a:lnTo>
                      <a:pt x="721" y="176"/>
                    </a:lnTo>
                    <a:lnTo>
                      <a:pt x="730" y="171"/>
                    </a:lnTo>
                    <a:lnTo>
                      <a:pt x="730" y="171"/>
                    </a:lnTo>
                    <a:lnTo>
                      <a:pt x="739" y="167"/>
                    </a:lnTo>
                    <a:lnTo>
                      <a:pt x="743" y="163"/>
                    </a:lnTo>
                    <a:lnTo>
                      <a:pt x="743" y="163"/>
                    </a:lnTo>
                    <a:lnTo>
                      <a:pt x="743" y="159"/>
                    </a:lnTo>
                    <a:lnTo>
                      <a:pt x="743" y="159"/>
                    </a:lnTo>
                    <a:lnTo>
                      <a:pt x="739" y="150"/>
                    </a:lnTo>
                    <a:lnTo>
                      <a:pt x="730" y="137"/>
                    </a:lnTo>
                    <a:lnTo>
                      <a:pt x="730" y="137"/>
                    </a:lnTo>
                    <a:lnTo>
                      <a:pt x="730" y="137"/>
                    </a:lnTo>
                    <a:lnTo>
                      <a:pt x="717" y="133"/>
                    </a:lnTo>
                    <a:lnTo>
                      <a:pt x="708" y="133"/>
                    </a:lnTo>
                    <a:lnTo>
                      <a:pt x="708" y="133"/>
                    </a:lnTo>
                    <a:lnTo>
                      <a:pt x="699" y="137"/>
                    </a:lnTo>
                    <a:lnTo>
                      <a:pt x="686" y="133"/>
                    </a:lnTo>
                    <a:lnTo>
                      <a:pt x="686" y="133"/>
                    </a:lnTo>
                    <a:lnTo>
                      <a:pt x="678" y="133"/>
                    </a:lnTo>
                    <a:lnTo>
                      <a:pt x="669" y="137"/>
                    </a:lnTo>
                    <a:lnTo>
                      <a:pt x="660" y="150"/>
                    </a:lnTo>
                    <a:lnTo>
                      <a:pt x="660" y="150"/>
                    </a:lnTo>
                    <a:lnTo>
                      <a:pt x="660" y="154"/>
                    </a:lnTo>
                    <a:lnTo>
                      <a:pt x="656" y="159"/>
                    </a:lnTo>
                    <a:lnTo>
                      <a:pt x="656" y="159"/>
                    </a:lnTo>
                    <a:lnTo>
                      <a:pt x="643" y="159"/>
                    </a:lnTo>
                    <a:lnTo>
                      <a:pt x="634" y="159"/>
                    </a:lnTo>
                    <a:lnTo>
                      <a:pt x="634" y="159"/>
                    </a:lnTo>
                    <a:lnTo>
                      <a:pt x="630" y="167"/>
                    </a:lnTo>
                    <a:lnTo>
                      <a:pt x="630" y="167"/>
                    </a:lnTo>
                    <a:lnTo>
                      <a:pt x="634" y="176"/>
                    </a:lnTo>
                    <a:lnTo>
                      <a:pt x="639" y="180"/>
                    </a:lnTo>
                    <a:lnTo>
                      <a:pt x="639" y="180"/>
                    </a:lnTo>
                    <a:lnTo>
                      <a:pt x="643" y="189"/>
                    </a:lnTo>
                    <a:lnTo>
                      <a:pt x="643" y="189"/>
                    </a:lnTo>
                    <a:lnTo>
                      <a:pt x="643" y="189"/>
                    </a:lnTo>
                    <a:lnTo>
                      <a:pt x="643" y="189"/>
                    </a:lnTo>
                    <a:lnTo>
                      <a:pt x="630" y="184"/>
                    </a:lnTo>
                    <a:lnTo>
                      <a:pt x="630" y="184"/>
                    </a:lnTo>
                    <a:lnTo>
                      <a:pt x="630" y="184"/>
                    </a:lnTo>
                    <a:lnTo>
                      <a:pt x="626" y="184"/>
                    </a:lnTo>
                    <a:lnTo>
                      <a:pt x="621" y="189"/>
                    </a:lnTo>
                    <a:lnTo>
                      <a:pt x="617" y="197"/>
                    </a:lnTo>
                    <a:lnTo>
                      <a:pt x="617" y="197"/>
                    </a:lnTo>
                    <a:lnTo>
                      <a:pt x="617" y="201"/>
                    </a:lnTo>
                    <a:lnTo>
                      <a:pt x="613" y="206"/>
                    </a:lnTo>
                    <a:lnTo>
                      <a:pt x="613" y="206"/>
                    </a:lnTo>
                    <a:lnTo>
                      <a:pt x="604" y="210"/>
                    </a:lnTo>
                    <a:lnTo>
                      <a:pt x="604" y="219"/>
                    </a:lnTo>
                    <a:lnTo>
                      <a:pt x="604" y="219"/>
                    </a:lnTo>
                    <a:lnTo>
                      <a:pt x="604" y="223"/>
                    </a:lnTo>
                    <a:lnTo>
                      <a:pt x="608" y="227"/>
                    </a:lnTo>
                    <a:lnTo>
                      <a:pt x="613" y="236"/>
                    </a:lnTo>
                    <a:lnTo>
                      <a:pt x="613" y="236"/>
                    </a:lnTo>
                    <a:lnTo>
                      <a:pt x="613" y="240"/>
                    </a:lnTo>
                    <a:lnTo>
                      <a:pt x="613" y="240"/>
                    </a:lnTo>
                    <a:lnTo>
                      <a:pt x="608" y="249"/>
                    </a:lnTo>
                    <a:lnTo>
                      <a:pt x="600" y="257"/>
                    </a:lnTo>
                    <a:lnTo>
                      <a:pt x="600" y="257"/>
                    </a:lnTo>
                    <a:lnTo>
                      <a:pt x="595" y="261"/>
                    </a:lnTo>
                    <a:lnTo>
                      <a:pt x="595" y="261"/>
                    </a:lnTo>
                    <a:lnTo>
                      <a:pt x="587" y="266"/>
                    </a:lnTo>
                    <a:lnTo>
                      <a:pt x="587" y="266"/>
                    </a:lnTo>
                    <a:lnTo>
                      <a:pt x="578" y="257"/>
                    </a:lnTo>
                    <a:lnTo>
                      <a:pt x="578" y="261"/>
                    </a:lnTo>
                    <a:lnTo>
                      <a:pt x="565" y="266"/>
                    </a:lnTo>
                    <a:lnTo>
                      <a:pt x="565" y="266"/>
                    </a:lnTo>
                    <a:lnTo>
                      <a:pt x="565" y="266"/>
                    </a:lnTo>
                    <a:lnTo>
                      <a:pt x="565" y="266"/>
                    </a:lnTo>
                    <a:lnTo>
                      <a:pt x="560" y="257"/>
                    </a:lnTo>
                    <a:lnTo>
                      <a:pt x="560" y="257"/>
                    </a:lnTo>
                    <a:lnTo>
                      <a:pt x="556" y="249"/>
                    </a:lnTo>
                    <a:lnTo>
                      <a:pt x="556" y="249"/>
                    </a:lnTo>
                    <a:lnTo>
                      <a:pt x="552" y="240"/>
                    </a:lnTo>
                    <a:lnTo>
                      <a:pt x="552" y="240"/>
                    </a:lnTo>
                    <a:lnTo>
                      <a:pt x="556" y="231"/>
                    </a:lnTo>
                    <a:lnTo>
                      <a:pt x="556" y="231"/>
                    </a:lnTo>
                    <a:lnTo>
                      <a:pt x="560" y="223"/>
                    </a:lnTo>
                    <a:lnTo>
                      <a:pt x="565" y="214"/>
                    </a:lnTo>
                    <a:lnTo>
                      <a:pt x="565" y="214"/>
                    </a:lnTo>
                    <a:lnTo>
                      <a:pt x="565" y="210"/>
                    </a:lnTo>
                    <a:lnTo>
                      <a:pt x="560" y="206"/>
                    </a:lnTo>
                    <a:lnTo>
                      <a:pt x="560" y="206"/>
                    </a:lnTo>
                    <a:lnTo>
                      <a:pt x="552" y="206"/>
                    </a:lnTo>
                    <a:lnTo>
                      <a:pt x="547" y="206"/>
                    </a:lnTo>
                    <a:lnTo>
                      <a:pt x="547" y="206"/>
                    </a:lnTo>
                    <a:lnTo>
                      <a:pt x="547" y="206"/>
                    </a:lnTo>
                    <a:lnTo>
                      <a:pt x="547" y="206"/>
                    </a:lnTo>
                    <a:lnTo>
                      <a:pt x="543" y="189"/>
                    </a:lnTo>
                    <a:lnTo>
                      <a:pt x="543" y="189"/>
                    </a:lnTo>
                    <a:lnTo>
                      <a:pt x="534" y="193"/>
                    </a:lnTo>
                    <a:lnTo>
                      <a:pt x="534" y="193"/>
                    </a:lnTo>
                    <a:lnTo>
                      <a:pt x="530" y="189"/>
                    </a:lnTo>
                    <a:lnTo>
                      <a:pt x="530" y="189"/>
                    </a:lnTo>
                    <a:lnTo>
                      <a:pt x="530" y="176"/>
                    </a:lnTo>
                    <a:lnTo>
                      <a:pt x="530" y="176"/>
                    </a:lnTo>
                    <a:lnTo>
                      <a:pt x="534" y="167"/>
                    </a:lnTo>
                    <a:lnTo>
                      <a:pt x="534" y="167"/>
                    </a:lnTo>
                    <a:lnTo>
                      <a:pt x="530" y="159"/>
                    </a:lnTo>
                    <a:lnTo>
                      <a:pt x="526" y="154"/>
                    </a:lnTo>
                    <a:lnTo>
                      <a:pt x="526" y="154"/>
                    </a:lnTo>
                    <a:lnTo>
                      <a:pt x="526" y="150"/>
                    </a:lnTo>
                    <a:lnTo>
                      <a:pt x="526" y="150"/>
                    </a:lnTo>
                    <a:lnTo>
                      <a:pt x="526" y="146"/>
                    </a:lnTo>
                    <a:lnTo>
                      <a:pt x="526" y="146"/>
                    </a:lnTo>
                    <a:lnTo>
                      <a:pt x="530" y="137"/>
                    </a:lnTo>
                    <a:lnTo>
                      <a:pt x="530" y="137"/>
                    </a:lnTo>
                    <a:lnTo>
                      <a:pt x="526" y="129"/>
                    </a:lnTo>
                    <a:lnTo>
                      <a:pt x="526" y="129"/>
                    </a:lnTo>
                    <a:lnTo>
                      <a:pt x="530" y="116"/>
                    </a:lnTo>
                    <a:lnTo>
                      <a:pt x="530" y="116"/>
                    </a:lnTo>
                    <a:lnTo>
                      <a:pt x="534" y="111"/>
                    </a:lnTo>
                    <a:lnTo>
                      <a:pt x="534" y="111"/>
                    </a:lnTo>
                    <a:lnTo>
                      <a:pt x="539" y="107"/>
                    </a:lnTo>
                    <a:lnTo>
                      <a:pt x="543" y="103"/>
                    </a:lnTo>
                    <a:lnTo>
                      <a:pt x="543" y="103"/>
                    </a:lnTo>
                    <a:lnTo>
                      <a:pt x="543" y="99"/>
                    </a:lnTo>
                    <a:lnTo>
                      <a:pt x="543" y="99"/>
                    </a:lnTo>
                    <a:lnTo>
                      <a:pt x="539" y="94"/>
                    </a:lnTo>
                    <a:lnTo>
                      <a:pt x="534" y="90"/>
                    </a:lnTo>
                    <a:lnTo>
                      <a:pt x="534" y="90"/>
                    </a:lnTo>
                    <a:lnTo>
                      <a:pt x="530" y="81"/>
                    </a:lnTo>
                    <a:lnTo>
                      <a:pt x="530" y="81"/>
                    </a:lnTo>
                    <a:lnTo>
                      <a:pt x="526" y="73"/>
                    </a:lnTo>
                    <a:lnTo>
                      <a:pt x="521" y="69"/>
                    </a:lnTo>
                    <a:lnTo>
                      <a:pt x="513" y="69"/>
                    </a:lnTo>
                    <a:lnTo>
                      <a:pt x="513" y="69"/>
                    </a:lnTo>
                    <a:lnTo>
                      <a:pt x="508" y="64"/>
                    </a:lnTo>
                    <a:lnTo>
                      <a:pt x="508" y="64"/>
                    </a:lnTo>
                    <a:lnTo>
                      <a:pt x="504" y="56"/>
                    </a:lnTo>
                    <a:lnTo>
                      <a:pt x="504" y="51"/>
                    </a:lnTo>
                    <a:lnTo>
                      <a:pt x="487" y="47"/>
                    </a:lnTo>
                    <a:lnTo>
                      <a:pt x="482" y="60"/>
                    </a:lnTo>
                    <a:lnTo>
                      <a:pt x="482" y="60"/>
                    </a:lnTo>
                    <a:lnTo>
                      <a:pt x="474" y="69"/>
                    </a:lnTo>
                    <a:lnTo>
                      <a:pt x="474" y="86"/>
                    </a:lnTo>
                    <a:lnTo>
                      <a:pt x="474" y="86"/>
                    </a:lnTo>
                    <a:lnTo>
                      <a:pt x="474" y="94"/>
                    </a:lnTo>
                    <a:lnTo>
                      <a:pt x="478" y="103"/>
                    </a:lnTo>
                    <a:lnTo>
                      <a:pt x="478" y="103"/>
                    </a:lnTo>
                    <a:lnTo>
                      <a:pt x="482" y="107"/>
                    </a:lnTo>
                    <a:lnTo>
                      <a:pt x="482" y="111"/>
                    </a:lnTo>
                    <a:lnTo>
                      <a:pt x="482" y="111"/>
                    </a:lnTo>
                    <a:lnTo>
                      <a:pt x="474" y="111"/>
                    </a:lnTo>
                    <a:lnTo>
                      <a:pt x="465" y="103"/>
                    </a:lnTo>
                    <a:lnTo>
                      <a:pt x="465" y="103"/>
                    </a:lnTo>
                    <a:lnTo>
                      <a:pt x="452" y="99"/>
                    </a:lnTo>
                    <a:lnTo>
                      <a:pt x="452" y="99"/>
                    </a:lnTo>
                    <a:lnTo>
                      <a:pt x="448" y="94"/>
                    </a:lnTo>
                    <a:lnTo>
                      <a:pt x="448" y="94"/>
                    </a:lnTo>
                    <a:lnTo>
                      <a:pt x="448" y="86"/>
                    </a:lnTo>
                    <a:lnTo>
                      <a:pt x="443" y="81"/>
                    </a:lnTo>
                    <a:lnTo>
                      <a:pt x="443" y="81"/>
                    </a:lnTo>
                    <a:lnTo>
                      <a:pt x="443" y="69"/>
                    </a:lnTo>
                    <a:lnTo>
                      <a:pt x="439" y="73"/>
                    </a:lnTo>
                    <a:lnTo>
                      <a:pt x="443" y="60"/>
                    </a:lnTo>
                    <a:lnTo>
                      <a:pt x="443" y="60"/>
                    </a:lnTo>
                    <a:lnTo>
                      <a:pt x="443" y="51"/>
                    </a:lnTo>
                    <a:lnTo>
                      <a:pt x="443" y="51"/>
                    </a:lnTo>
                    <a:lnTo>
                      <a:pt x="452" y="43"/>
                    </a:lnTo>
                    <a:lnTo>
                      <a:pt x="452" y="43"/>
                    </a:lnTo>
                    <a:lnTo>
                      <a:pt x="461" y="34"/>
                    </a:lnTo>
                    <a:lnTo>
                      <a:pt x="461" y="34"/>
                    </a:lnTo>
                    <a:close/>
                    <a:moveTo>
                      <a:pt x="491" y="0"/>
                    </a:moveTo>
                    <a:lnTo>
                      <a:pt x="491" y="0"/>
                    </a:lnTo>
                    <a:lnTo>
                      <a:pt x="443" y="0"/>
                    </a:lnTo>
                    <a:lnTo>
                      <a:pt x="391" y="9"/>
                    </a:lnTo>
                    <a:lnTo>
                      <a:pt x="348" y="21"/>
                    </a:lnTo>
                    <a:lnTo>
                      <a:pt x="300" y="39"/>
                    </a:lnTo>
                    <a:lnTo>
                      <a:pt x="256" y="56"/>
                    </a:lnTo>
                    <a:lnTo>
                      <a:pt x="217" y="81"/>
                    </a:lnTo>
                    <a:lnTo>
                      <a:pt x="178" y="111"/>
                    </a:lnTo>
                    <a:lnTo>
                      <a:pt x="143" y="141"/>
                    </a:lnTo>
                    <a:lnTo>
                      <a:pt x="113" y="176"/>
                    </a:lnTo>
                    <a:lnTo>
                      <a:pt x="83" y="214"/>
                    </a:lnTo>
                    <a:lnTo>
                      <a:pt x="61" y="253"/>
                    </a:lnTo>
                    <a:lnTo>
                      <a:pt x="39" y="296"/>
                    </a:lnTo>
                    <a:lnTo>
                      <a:pt x="22" y="339"/>
                    </a:lnTo>
                    <a:lnTo>
                      <a:pt x="9" y="386"/>
                    </a:lnTo>
                    <a:lnTo>
                      <a:pt x="4" y="433"/>
                    </a:lnTo>
                    <a:lnTo>
                      <a:pt x="0" y="484"/>
                    </a:lnTo>
                    <a:lnTo>
                      <a:pt x="0" y="484"/>
                    </a:lnTo>
                    <a:lnTo>
                      <a:pt x="4" y="536"/>
                    </a:lnTo>
                    <a:lnTo>
                      <a:pt x="9" y="583"/>
                    </a:lnTo>
                    <a:lnTo>
                      <a:pt x="22" y="630"/>
                    </a:lnTo>
                    <a:lnTo>
                      <a:pt x="39" y="673"/>
                    </a:lnTo>
                    <a:lnTo>
                      <a:pt x="61" y="716"/>
                    </a:lnTo>
                    <a:lnTo>
                      <a:pt x="83" y="755"/>
                    </a:lnTo>
                    <a:lnTo>
                      <a:pt x="113" y="793"/>
                    </a:lnTo>
                    <a:lnTo>
                      <a:pt x="143" y="827"/>
                    </a:lnTo>
                    <a:lnTo>
                      <a:pt x="178" y="857"/>
                    </a:lnTo>
                    <a:lnTo>
                      <a:pt x="217" y="887"/>
                    </a:lnTo>
                    <a:lnTo>
                      <a:pt x="256" y="913"/>
                    </a:lnTo>
                    <a:lnTo>
                      <a:pt x="300" y="930"/>
                    </a:lnTo>
                    <a:lnTo>
                      <a:pt x="348" y="947"/>
                    </a:lnTo>
                    <a:lnTo>
                      <a:pt x="391" y="960"/>
                    </a:lnTo>
                    <a:lnTo>
                      <a:pt x="443" y="969"/>
                    </a:lnTo>
                    <a:lnTo>
                      <a:pt x="491" y="969"/>
                    </a:lnTo>
                    <a:lnTo>
                      <a:pt x="491" y="969"/>
                    </a:lnTo>
                    <a:lnTo>
                      <a:pt x="543" y="969"/>
                    </a:lnTo>
                    <a:lnTo>
                      <a:pt x="591" y="960"/>
                    </a:lnTo>
                    <a:lnTo>
                      <a:pt x="639" y="947"/>
                    </a:lnTo>
                    <a:lnTo>
                      <a:pt x="682" y="930"/>
                    </a:lnTo>
                    <a:lnTo>
                      <a:pt x="726" y="913"/>
                    </a:lnTo>
                    <a:lnTo>
                      <a:pt x="769" y="887"/>
                    </a:lnTo>
                    <a:lnTo>
                      <a:pt x="804" y="857"/>
                    </a:lnTo>
                    <a:lnTo>
                      <a:pt x="839" y="827"/>
                    </a:lnTo>
                    <a:lnTo>
                      <a:pt x="873" y="793"/>
                    </a:lnTo>
                    <a:lnTo>
                      <a:pt x="899" y="755"/>
                    </a:lnTo>
                    <a:lnTo>
                      <a:pt x="925" y="716"/>
                    </a:lnTo>
                    <a:lnTo>
                      <a:pt x="947" y="673"/>
                    </a:lnTo>
                    <a:lnTo>
                      <a:pt x="960" y="630"/>
                    </a:lnTo>
                    <a:lnTo>
                      <a:pt x="973" y="583"/>
                    </a:lnTo>
                    <a:lnTo>
                      <a:pt x="982" y="536"/>
                    </a:lnTo>
                    <a:lnTo>
                      <a:pt x="986" y="484"/>
                    </a:lnTo>
                    <a:lnTo>
                      <a:pt x="986" y="484"/>
                    </a:lnTo>
                    <a:lnTo>
                      <a:pt x="982" y="433"/>
                    </a:lnTo>
                    <a:lnTo>
                      <a:pt x="973" y="386"/>
                    </a:lnTo>
                    <a:lnTo>
                      <a:pt x="960" y="339"/>
                    </a:lnTo>
                    <a:lnTo>
                      <a:pt x="947" y="296"/>
                    </a:lnTo>
                    <a:lnTo>
                      <a:pt x="925" y="253"/>
                    </a:lnTo>
                    <a:lnTo>
                      <a:pt x="899" y="214"/>
                    </a:lnTo>
                    <a:lnTo>
                      <a:pt x="873" y="176"/>
                    </a:lnTo>
                    <a:lnTo>
                      <a:pt x="839" y="141"/>
                    </a:lnTo>
                    <a:lnTo>
                      <a:pt x="804" y="111"/>
                    </a:lnTo>
                    <a:lnTo>
                      <a:pt x="769" y="81"/>
                    </a:lnTo>
                    <a:lnTo>
                      <a:pt x="726" y="56"/>
                    </a:lnTo>
                    <a:lnTo>
                      <a:pt x="682" y="39"/>
                    </a:lnTo>
                    <a:lnTo>
                      <a:pt x="639" y="21"/>
                    </a:lnTo>
                    <a:lnTo>
                      <a:pt x="591" y="9"/>
                    </a:lnTo>
                    <a:lnTo>
                      <a:pt x="543" y="0"/>
                    </a:lnTo>
                    <a:lnTo>
                      <a:pt x="491" y="0"/>
                    </a:lnTo>
                    <a:lnTo>
                      <a:pt x="491" y="0"/>
                    </a:lnTo>
                    <a:close/>
                    <a:moveTo>
                      <a:pt x="230" y="176"/>
                    </a:moveTo>
                    <a:lnTo>
                      <a:pt x="230" y="176"/>
                    </a:lnTo>
                    <a:lnTo>
                      <a:pt x="230" y="176"/>
                    </a:lnTo>
                    <a:lnTo>
                      <a:pt x="230" y="176"/>
                    </a:lnTo>
                    <a:lnTo>
                      <a:pt x="235" y="176"/>
                    </a:lnTo>
                    <a:lnTo>
                      <a:pt x="230" y="176"/>
                    </a:lnTo>
                    <a:close/>
                    <a:moveTo>
                      <a:pt x="239" y="189"/>
                    </a:moveTo>
                    <a:lnTo>
                      <a:pt x="239" y="189"/>
                    </a:lnTo>
                    <a:lnTo>
                      <a:pt x="230" y="197"/>
                    </a:lnTo>
                    <a:lnTo>
                      <a:pt x="230" y="201"/>
                    </a:lnTo>
                    <a:lnTo>
                      <a:pt x="230" y="201"/>
                    </a:lnTo>
                    <a:lnTo>
                      <a:pt x="226" y="197"/>
                    </a:lnTo>
                    <a:lnTo>
                      <a:pt x="226" y="197"/>
                    </a:lnTo>
                    <a:lnTo>
                      <a:pt x="226" y="193"/>
                    </a:lnTo>
                    <a:lnTo>
                      <a:pt x="226" y="193"/>
                    </a:lnTo>
                    <a:lnTo>
                      <a:pt x="226" y="189"/>
                    </a:lnTo>
                    <a:lnTo>
                      <a:pt x="226" y="189"/>
                    </a:lnTo>
                    <a:lnTo>
                      <a:pt x="235" y="184"/>
                    </a:lnTo>
                    <a:lnTo>
                      <a:pt x="235" y="184"/>
                    </a:lnTo>
                    <a:lnTo>
                      <a:pt x="235" y="184"/>
                    </a:lnTo>
                    <a:lnTo>
                      <a:pt x="235" y="184"/>
                    </a:lnTo>
                    <a:lnTo>
                      <a:pt x="239" y="184"/>
                    </a:lnTo>
                    <a:lnTo>
                      <a:pt x="239" y="184"/>
                    </a:lnTo>
                    <a:lnTo>
                      <a:pt x="239" y="189"/>
                    </a:lnTo>
                    <a:lnTo>
                      <a:pt x="239" y="189"/>
                    </a:lnTo>
                    <a:close/>
                    <a:moveTo>
                      <a:pt x="230" y="176"/>
                    </a:moveTo>
                    <a:lnTo>
                      <a:pt x="230" y="176"/>
                    </a:lnTo>
                    <a:lnTo>
                      <a:pt x="222" y="180"/>
                    </a:lnTo>
                    <a:lnTo>
                      <a:pt x="217" y="184"/>
                    </a:lnTo>
                    <a:lnTo>
                      <a:pt x="217" y="184"/>
                    </a:lnTo>
                    <a:lnTo>
                      <a:pt x="217" y="193"/>
                    </a:lnTo>
                    <a:lnTo>
                      <a:pt x="217" y="193"/>
                    </a:lnTo>
                    <a:lnTo>
                      <a:pt x="217" y="206"/>
                    </a:lnTo>
                    <a:lnTo>
                      <a:pt x="217" y="206"/>
                    </a:lnTo>
                    <a:lnTo>
                      <a:pt x="217" y="206"/>
                    </a:lnTo>
                    <a:lnTo>
                      <a:pt x="217" y="206"/>
                    </a:lnTo>
                    <a:lnTo>
                      <a:pt x="230" y="210"/>
                    </a:lnTo>
                    <a:lnTo>
                      <a:pt x="235" y="210"/>
                    </a:lnTo>
                    <a:lnTo>
                      <a:pt x="235" y="210"/>
                    </a:lnTo>
                    <a:lnTo>
                      <a:pt x="239" y="206"/>
                    </a:lnTo>
                    <a:lnTo>
                      <a:pt x="239" y="201"/>
                    </a:lnTo>
                    <a:lnTo>
                      <a:pt x="243" y="193"/>
                    </a:lnTo>
                    <a:lnTo>
                      <a:pt x="243" y="193"/>
                    </a:lnTo>
                    <a:lnTo>
                      <a:pt x="248" y="189"/>
                    </a:lnTo>
                    <a:lnTo>
                      <a:pt x="243" y="180"/>
                    </a:lnTo>
                    <a:lnTo>
                      <a:pt x="243" y="180"/>
                    </a:lnTo>
                    <a:lnTo>
                      <a:pt x="239" y="176"/>
                    </a:lnTo>
                    <a:lnTo>
                      <a:pt x="230" y="176"/>
                    </a:lnTo>
                    <a:lnTo>
                      <a:pt x="230" y="176"/>
                    </a:lnTo>
                    <a:close/>
                    <a:moveTo>
                      <a:pt x="326" y="193"/>
                    </a:moveTo>
                    <a:lnTo>
                      <a:pt x="326" y="193"/>
                    </a:lnTo>
                    <a:lnTo>
                      <a:pt x="326" y="197"/>
                    </a:lnTo>
                    <a:lnTo>
                      <a:pt x="326" y="197"/>
                    </a:lnTo>
                    <a:lnTo>
                      <a:pt x="317" y="206"/>
                    </a:lnTo>
                    <a:lnTo>
                      <a:pt x="313" y="214"/>
                    </a:lnTo>
                    <a:lnTo>
                      <a:pt x="313" y="219"/>
                    </a:lnTo>
                    <a:lnTo>
                      <a:pt x="313" y="219"/>
                    </a:lnTo>
                    <a:lnTo>
                      <a:pt x="309" y="214"/>
                    </a:lnTo>
                    <a:lnTo>
                      <a:pt x="309" y="210"/>
                    </a:lnTo>
                    <a:lnTo>
                      <a:pt x="304" y="193"/>
                    </a:lnTo>
                    <a:lnTo>
                      <a:pt x="304" y="193"/>
                    </a:lnTo>
                    <a:lnTo>
                      <a:pt x="295" y="184"/>
                    </a:lnTo>
                    <a:lnTo>
                      <a:pt x="291" y="180"/>
                    </a:lnTo>
                    <a:lnTo>
                      <a:pt x="274" y="180"/>
                    </a:lnTo>
                    <a:lnTo>
                      <a:pt x="274" y="180"/>
                    </a:lnTo>
                    <a:lnTo>
                      <a:pt x="265" y="180"/>
                    </a:lnTo>
                    <a:lnTo>
                      <a:pt x="265" y="176"/>
                    </a:lnTo>
                    <a:lnTo>
                      <a:pt x="265" y="176"/>
                    </a:lnTo>
                    <a:lnTo>
                      <a:pt x="265" y="176"/>
                    </a:lnTo>
                    <a:lnTo>
                      <a:pt x="265" y="167"/>
                    </a:lnTo>
                    <a:lnTo>
                      <a:pt x="265" y="163"/>
                    </a:lnTo>
                    <a:lnTo>
                      <a:pt x="265" y="163"/>
                    </a:lnTo>
                    <a:lnTo>
                      <a:pt x="274" y="159"/>
                    </a:lnTo>
                    <a:lnTo>
                      <a:pt x="274" y="159"/>
                    </a:lnTo>
                    <a:lnTo>
                      <a:pt x="287" y="154"/>
                    </a:lnTo>
                    <a:lnTo>
                      <a:pt x="295" y="150"/>
                    </a:lnTo>
                    <a:lnTo>
                      <a:pt x="295" y="150"/>
                    </a:lnTo>
                    <a:lnTo>
                      <a:pt x="300" y="146"/>
                    </a:lnTo>
                    <a:lnTo>
                      <a:pt x="304" y="146"/>
                    </a:lnTo>
                    <a:lnTo>
                      <a:pt x="304" y="146"/>
                    </a:lnTo>
                    <a:lnTo>
                      <a:pt x="313" y="146"/>
                    </a:lnTo>
                    <a:lnTo>
                      <a:pt x="326" y="137"/>
                    </a:lnTo>
                    <a:lnTo>
                      <a:pt x="326" y="137"/>
                    </a:lnTo>
                    <a:lnTo>
                      <a:pt x="326" y="137"/>
                    </a:lnTo>
                    <a:lnTo>
                      <a:pt x="330" y="137"/>
                    </a:lnTo>
                    <a:lnTo>
                      <a:pt x="330" y="137"/>
                    </a:lnTo>
                    <a:lnTo>
                      <a:pt x="335" y="146"/>
                    </a:lnTo>
                    <a:lnTo>
                      <a:pt x="335" y="146"/>
                    </a:lnTo>
                    <a:lnTo>
                      <a:pt x="335" y="150"/>
                    </a:lnTo>
                    <a:lnTo>
                      <a:pt x="335" y="150"/>
                    </a:lnTo>
                    <a:lnTo>
                      <a:pt x="330" y="154"/>
                    </a:lnTo>
                    <a:lnTo>
                      <a:pt x="326" y="159"/>
                    </a:lnTo>
                    <a:lnTo>
                      <a:pt x="326" y="159"/>
                    </a:lnTo>
                    <a:lnTo>
                      <a:pt x="322" y="163"/>
                    </a:lnTo>
                    <a:lnTo>
                      <a:pt x="317" y="167"/>
                    </a:lnTo>
                    <a:lnTo>
                      <a:pt x="317" y="167"/>
                    </a:lnTo>
                    <a:lnTo>
                      <a:pt x="317" y="167"/>
                    </a:lnTo>
                    <a:lnTo>
                      <a:pt x="317" y="167"/>
                    </a:lnTo>
                    <a:lnTo>
                      <a:pt x="317" y="176"/>
                    </a:lnTo>
                    <a:lnTo>
                      <a:pt x="317" y="176"/>
                    </a:lnTo>
                    <a:lnTo>
                      <a:pt x="326" y="180"/>
                    </a:lnTo>
                    <a:lnTo>
                      <a:pt x="335" y="180"/>
                    </a:lnTo>
                    <a:lnTo>
                      <a:pt x="335" y="180"/>
                    </a:lnTo>
                    <a:lnTo>
                      <a:pt x="335" y="184"/>
                    </a:lnTo>
                    <a:lnTo>
                      <a:pt x="335" y="184"/>
                    </a:lnTo>
                    <a:lnTo>
                      <a:pt x="326" y="193"/>
                    </a:lnTo>
                    <a:lnTo>
                      <a:pt x="326" y="193"/>
                    </a:lnTo>
                    <a:close/>
                    <a:moveTo>
                      <a:pt x="335" y="171"/>
                    </a:moveTo>
                    <a:lnTo>
                      <a:pt x="335" y="171"/>
                    </a:lnTo>
                    <a:lnTo>
                      <a:pt x="326" y="171"/>
                    </a:lnTo>
                    <a:lnTo>
                      <a:pt x="326" y="171"/>
                    </a:lnTo>
                    <a:lnTo>
                      <a:pt x="326" y="167"/>
                    </a:lnTo>
                    <a:lnTo>
                      <a:pt x="330" y="167"/>
                    </a:lnTo>
                    <a:lnTo>
                      <a:pt x="330" y="167"/>
                    </a:lnTo>
                    <a:lnTo>
                      <a:pt x="339" y="159"/>
                    </a:lnTo>
                    <a:lnTo>
                      <a:pt x="343" y="154"/>
                    </a:lnTo>
                    <a:lnTo>
                      <a:pt x="343" y="146"/>
                    </a:lnTo>
                    <a:lnTo>
                      <a:pt x="343" y="146"/>
                    </a:lnTo>
                    <a:lnTo>
                      <a:pt x="339" y="133"/>
                    </a:lnTo>
                    <a:lnTo>
                      <a:pt x="339" y="133"/>
                    </a:lnTo>
                    <a:lnTo>
                      <a:pt x="330" y="129"/>
                    </a:lnTo>
                    <a:lnTo>
                      <a:pt x="326" y="129"/>
                    </a:lnTo>
                    <a:lnTo>
                      <a:pt x="317" y="129"/>
                    </a:lnTo>
                    <a:lnTo>
                      <a:pt x="317" y="129"/>
                    </a:lnTo>
                    <a:lnTo>
                      <a:pt x="313" y="137"/>
                    </a:lnTo>
                    <a:lnTo>
                      <a:pt x="304" y="137"/>
                    </a:lnTo>
                    <a:lnTo>
                      <a:pt x="304" y="137"/>
                    </a:lnTo>
                    <a:lnTo>
                      <a:pt x="300" y="137"/>
                    </a:lnTo>
                    <a:lnTo>
                      <a:pt x="291" y="146"/>
                    </a:lnTo>
                    <a:lnTo>
                      <a:pt x="291" y="146"/>
                    </a:lnTo>
                    <a:lnTo>
                      <a:pt x="282" y="150"/>
                    </a:lnTo>
                    <a:lnTo>
                      <a:pt x="274" y="150"/>
                    </a:lnTo>
                    <a:lnTo>
                      <a:pt x="261" y="154"/>
                    </a:lnTo>
                    <a:lnTo>
                      <a:pt x="261" y="154"/>
                    </a:lnTo>
                    <a:lnTo>
                      <a:pt x="256" y="159"/>
                    </a:lnTo>
                    <a:lnTo>
                      <a:pt x="252" y="167"/>
                    </a:lnTo>
                    <a:lnTo>
                      <a:pt x="252" y="167"/>
                    </a:lnTo>
                    <a:lnTo>
                      <a:pt x="256" y="176"/>
                    </a:lnTo>
                    <a:lnTo>
                      <a:pt x="256" y="176"/>
                    </a:lnTo>
                    <a:lnTo>
                      <a:pt x="256" y="184"/>
                    </a:lnTo>
                    <a:lnTo>
                      <a:pt x="261" y="184"/>
                    </a:lnTo>
                    <a:lnTo>
                      <a:pt x="274" y="189"/>
                    </a:lnTo>
                    <a:lnTo>
                      <a:pt x="274" y="189"/>
                    </a:lnTo>
                    <a:lnTo>
                      <a:pt x="287" y="189"/>
                    </a:lnTo>
                    <a:lnTo>
                      <a:pt x="291" y="193"/>
                    </a:lnTo>
                    <a:lnTo>
                      <a:pt x="295" y="197"/>
                    </a:lnTo>
                    <a:lnTo>
                      <a:pt x="295" y="197"/>
                    </a:lnTo>
                    <a:lnTo>
                      <a:pt x="300" y="210"/>
                    </a:lnTo>
                    <a:lnTo>
                      <a:pt x="300" y="210"/>
                    </a:lnTo>
                    <a:lnTo>
                      <a:pt x="300" y="219"/>
                    </a:lnTo>
                    <a:lnTo>
                      <a:pt x="304" y="223"/>
                    </a:lnTo>
                    <a:lnTo>
                      <a:pt x="309" y="227"/>
                    </a:lnTo>
                    <a:lnTo>
                      <a:pt x="309" y="227"/>
                    </a:lnTo>
                    <a:lnTo>
                      <a:pt x="313" y="227"/>
                    </a:lnTo>
                    <a:lnTo>
                      <a:pt x="317" y="223"/>
                    </a:lnTo>
                    <a:lnTo>
                      <a:pt x="322" y="219"/>
                    </a:lnTo>
                    <a:lnTo>
                      <a:pt x="322" y="219"/>
                    </a:lnTo>
                    <a:lnTo>
                      <a:pt x="322" y="210"/>
                    </a:lnTo>
                    <a:lnTo>
                      <a:pt x="326" y="206"/>
                    </a:lnTo>
                    <a:lnTo>
                      <a:pt x="326" y="206"/>
                    </a:lnTo>
                    <a:lnTo>
                      <a:pt x="335" y="201"/>
                    </a:lnTo>
                    <a:lnTo>
                      <a:pt x="335" y="197"/>
                    </a:lnTo>
                    <a:lnTo>
                      <a:pt x="335" y="197"/>
                    </a:lnTo>
                    <a:lnTo>
                      <a:pt x="335" y="193"/>
                    </a:lnTo>
                    <a:lnTo>
                      <a:pt x="339" y="189"/>
                    </a:lnTo>
                    <a:lnTo>
                      <a:pt x="343" y="189"/>
                    </a:lnTo>
                    <a:lnTo>
                      <a:pt x="339" y="171"/>
                    </a:lnTo>
                    <a:lnTo>
                      <a:pt x="335" y="171"/>
                    </a:lnTo>
                    <a:close/>
                    <a:moveTo>
                      <a:pt x="421" y="146"/>
                    </a:moveTo>
                    <a:lnTo>
                      <a:pt x="421" y="146"/>
                    </a:lnTo>
                    <a:lnTo>
                      <a:pt x="408" y="150"/>
                    </a:lnTo>
                    <a:lnTo>
                      <a:pt x="408" y="150"/>
                    </a:lnTo>
                    <a:lnTo>
                      <a:pt x="404" y="154"/>
                    </a:lnTo>
                    <a:lnTo>
                      <a:pt x="404" y="154"/>
                    </a:lnTo>
                    <a:lnTo>
                      <a:pt x="395" y="141"/>
                    </a:lnTo>
                    <a:lnTo>
                      <a:pt x="395" y="141"/>
                    </a:lnTo>
                    <a:lnTo>
                      <a:pt x="395" y="141"/>
                    </a:lnTo>
                    <a:lnTo>
                      <a:pt x="404" y="141"/>
                    </a:lnTo>
                    <a:lnTo>
                      <a:pt x="417" y="137"/>
                    </a:lnTo>
                    <a:lnTo>
                      <a:pt x="417" y="137"/>
                    </a:lnTo>
                    <a:lnTo>
                      <a:pt x="430" y="141"/>
                    </a:lnTo>
                    <a:lnTo>
                      <a:pt x="430" y="141"/>
                    </a:lnTo>
                    <a:lnTo>
                      <a:pt x="421" y="146"/>
                    </a:lnTo>
                    <a:lnTo>
                      <a:pt x="421" y="146"/>
                    </a:lnTo>
                    <a:close/>
                    <a:moveTo>
                      <a:pt x="417" y="129"/>
                    </a:moveTo>
                    <a:lnTo>
                      <a:pt x="417" y="129"/>
                    </a:lnTo>
                    <a:lnTo>
                      <a:pt x="404" y="129"/>
                    </a:lnTo>
                    <a:lnTo>
                      <a:pt x="395" y="133"/>
                    </a:lnTo>
                    <a:lnTo>
                      <a:pt x="387" y="137"/>
                    </a:lnTo>
                    <a:lnTo>
                      <a:pt x="387" y="137"/>
                    </a:lnTo>
                    <a:lnTo>
                      <a:pt x="387" y="141"/>
                    </a:lnTo>
                    <a:lnTo>
                      <a:pt x="387" y="141"/>
                    </a:lnTo>
                    <a:lnTo>
                      <a:pt x="387" y="146"/>
                    </a:lnTo>
                    <a:lnTo>
                      <a:pt x="387" y="146"/>
                    </a:lnTo>
                    <a:lnTo>
                      <a:pt x="391" y="154"/>
                    </a:lnTo>
                    <a:lnTo>
                      <a:pt x="400" y="159"/>
                    </a:lnTo>
                    <a:lnTo>
                      <a:pt x="400" y="159"/>
                    </a:lnTo>
                    <a:lnTo>
                      <a:pt x="408" y="163"/>
                    </a:lnTo>
                    <a:lnTo>
                      <a:pt x="413" y="159"/>
                    </a:lnTo>
                    <a:lnTo>
                      <a:pt x="421" y="154"/>
                    </a:lnTo>
                    <a:lnTo>
                      <a:pt x="421" y="154"/>
                    </a:lnTo>
                    <a:lnTo>
                      <a:pt x="430" y="154"/>
                    </a:lnTo>
                    <a:lnTo>
                      <a:pt x="439" y="146"/>
                    </a:lnTo>
                    <a:lnTo>
                      <a:pt x="439" y="146"/>
                    </a:lnTo>
                    <a:lnTo>
                      <a:pt x="439" y="137"/>
                    </a:lnTo>
                    <a:lnTo>
                      <a:pt x="439" y="137"/>
                    </a:lnTo>
                    <a:lnTo>
                      <a:pt x="434" y="133"/>
                    </a:lnTo>
                    <a:lnTo>
                      <a:pt x="417" y="129"/>
                    </a:lnTo>
                    <a:lnTo>
                      <a:pt x="417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56"/>
              <p:cNvSpPr>
                <a:spLocks/>
              </p:cNvSpPr>
              <p:nvPr/>
            </p:nvSpPr>
            <p:spPr bwMode="auto">
              <a:xfrm>
                <a:off x="3636938" y="3838575"/>
                <a:ext cx="344488" cy="368300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22" y="0"/>
                  </a:cxn>
                  <a:cxn ang="0">
                    <a:pos x="4" y="17"/>
                  </a:cxn>
                  <a:cxn ang="0">
                    <a:pos x="0" y="39"/>
                  </a:cxn>
                  <a:cxn ang="0">
                    <a:pos x="4" y="47"/>
                  </a:cxn>
                  <a:cxn ang="0">
                    <a:pos x="9" y="60"/>
                  </a:cxn>
                  <a:cxn ang="0">
                    <a:pos x="13" y="65"/>
                  </a:cxn>
                  <a:cxn ang="0">
                    <a:pos x="35" y="77"/>
                  </a:cxn>
                  <a:cxn ang="0">
                    <a:pos x="43" y="73"/>
                  </a:cxn>
                  <a:cxn ang="0">
                    <a:pos x="35" y="60"/>
                  </a:cxn>
                  <a:cxn ang="0">
                    <a:pos x="35" y="35"/>
                  </a:cxn>
                  <a:cxn ang="0">
                    <a:pos x="65" y="17"/>
                  </a:cxn>
                  <a:cxn ang="0">
                    <a:pos x="69" y="30"/>
                  </a:cxn>
                  <a:cxn ang="0">
                    <a:pos x="74" y="35"/>
                  </a:cxn>
                  <a:cxn ang="0">
                    <a:pos x="91" y="47"/>
                  </a:cxn>
                  <a:cxn ang="0">
                    <a:pos x="95" y="56"/>
                  </a:cxn>
                  <a:cxn ang="0">
                    <a:pos x="104" y="65"/>
                  </a:cxn>
                  <a:cxn ang="0">
                    <a:pos x="100" y="73"/>
                  </a:cxn>
                  <a:cxn ang="0">
                    <a:pos x="91" y="82"/>
                  </a:cxn>
                  <a:cxn ang="0">
                    <a:pos x="87" y="95"/>
                  </a:cxn>
                  <a:cxn ang="0">
                    <a:pos x="87" y="112"/>
                  </a:cxn>
                  <a:cxn ang="0">
                    <a:pos x="87" y="116"/>
                  </a:cxn>
                  <a:cxn ang="0">
                    <a:pos x="91" y="125"/>
                  </a:cxn>
                  <a:cxn ang="0">
                    <a:pos x="91" y="142"/>
                  </a:cxn>
                  <a:cxn ang="0">
                    <a:pos x="91" y="155"/>
                  </a:cxn>
                  <a:cxn ang="0">
                    <a:pos x="104" y="155"/>
                  </a:cxn>
                  <a:cxn ang="0">
                    <a:pos x="108" y="172"/>
                  </a:cxn>
                  <a:cxn ang="0">
                    <a:pos x="113" y="172"/>
                  </a:cxn>
                  <a:cxn ang="0">
                    <a:pos x="126" y="176"/>
                  </a:cxn>
                  <a:cxn ang="0">
                    <a:pos x="121" y="189"/>
                  </a:cxn>
                  <a:cxn ang="0">
                    <a:pos x="113" y="206"/>
                  </a:cxn>
                  <a:cxn ang="0">
                    <a:pos x="117" y="215"/>
                  </a:cxn>
                  <a:cxn ang="0">
                    <a:pos x="126" y="232"/>
                  </a:cxn>
                  <a:cxn ang="0">
                    <a:pos x="139" y="227"/>
                  </a:cxn>
                  <a:cxn ang="0">
                    <a:pos x="148" y="232"/>
                  </a:cxn>
                  <a:cxn ang="0">
                    <a:pos x="156" y="227"/>
                  </a:cxn>
                  <a:cxn ang="0">
                    <a:pos x="169" y="215"/>
                  </a:cxn>
                  <a:cxn ang="0">
                    <a:pos x="174" y="202"/>
                  </a:cxn>
                  <a:cxn ang="0">
                    <a:pos x="165" y="189"/>
                  </a:cxn>
                  <a:cxn ang="0">
                    <a:pos x="165" y="176"/>
                  </a:cxn>
                  <a:cxn ang="0">
                    <a:pos x="178" y="167"/>
                  </a:cxn>
                  <a:cxn ang="0">
                    <a:pos x="182" y="155"/>
                  </a:cxn>
                  <a:cxn ang="0">
                    <a:pos x="191" y="150"/>
                  </a:cxn>
                  <a:cxn ang="0">
                    <a:pos x="204" y="155"/>
                  </a:cxn>
                  <a:cxn ang="0">
                    <a:pos x="200" y="146"/>
                  </a:cxn>
                  <a:cxn ang="0">
                    <a:pos x="191" y="133"/>
                  </a:cxn>
                  <a:cxn ang="0">
                    <a:pos x="195" y="125"/>
                  </a:cxn>
                  <a:cxn ang="0">
                    <a:pos x="217" y="125"/>
                  </a:cxn>
                  <a:cxn ang="0">
                    <a:pos x="191" y="86"/>
                  </a:cxn>
                  <a:cxn ang="0">
                    <a:pos x="87" y="0"/>
                  </a:cxn>
                </a:cxnLst>
                <a:rect l="0" t="0" r="r" b="b"/>
                <a:pathLst>
                  <a:path w="217" h="232">
                    <a:moveTo>
                      <a:pt x="87" y="0"/>
                    </a:moveTo>
                    <a:lnTo>
                      <a:pt x="87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26"/>
                    </a:lnTo>
                    <a:lnTo>
                      <a:pt x="0" y="39"/>
                    </a:lnTo>
                    <a:lnTo>
                      <a:pt x="4" y="35"/>
                    </a:lnTo>
                    <a:lnTo>
                      <a:pt x="4" y="47"/>
                    </a:lnTo>
                    <a:lnTo>
                      <a:pt x="4" y="47"/>
                    </a:lnTo>
                    <a:lnTo>
                      <a:pt x="4" y="47"/>
                    </a:lnTo>
                    <a:lnTo>
                      <a:pt x="9" y="52"/>
                    </a:lnTo>
                    <a:lnTo>
                      <a:pt x="9" y="60"/>
                    </a:lnTo>
                    <a:lnTo>
                      <a:pt x="9" y="60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26" y="69"/>
                    </a:lnTo>
                    <a:lnTo>
                      <a:pt x="26" y="69"/>
                    </a:lnTo>
                    <a:lnTo>
                      <a:pt x="35" y="77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43" y="73"/>
                    </a:lnTo>
                    <a:lnTo>
                      <a:pt x="39" y="69"/>
                    </a:lnTo>
                    <a:lnTo>
                      <a:pt x="39" y="69"/>
                    </a:lnTo>
                    <a:lnTo>
                      <a:pt x="35" y="60"/>
                    </a:lnTo>
                    <a:lnTo>
                      <a:pt x="35" y="52"/>
                    </a:lnTo>
                    <a:lnTo>
                      <a:pt x="35" y="52"/>
                    </a:lnTo>
                    <a:lnTo>
                      <a:pt x="35" y="35"/>
                    </a:lnTo>
                    <a:lnTo>
                      <a:pt x="43" y="26"/>
                    </a:lnTo>
                    <a:lnTo>
                      <a:pt x="48" y="13"/>
                    </a:lnTo>
                    <a:lnTo>
                      <a:pt x="65" y="17"/>
                    </a:lnTo>
                    <a:lnTo>
                      <a:pt x="65" y="22"/>
                    </a:lnTo>
                    <a:lnTo>
                      <a:pt x="65" y="22"/>
                    </a:lnTo>
                    <a:lnTo>
                      <a:pt x="69" y="30"/>
                    </a:lnTo>
                    <a:lnTo>
                      <a:pt x="69" y="30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82" y="35"/>
                    </a:lnTo>
                    <a:lnTo>
                      <a:pt x="87" y="39"/>
                    </a:lnTo>
                    <a:lnTo>
                      <a:pt x="91" y="47"/>
                    </a:lnTo>
                    <a:lnTo>
                      <a:pt x="91" y="47"/>
                    </a:lnTo>
                    <a:lnTo>
                      <a:pt x="95" y="56"/>
                    </a:lnTo>
                    <a:lnTo>
                      <a:pt x="95" y="56"/>
                    </a:lnTo>
                    <a:lnTo>
                      <a:pt x="100" y="60"/>
                    </a:lnTo>
                    <a:lnTo>
                      <a:pt x="104" y="65"/>
                    </a:lnTo>
                    <a:lnTo>
                      <a:pt x="104" y="65"/>
                    </a:lnTo>
                    <a:lnTo>
                      <a:pt x="104" y="69"/>
                    </a:lnTo>
                    <a:lnTo>
                      <a:pt x="104" y="69"/>
                    </a:lnTo>
                    <a:lnTo>
                      <a:pt x="100" y="73"/>
                    </a:lnTo>
                    <a:lnTo>
                      <a:pt x="95" y="77"/>
                    </a:lnTo>
                    <a:lnTo>
                      <a:pt x="95" y="77"/>
                    </a:lnTo>
                    <a:lnTo>
                      <a:pt x="91" y="82"/>
                    </a:lnTo>
                    <a:lnTo>
                      <a:pt x="91" y="82"/>
                    </a:lnTo>
                    <a:lnTo>
                      <a:pt x="87" y="95"/>
                    </a:lnTo>
                    <a:lnTo>
                      <a:pt x="87" y="95"/>
                    </a:lnTo>
                    <a:lnTo>
                      <a:pt x="91" y="103"/>
                    </a:lnTo>
                    <a:lnTo>
                      <a:pt x="91" y="103"/>
                    </a:lnTo>
                    <a:lnTo>
                      <a:pt x="87" y="112"/>
                    </a:lnTo>
                    <a:lnTo>
                      <a:pt x="87" y="112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87" y="120"/>
                    </a:lnTo>
                    <a:lnTo>
                      <a:pt x="91" y="125"/>
                    </a:lnTo>
                    <a:lnTo>
                      <a:pt x="91" y="125"/>
                    </a:lnTo>
                    <a:lnTo>
                      <a:pt x="95" y="133"/>
                    </a:lnTo>
                    <a:lnTo>
                      <a:pt x="95" y="133"/>
                    </a:lnTo>
                    <a:lnTo>
                      <a:pt x="91" y="142"/>
                    </a:lnTo>
                    <a:lnTo>
                      <a:pt x="91" y="142"/>
                    </a:lnTo>
                    <a:lnTo>
                      <a:pt x="91" y="155"/>
                    </a:lnTo>
                    <a:lnTo>
                      <a:pt x="91" y="155"/>
                    </a:lnTo>
                    <a:lnTo>
                      <a:pt x="95" y="159"/>
                    </a:lnTo>
                    <a:lnTo>
                      <a:pt x="95" y="159"/>
                    </a:lnTo>
                    <a:lnTo>
                      <a:pt x="104" y="155"/>
                    </a:lnTo>
                    <a:lnTo>
                      <a:pt x="104" y="155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13" y="172"/>
                    </a:lnTo>
                    <a:lnTo>
                      <a:pt x="121" y="172"/>
                    </a:lnTo>
                    <a:lnTo>
                      <a:pt x="121" y="172"/>
                    </a:lnTo>
                    <a:lnTo>
                      <a:pt x="126" y="176"/>
                    </a:lnTo>
                    <a:lnTo>
                      <a:pt x="126" y="180"/>
                    </a:lnTo>
                    <a:lnTo>
                      <a:pt x="126" y="180"/>
                    </a:lnTo>
                    <a:lnTo>
                      <a:pt x="121" y="189"/>
                    </a:lnTo>
                    <a:lnTo>
                      <a:pt x="117" y="197"/>
                    </a:lnTo>
                    <a:lnTo>
                      <a:pt x="117" y="197"/>
                    </a:lnTo>
                    <a:lnTo>
                      <a:pt x="113" y="206"/>
                    </a:lnTo>
                    <a:lnTo>
                      <a:pt x="113" y="206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21" y="223"/>
                    </a:lnTo>
                    <a:lnTo>
                      <a:pt x="121" y="223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39" y="227"/>
                    </a:lnTo>
                    <a:lnTo>
                      <a:pt x="139" y="223"/>
                    </a:lnTo>
                    <a:lnTo>
                      <a:pt x="139" y="223"/>
                    </a:lnTo>
                    <a:lnTo>
                      <a:pt x="148" y="232"/>
                    </a:lnTo>
                    <a:lnTo>
                      <a:pt x="148" y="232"/>
                    </a:lnTo>
                    <a:lnTo>
                      <a:pt x="156" y="227"/>
                    </a:lnTo>
                    <a:lnTo>
                      <a:pt x="156" y="227"/>
                    </a:lnTo>
                    <a:lnTo>
                      <a:pt x="161" y="223"/>
                    </a:lnTo>
                    <a:lnTo>
                      <a:pt x="161" y="223"/>
                    </a:lnTo>
                    <a:lnTo>
                      <a:pt x="169" y="215"/>
                    </a:lnTo>
                    <a:lnTo>
                      <a:pt x="174" y="206"/>
                    </a:lnTo>
                    <a:lnTo>
                      <a:pt x="174" y="206"/>
                    </a:lnTo>
                    <a:lnTo>
                      <a:pt x="174" y="202"/>
                    </a:lnTo>
                    <a:lnTo>
                      <a:pt x="169" y="193"/>
                    </a:lnTo>
                    <a:lnTo>
                      <a:pt x="169" y="193"/>
                    </a:lnTo>
                    <a:lnTo>
                      <a:pt x="165" y="189"/>
                    </a:lnTo>
                    <a:lnTo>
                      <a:pt x="165" y="185"/>
                    </a:lnTo>
                    <a:lnTo>
                      <a:pt x="165" y="185"/>
                    </a:lnTo>
                    <a:lnTo>
                      <a:pt x="165" y="176"/>
                    </a:lnTo>
                    <a:lnTo>
                      <a:pt x="174" y="172"/>
                    </a:lnTo>
                    <a:lnTo>
                      <a:pt x="174" y="172"/>
                    </a:lnTo>
                    <a:lnTo>
                      <a:pt x="178" y="167"/>
                    </a:lnTo>
                    <a:lnTo>
                      <a:pt x="178" y="163"/>
                    </a:lnTo>
                    <a:lnTo>
                      <a:pt x="178" y="163"/>
                    </a:lnTo>
                    <a:lnTo>
                      <a:pt x="182" y="155"/>
                    </a:lnTo>
                    <a:lnTo>
                      <a:pt x="187" y="150"/>
                    </a:lnTo>
                    <a:lnTo>
                      <a:pt x="191" y="150"/>
                    </a:lnTo>
                    <a:lnTo>
                      <a:pt x="191" y="150"/>
                    </a:lnTo>
                    <a:lnTo>
                      <a:pt x="191" y="150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0" y="146"/>
                    </a:lnTo>
                    <a:lnTo>
                      <a:pt x="200" y="146"/>
                    </a:lnTo>
                    <a:lnTo>
                      <a:pt x="195" y="142"/>
                    </a:lnTo>
                    <a:lnTo>
                      <a:pt x="191" y="133"/>
                    </a:lnTo>
                    <a:lnTo>
                      <a:pt x="191" y="133"/>
                    </a:lnTo>
                    <a:lnTo>
                      <a:pt x="195" y="125"/>
                    </a:lnTo>
                    <a:lnTo>
                      <a:pt x="195" y="125"/>
                    </a:lnTo>
                    <a:lnTo>
                      <a:pt x="204" y="125"/>
                    </a:lnTo>
                    <a:lnTo>
                      <a:pt x="217" y="125"/>
                    </a:lnTo>
                    <a:lnTo>
                      <a:pt x="217" y="125"/>
                    </a:lnTo>
                    <a:lnTo>
                      <a:pt x="217" y="125"/>
                    </a:lnTo>
                    <a:lnTo>
                      <a:pt x="217" y="125"/>
                    </a:lnTo>
                    <a:lnTo>
                      <a:pt x="191" y="86"/>
                    </a:lnTo>
                    <a:lnTo>
                      <a:pt x="161" y="52"/>
                    </a:lnTo>
                    <a:lnTo>
                      <a:pt x="126" y="22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57"/>
              <p:cNvSpPr>
                <a:spLocks/>
              </p:cNvSpPr>
              <p:nvPr/>
            </p:nvSpPr>
            <p:spPr bwMode="auto">
              <a:xfrm>
                <a:off x="3892525" y="4117975"/>
                <a:ext cx="150813" cy="422275"/>
              </a:xfrm>
              <a:custGeom>
                <a:avLst/>
                <a:gdLst/>
                <a:ahLst/>
                <a:cxnLst>
                  <a:cxn ang="0">
                    <a:pos x="56" y="17"/>
                  </a:cxn>
                  <a:cxn ang="0">
                    <a:pos x="56" y="17"/>
                  </a:cxn>
                  <a:cxn ang="0">
                    <a:pos x="47" y="30"/>
                  </a:cxn>
                  <a:cxn ang="0">
                    <a:pos x="43" y="39"/>
                  </a:cxn>
                  <a:cxn ang="0">
                    <a:pos x="43" y="39"/>
                  </a:cxn>
                  <a:cxn ang="0">
                    <a:pos x="39" y="47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8" y="86"/>
                  </a:cxn>
                  <a:cxn ang="0">
                    <a:pos x="8" y="86"/>
                  </a:cxn>
                  <a:cxn ang="0">
                    <a:pos x="4" y="94"/>
                  </a:cxn>
                  <a:cxn ang="0">
                    <a:pos x="4" y="94"/>
                  </a:cxn>
                  <a:cxn ang="0">
                    <a:pos x="4" y="107"/>
                  </a:cxn>
                  <a:cxn ang="0">
                    <a:pos x="4" y="107"/>
                  </a:cxn>
                  <a:cxn ang="0">
                    <a:pos x="4" y="124"/>
                  </a:cxn>
                  <a:cxn ang="0">
                    <a:pos x="4" y="124"/>
                  </a:cxn>
                  <a:cxn ang="0">
                    <a:pos x="4" y="146"/>
                  </a:cxn>
                  <a:cxn ang="0">
                    <a:pos x="4" y="146"/>
                  </a:cxn>
                  <a:cxn ang="0">
                    <a:pos x="0" y="154"/>
                  </a:cxn>
                  <a:cxn ang="0">
                    <a:pos x="0" y="154"/>
                  </a:cxn>
                  <a:cxn ang="0">
                    <a:pos x="4" y="167"/>
                  </a:cxn>
                  <a:cxn ang="0">
                    <a:pos x="4" y="167"/>
                  </a:cxn>
                  <a:cxn ang="0">
                    <a:pos x="8" y="193"/>
                  </a:cxn>
                  <a:cxn ang="0">
                    <a:pos x="8" y="193"/>
                  </a:cxn>
                  <a:cxn ang="0">
                    <a:pos x="4" y="219"/>
                  </a:cxn>
                  <a:cxn ang="0">
                    <a:pos x="4" y="219"/>
                  </a:cxn>
                  <a:cxn ang="0">
                    <a:pos x="21" y="232"/>
                  </a:cxn>
                  <a:cxn ang="0">
                    <a:pos x="21" y="232"/>
                  </a:cxn>
                  <a:cxn ang="0">
                    <a:pos x="21" y="232"/>
                  </a:cxn>
                  <a:cxn ang="0">
                    <a:pos x="21" y="244"/>
                  </a:cxn>
                  <a:cxn ang="0">
                    <a:pos x="26" y="249"/>
                  </a:cxn>
                  <a:cxn ang="0">
                    <a:pos x="26" y="249"/>
                  </a:cxn>
                  <a:cxn ang="0">
                    <a:pos x="34" y="266"/>
                  </a:cxn>
                  <a:cxn ang="0">
                    <a:pos x="34" y="266"/>
                  </a:cxn>
                  <a:cxn ang="0">
                    <a:pos x="60" y="227"/>
                  </a:cxn>
                  <a:cxn ang="0">
                    <a:pos x="78" y="184"/>
                  </a:cxn>
                  <a:cxn ang="0">
                    <a:pos x="91" y="137"/>
                  </a:cxn>
                  <a:cxn ang="0">
                    <a:pos x="95" y="86"/>
                  </a:cxn>
                  <a:cxn ang="0">
                    <a:pos x="95" y="86"/>
                  </a:cxn>
                  <a:cxn ang="0">
                    <a:pos x="91" y="43"/>
                  </a:cxn>
                  <a:cxn ang="0">
                    <a:pos x="82" y="0"/>
                  </a:cxn>
                  <a:cxn ang="0">
                    <a:pos x="82" y="0"/>
                  </a:cxn>
                  <a:cxn ang="0">
                    <a:pos x="65" y="4"/>
                  </a:cxn>
                  <a:cxn ang="0">
                    <a:pos x="56" y="17"/>
                  </a:cxn>
                  <a:cxn ang="0">
                    <a:pos x="56" y="17"/>
                  </a:cxn>
                </a:cxnLst>
                <a:rect l="0" t="0" r="r" b="b"/>
                <a:pathLst>
                  <a:path w="95" h="266">
                    <a:moveTo>
                      <a:pt x="56" y="17"/>
                    </a:moveTo>
                    <a:lnTo>
                      <a:pt x="56" y="17"/>
                    </a:lnTo>
                    <a:lnTo>
                      <a:pt x="47" y="30"/>
                    </a:lnTo>
                    <a:lnTo>
                      <a:pt x="43" y="39"/>
                    </a:lnTo>
                    <a:lnTo>
                      <a:pt x="43" y="39"/>
                    </a:lnTo>
                    <a:lnTo>
                      <a:pt x="39" y="47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4" y="94"/>
                    </a:lnTo>
                    <a:lnTo>
                      <a:pt x="4" y="94"/>
                    </a:lnTo>
                    <a:lnTo>
                      <a:pt x="4" y="107"/>
                    </a:lnTo>
                    <a:lnTo>
                      <a:pt x="4" y="107"/>
                    </a:lnTo>
                    <a:lnTo>
                      <a:pt x="4" y="124"/>
                    </a:lnTo>
                    <a:lnTo>
                      <a:pt x="4" y="124"/>
                    </a:lnTo>
                    <a:lnTo>
                      <a:pt x="4" y="146"/>
                    </a:lnTo>
                    <a:lnTo>
                      <a:pt x="4" y="146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4" y="167"/>
                    </a:lnTo>
                    <a:lnTo>
                      <a:pt x="4" y="167"/>
                    </a:lnTo>
                    <a:lnTo>
                      <a:pt x="8" y="193"/>
                    </a:lnTo>
                    <a:lnTo>
                      <a:pt x="8" y="193"/>
                    </a:lnTo>
                    <a:lnTo>
                      <a:pt x="4" y="219"/>
                    </a:lnTo>
                    <a:lnTo>
                      <a:pt x="4" y="219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44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4" y="266"/>
                    </a:lnTo>
                    <a:lnTo>
                      <a:pt x="34" y="266"/>
                    </a:lnTo>
                    <a:lnTo>
                      <a:pt x="60" y="227"/>
                    </a:lnTo>
                    <a:lnTo>
                      <a:pt x="78" y="184"/>
                    </a:lnTo>
                    <a:lnTo>
                      <a:pt x="91" y="137"/>
                    </a:lnTo>
                    <a:lnTo>
                      <a:pt x="95" y="86"/>
                    </a:lnTo>
                    <a:lnTo>
                      <a:pt x="95" y="86"/>
                    </a:lnTo>
                    <a:lnTo>
                      <a:pt x="91" y="43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65" y="4"/>
                    </a:lnTo>
                    <a:lnTo>
                      <a:pt x="56" y="17"/>
                    </a:lnTo>
                    <a:lnTo>
                      <a:pt x="56" y="17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58"/>
              <p:cNvSpPr>
                <a:spLocks/>
              </p:cNvSpPr>
              <p:nvPr/>
            </p:nvSpPr>
            <p:spPr bwMode="auto">
              <a:xfrm>
                <a:off x="3105125" y="4111625"/>
                <a:ext cx="255588" cy="381000"/>
              </a:xfrm>
              <a:custGeom>
                <a:avLst/>
                <a:gdLst/>
                <a:ahLst/>
                <a:cxnLst>
                  <a:cxn ang="0">
                    <a:pos x="157" y="77"/>
                  </a:cxn>
                  <a:cxn ang="0">
                    <a:pos x="144" y="47"/>
                  </a:cxn>
                  <a:cxn ang="0">
                    <a:pos x="139" y="38"/>
                  </a:cxn>
                  <a:cxn ang="0">
                    <a:pos x="135" y="34"/>
                  </a:cxn>
                  <a:cxn ang="0">
                    <a:pos x="122" y="38"/>
                  </a:cxn>
                  <a:cxn ang="0">
                    <a:pos x="113" y="43"/>
                  </a:cxn>
                  <a:cxn ang="0">
                    <a:pos x="105" y="43"/>
                  </a:cxn>
                  <a:cxn ang="0">
                    <a:pos x="96" y="43"/>
                  </a:cxn>
                  <a:cxn ang="0">
                    <a:pos x="92" y="55"/>
                  </a:cxn>
                  <a:cxn ang="0">
                    <a:pos x="92" y="68"/>
                  </a:cxn>
                  <a:cxn ang="0">
                    <a:pos x="92" y="73"/>
                  </a:cxn>
                  <a:cxn ang="0">
                    <a:pos x="87" y="90"/>
                  </a:cxn>
                  <a:cxn ang="0">
                    <a:pos x="74" y="94"/>
                  </a:cxn>
                  <a:cxn ang="0">
                    <a:pos x="52" y="94"/>
                  </a:cxn>
                  <a:cxn ang="0">
                    <a:pos x="31" y="64"/>
                  </a:cxn>
                  <a:cxn ang="0">
                    <a:pos x="31" y="51"/>
                  </a:cxn>
                  <a:cxn ang="0">
                    <a:pos x="44" y="34"/>
                  </a:cxn>
                  <a:cxn ang="0">
                    <a:pos x="57" y="25"/>
                  </a:cxn>
                  <a:cxn ang="0">
                    <a:pos x="61" y="17"/>
                  </a:cxn>
                  <a:cxn ang="0">
                    <a:pos x="52" y="17"/>
                  </a:cxn>
                  <a:cxn ang="0">
                    <a:pos x="44" y="17"/>
                  </a:cxn>
                  <a:cxn ang="0">
                    <a:pos x="39" y="17"/>
                  </a:cxn>
                  <a:cxn ang="0">
                    <a:pos x="35" y="8"/>
                  </a:cxn>
                  <a:cxn ang="0">
                    <a:pos x="26" y="0"/>
                  </a:cxn>
                  <a:cxn ang="0">
                    <a:pos x="9" y="25"/>
                  </a:cxn>
                  <a:cxn ang="0">
                    <a:pos x="5" y="60"/>
                  </a:cxn>
                  <a:cxn ang="0">
                    <a:pos x="0" y="90"/>
                  </a:cxn>
                  <a:cxn ang="0">
                    <a:pos x="13" y="171"/>
                  </a:cxn>
                  <a:cxn ang="0">
                    <a:pos x="44" y="240"/>
                  </a:cxn>
                  <a:cxn ang="0">
                    <a:pos x="48" y="236"/>
                  </a:cxn>
                  <a:cxn ang="0">
                    <a:pos x="52" y="231"/>
                  </a:cxn>
                  <a:cxn ang="0">
                    <a:pos x="61" y="218"/>
                  </a:cxn>
                  <a:cxn ang="0">
                    <a:pos x="65" y="210"/>
                  </a:cxn>
                  <a:cxn ang="0">
                    <a:pos x="70" y="210"/>
                  </a:cxn>
                  <a:cxn ang="0">
                    <a:pos x="74" y="206"/>
                  </a:cxn>
                  <a:cxn ang="0">
                    <a:pos x="79" y="176"/>
                  </a:cxn>
                  <a:cxn ang="0">
                    <a:pos x="83" y="167"/>
                  </a:cxn>
                  <a:cxn ang="0">
                    <a:pos x="92" y="167"/>
                  </a:cxn>
                  <a:cxn ang="0">
                    <a:pos x="96" y="163"/>
                  </a:cxn>
                  <a:cxn ang="0">
                    <a:pos x="109" y="145"/>
                  </a:cxn>
                  <a:cxn ang="0">
                    <a:pos x="122" y="141"/>
                  </a:cxn>
                  <a:cxn ang="0">
                    <a:pos x="131" y="137"/>
                  </a:cxn>
                  <a:cxn ang="0">
                    <a:pos x="135" y="98"/>
                  </a:cxn>
                  <a:cxn ang="0">
                    <a:pos x="139" y="94"/>
                  </a:cxn>
                  <a:cxn ang="0">
                    <a:pos x="152" y="90"/>
                  </a:cxn>
                  <a:cxn ang="0">
                    <a:pos x="157" y="90"/>
                  </a:cxn>
                  <a:cxn ang="0">
                    <a:pos x="161" y="77"/>
                  </a:cxn>
                  <a:cxn ang="0">
                    <a:pos x="157" y="77"/>
                  </a:cxn>
                </a:cxnLst>
                <a:rect l="0" t="0" r="r" b="b"/>
                <a:pathLst>
                  <a:path w="161" h="240">
                    <a:moveTo>
                      <a:pt x="157" y="77"/>
                    </a:moveTo>
                    <a:lnTo>
                      <a:pt x="157" y="77"/>
                    </a:lnTo>
                    <a:lnTo>
                      <a:pt x="148" y="60"/>
                    </a:lnTo>
                    <a:lnTo>
                      <a:pt x="144" y="47"/>
                    </a:lnTo>
                    <a:lnTo>
                      <a:pt x="144" y="47"/>
                    </a:lnTo>
                    <a:lnTo>
                      <a:pt x="139" y="38"/>
                    </a:lnTo>
                    <a:lnTo>
                      <a:pt x="139" y="38"/>
                    </a:lnTo>
                    <a:lnTo>
                      <a:pt x="135" y="34"/>
                    </a:lnTo>
                    <a:lnTo>
                      <a:pt x="135" y="34"/>
                    </a:lnTo>
                    <a:lnTo>
                      <a:pt x="122" y="38"/>
                    </a:lnTo>
                    <a:lnTo>
                      <a:pt x="122" y="38"/>
                    </a:lnTo>
                    <a:lnTo>
                      <a:pt x="113" y="43"/>
                    </a:lnTo>
                    <a:lnTo>
                      <a:pt x="105" y="43"/>
                    </a:lnTo>
                    <a:lnTo>
                      <a:pt x="105" y="43"/>
                    </a:lnTo>
                    <a:lnTo>
                      <a:pt x="96" y="43"/>
                    </a:lnTo>
                    <a:lnTo>
                      <a:pt x="96" y="43"/>
                    </a:lnTo>
                    <a:lnTo>
                      <a:pt x="92" y="47"/>
                    </a:lnTo>
                    <a:lnTo>
                      <a:pt x="92" y="55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2" y="73"/>
                    </a:lnTo>
                    <a:lnTo>
                      <a:pt x="92" y="73"/>
                    </a:lnTo>
                    <a:lnTo>
                      <a:pt x="92" y="81"/>
                    </a:lnTo>
                    <a:lnTo>
                      <a:pt x="87" y="90"/>
                    </a:lnTo>
                    <a:lnTo>
                      <a:pt x="87" y="90"/>
                    </a:lnTo>
                    <a:lnTo>
                      <a:pt x="74" y="94"/>
                    </a:lnTo>
                    <a:lnTo>
                      <a:pt x="52" y="94"/>
                    </a:lnTo>
                    <a:lnTo>
                      <a:pt x="52" y="94"/>
                    </a:lnTo>
                    <a:lnTo>
                      <a:pt x="35" y="81"/>
                    </a:lnTo>
                    <a:lnTo>
                      <a:pt x="31" y="64"/>
                    </a:lnTo>
                    <a:lnTo>
                      <a:pt x="31" y="64"/>
                    </a:lnTo>
                    <a:lnTo>
                      <a:pt x="31" y="51"/>
                    </a:lnTo>
                    <a:lnTo>
                      <a:pt x="39" y="38"/>
                    </a:lnTo>
                    <a:lnTo>
                      <a:pt x="44" y="34"/>
                    </a:lnTo>
                    <a:lnTo>
                      <a:pt x="44" y="34"/>
                    </a:lnTo>
                    <a:lnTo>
                      <a:pt x="57" y="25"/>
                    </a:lnTo>
                    <a:lnTo>
                      <a:pt x="61" y="17"/>
                    </a:lnTo>
                    <a:lnTo>
                      <a:pt x="61" y="17"/>
                    </a:lnTo>
                    <a:lnTo>
                      <a:pt x="61" y="13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44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9" y="25"/>
                    </a:lnTo>
                    <a:lnTo>
                      <a:pt x="9" y="25"/>
                    </a:lnTo>
                    <a:lnTo>
                      <a:pt x="5" y="6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5" y="133"/>
                    </a:lnTo>
                    <a:lnTo>
                      <a:pt x="13" y="171"/>
                    </a:lnTo>
                    <a:lnTo>
                      <a:pt x="26" y="206"/>
                    </a:lnTo>
                    <a:lnTo>
                      <a:pt x="44" y="240"/>
                    </a:lnTo>
                    <a:lnTo>
                      <a:pt x="44" y="240"/>
                    </a:lnTo>
                    <a:lnTo>
                      <a:pt x="48" y="236"/>
                    </a:lnTo>
                    <a:lnTo>
                      <a:pt x="52" y="231"/>
                    </a:lnTo>
                    <a:lnTo>
                      <a:pt x="52" y="231"/>
                    </a:lnTo>
                    <a:lnTo>
                      <a:pt x="57" y="227"/>
                    </a:lnTo>
                    <a:lnTo>
                      <a:pt x="61" y="218"/>
                    </a:lnTo>
                    <a:lnTo>
                      <a:pt x="61" y="218"/>
                    </a:lnTo>
                    <a:lnTo>
                      <a:pt x="65" y="210"/>
                    </a:lnTo>
                    <a:lnTo>
                      <a:pt x="70" y="210"/>
                    </a:lnTo>
                    <a:lnTo>
                      <a:pt x="70" y="210"/>
                    </a:lnTo>
                    <a:lnTo>
                      <a:pt x="74" y="206"/>
                    </a:lnTo>
                    <a:lnTo>
                      <a:pt x="74" y="206"/>
                    </a:lnTo>
                    <a:lnTo>
                      <a:pt x="79" y="176"/>
                    </a:lnTo>
                    <a:lnTo>
                      <a:pt x="79" y="176"/>
                    </a:lnTo>
                    <a:lnTo>
                      <a:pt x="79" y="167"/>
                    </a:lnTo>
                    <a:lnTo>
                      <a:pt x="83" y="167"/>
                    </a:lnTo>
                    <a:lnTo>
                      <a:pt x="92" y="167"/>
                    </a:lnTo>
                    <a:lnTo>
                      <a:pt x="92" y="167"/>
                    </a:lnTo>
                    <a:lnTo>
                      <a:pt x="96" y="163"/>
                    </a:lnTo>
                    <a:lnTo>
                      <a:pt x="96" y="163"/>
                    </a:lnTo>
                    <a:lnTo>
                      <a:pt x="105" y="154"/>
                    </a:lnTo>
                    <a:lnTo>
                      <a:pt x="109" y="145"/>
                    </a:lnTo>
                    <a:lnTo>
                      <a:pt x="122" y="141"/>
                    </a:lnTo>
                    <a:lnTo>
                      <a:pt x="122" y="141"/>
                    </a:lnTo>
                    <a:lnTo>
                      <a:pt x="131" y="141"/>
                    </a:lnTo>
                    <a:lnTo>
                      <a:pt x="131" y="137"/>
                    </a:lnTo>
                    <a:lnTo>
                      <a:pt x="131" y="137"/>
                    </a:lnTo>
                    <a:lnTo>
                      <a:pt x="135" y="98"/>
                    </a:lnTo>
                    <a:lnTo>
                      <a:pt x="135" y="98"/>
                    </a:lnTo>
                    <a:lnTo>
                      <a:pt x="139" y="94"/>
                    </a:lnTo>
                    <a:lnTo>
                      <a:pt x="144" y="90"/>
                    </a:lnTo>
                    <a:lnTo>
                      <a:pt x="152" y="90"/>
                    </a:lnTo>
                    <a:lnTo>
                      <a:pt x="152" y="90"/>
                    </a:lnTo>
                    <a:lnTo>
                      <a:pt x="157" y="90"/>
                    </a:lnTo>
                    <a:lnTo>
                      <a:pt x="157" y="90"/>
                    </a:lnTo>
                    <a:lnTo>
                      <a:pt x="161" y="77"/>
                    </a:lnTo>
                    <a:lnTo>
                      <a:pt x="157" y="77"/>
                    </a:lnTo>
                    <a:lnTo>
                      <a:pt x="157" y="77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59"/>
              <p:cNvSpPr>
                <a:spLocks/>
              </p:cNvSpPr>
              <p:nvPr/>
            </p:nvSpPr>
            <p:spPr bwMode="auto">
              <a:xfrm>
                <a:off x="4098900" y="3941763"/>
                <a:ext cx="338138" cy="822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5" y="34"/>
                  </a:cxn>
                  <a:cxn ang="0">
                    <a:pos x="69" y="72"/>
                  </a:cxn>
                  <a:cxn ang="0">
                    <a:pos x="95" y="115"/>
                  </a:cxn>
                  <a:cxn ang="0">
                    <a:pos x="122" y="162"/>
                  </a:cxn>
                  <a:cxn ang="0">
                    <a:pos x="143" y="214"/>
                  </a:cxn>
                  <a:cxn ang="0">
                    <a:pos x="156" y="270"/>
                  </a:cxn>
                  <a:cxn ang="0">
                    <a:pos x="165" y="325"/>
                  </a:cxn>
                  <a:cxn ang="0">
                    <a:pos x="169" y="385"/>
                  </a:cxn>
                  <a:cxn ang="0">
                    <a:pos x="169" y="385"/>
                  </a:cxn>
                  <a:cxn ang="0">
                    <a:pos x="165" y="437"/>
                  </a:cxn>
                  <a:cxn ang="0">
                    <a:pos x="161" y="484"/>
                  </a:cxn>
                  <a:cxn ang="0">
                    <a:pos x="161" y="484"/>
                  </a:cxn>
                  <a:cxn ang="0">
                    <a:pos x="161" y="505"/>
                  </a:cxn>
                  <a:cxn ang="0">
                    <a:pos x="161" y="505"/>
                  </a:cxn>
                  <a:cxn ang="0">
                    <a:pos x="161" y="514"/>
                  </a:cxn>
                  <a:cxn ang="0">
                    <a:pos x="161" y="514"/>
                  </a:cxn>
                  <a:cxn ang="0">
                    <a:pos x="165" y="518"/>
                  </a:cxn>
                  <a:cxn ang="0">
                    <a:pos x="165" y="518"/>
                  </a:cxn>
                  <a:cxn ang="0">
                    <a:pos x="169" y="510"/>
                  </a:cxn>
                  <a:cxn ang="0">
                    <a:pos x="174" y="505"/>
                  </a:cxn>
                  <a:cxn ang="0">
                    <a:pos x="174" y="505"/>
                  </a:cxn>
                  <a:cxn ang="0">
                    <a:pos x="174" y="497"/>
                  </a:cxn>
                  <a:cxn ang="0">
                    <a:pos x="182" y="484"/>
                  </a:cxn>
                  <a:cxn ang="0">
                    <a:pos x="182" y="484"/>
                  </a:cxn>
                  <a:cxn ang="0">
                    <a:pos x="182" y="471"/>
                  </a:cxn>
                  <a:cxn ang="0">
                    <a:pos x="182" y="471"/>
                  </a:cxn>
                  <a:cxn ang="0">
                    <a:pos x="187" y="445"/>
                  </a:cxn>
                  <a:cxn ang="0">
                    <a:pos x="191" y="424"/>
                  </a:cxn>
                  <a:cxn ang="0">
                    <a:pos x="200" y="398"/>
                  </a:cxn>
                  <a:cxn ang="0">
                    <a:pos x="200" y="398"/>
                  </a:cxn>
                  <a:cxn ang="0">
                    <a:pos x="204" y="377"/>
                  </a:cxn>
                  <a:cxn ang="0">
                    <a:pos x="204" y="347"/>
                  </a:cxn>
                  <a:cxn ang="0">
                    <a:pos x="204" y="347"/>
                  </a:cxn>
                  <a:cxn ang="0">
                    <a:pos x="208" y="321"/>
                  </a:cxn>
                  <a:cxn ang="0">
                    <a:pos x="213" y="300"/>
                  </a:cxn>
                  <a:cxn ang="0">
                    <a:pos x="213" y="300"/>
                  </a:cxn>
                  <a:cxn ang="0">
                    <a:pos x="200" y="252"/>
                  </a:cxn>
                  <a:cxn ang="0">
                    <a:pos x="182" y="210"/>
                  </a:cxn>
                  <a:cxn ang="0">
                    <a:pos x="161" y="167"/>
                  </a:cxn>
                  <a:cxn ang="0">
                    <a:pos x="135" y="124"/>
                  </a:cxn>
                  <a:cxn ang="0">
                    <a:pos x="109" y="90"/>
                  </a:cxn>
                  <a:cxn ang="0">
                    <a:pos x="74" y="55"/>
                  </a:cxn>
                  <a:cxn ang="0">
                    <a:pos x="39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3" h="518">
                    <a:moveTo>
                      <a:pt x="0" y="0"/>
                    </a:moveTo>
                    <a:lnTo>
                      <a:pt x="0" y="0"/>
                    </a:lnTo>
                    <a:lnTo>
                      <a:pt x="35" y="34"/>
                    </a:lnTo>
                    <a:lnTo>
                      <a:pt x="69" y="72"/>
                    </a:lnTo>
                    <a:lnTo>
                      <a:pt x="95" y="115"/>
                    </a:lnTo>
                    <a:lnTo>
                      <a:pt x="122" y="162"/>
                    </a:lnTo>
                    <a:lnTo>
                      <a:pt x="143" y="214"/>
                    </a:lnTo>
                    <a:lnTo>
                      <a:pt x="156" y="270"/>
                    </a:lnTo>
                    <a:lnTo>
                      <a:pt x="165" y="325"/>
                    </a:lnTo>
                    <a:lnTo>
                      <a:pt x="169" y="385"/>
                    </a:lnTo>
                    <a:lnTo>
                      <a:pt x="169" y="385"/>
                    </a:lnTo>
                    <a:lnTo>
                      <a:pt x="165" y="437"/>
                    </a:lnTo>
                    <a:lnTo>
                      <a:pt x="161" y="484"/>
                    </a:lnTo>
                    <a:lnTo>
                      <a:pt x="161" y="484"/>
                    </a:lnTo>
                    <a:lnTo>
                      <a:pt x="161" y="505"/>
                    </a:lnTo>
                    <a:lnTo>
                      <a:pt x="161" y="505"/>
                    </a:lnTo>
                    <a:lnTo>
                      <a:pt x="161" y="514"/>
                    </a:lnTo>
                    <a:lnTo>
                      <a:pt x="161" y="514"/>
                    </a:lnTo>
                    <a:lnTo>
                      <a:pt x="165" y="518"/>
                    </a:lnTo>
                    <a:lnTo>
                      <a:pt x="165" y="518"/>
                    </a:lnTo>
                    <a:lnTo>
                      <a:pt x="169" y="510"/>
                    </a:lnTo>
                    <a:lnTo>
                      <a:pt x="174" y="505"/>
                    </a:lnTo>
                    <a:lnTo>
                      <a:pt x="174" y="505"/>
                    </a:lnTo>
                    <a:lnTo>
                      <a:pt x="174" y="497"/>
                    </a:lnTo>
                    <a:lnTo>
                      <a:pt x="182" y="484"/>
                    </a:lnTo>
                    <a:lnTo>
                      <a:pt x="182" y="484"/>
                    </a:lnTo>
                    <a:lnTo>
                      <a:pt x="182" y="471"/>
                    </a:lnTo>
                    <a:lnTo>
                      <a:pt x="182" y="471"/>
                    </a:lnTo>
                    <a:lnTo>
                      <a:pt x="187" y="445"/>
                    </a:lnTo>
                    <a:lnTo>
                      <a:pt x="191" y="424"/>
                    </a:lnTo>
                    <a:lnTo>
                      <a:pt x="200" y="398"/>
                    </a:lnTo>
                    <a:lnTo>
                      <a:pt x="200" y="398"/>
                    </a:lnTo>
                    <a:lnTo>
                      <a:pt x="204" y="377"/>
                    </a:lnTo>
                    <a:lnTo>
                      <a:pt x="204" y="347"/>
                    </a:lnTo>
                    <a:lnTo>
                      <a:pt x="204" y="347"/>
                    </a:lnTo>
                    <a:lnTo>
                      <a:pt x="208" y="321"/>
                    </a:lnTo>
                    <a:lnTo>
                      <a:pt x="213" y="300"/>
                    </a:lnTo>
                    <a:lnTo>
                      <a:pt x="213" y="300"/>
                    </a:lnTo>
                    <a:lnTo>
                      <a:pt x="200" y="252"/>
                    </a:lnTo>
                    <a:lnTo>
                      <a:pt x="182" y="210"/>
                    </a:lnTo>
                    <a:lnTo>
                      <a:pt x="161" y="167"/>
                    </a:lnTo>
                    <a:lnTo>
                      <a:pt x="135" y="124"/>
                    </a:lnTo>
                    <a:lnTo>
                      <a:pt x="109" y="90"/>
                    </a:lnTo>
                    <a:lnTo>
                      <a:pt x="74" y="55"/>
                    </a:lnTo>
                    <a:lnTo>
                      <a:pt x="39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96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60"/>
              <p:cNvSpPr>
                <a:spLocks/>
              </p:cNvSpPr>
              <p:nvPr/>
            </p:nvSpPr>
            <p:spPr bwMode="auto">
              <a:xfrm>
                <a:off x="2995588" y="4111625"/>
                <a:ext cx="206375" cy="700088"/>
              </a:xfrm>
              <a:custGeom>
                <a:avLst/>
                <a:gdLst/>
                <a:ahLst/>
                <a:cxnLst>
                  <a:cxn ang="0">
                    <a:pos x="121" y="17"/>
                  </a:cxn>
                  <a:cxn ang="0">
                    <a:pos x="113" y="17"/>
                  </a:cxn>
                  <a:cxn ang="0">
                    <a:pos x="108" y="17"/>
                  </a:cxn>
                  <a:cxn ang="0">
                    <a:pos x="104" y="8"/>
                  </a:cxn>
                  <a:cxn ang="0">
                    <a:pos x="95" y="0"/>
                  </a:cxn>
                  <a:cxn ang="0">
                    <a:pos x="74" y="30"/>
                  </a:cxn>
                  <a:cxn ang="0">
                    <a:pos x="39" y="94"/>
                  </a:cxn>
                  <a:cxn ang="0">
                    <a:pos x="13" y="167"/>
                  </a:cxn>
                  <a:cxn ang="0">
                    <a:pos x="0" y="240"/>
                  </a:cxn>
                  <a:cxn ang="0">
                    <a:pos x="0" y="278"/>
                  </a:cxn>
                  <a:cxn ang="0">
                    <a:pos x="4" y="338"/>
                  </a:cxn>
                  <a:cxn ang="0">
                    <a:pos x="17" y="368"/>
                  </a:cxn>
                  <a:cxn ang="0">
                    <a:pos x="26" y="390"/>
                  </a:cxn>
                  <a:cxn ang="0">
                    <a:pos x="35" y="403"/>
                  </a:cxn>
                  <a:cxn ang="0">
                    <a:pos x="52" y="416"/>
                  </a:cxn>
                  <a:cxn ang="0">
                    <a:pos x="65" y="420"/>
                  </a:cxn>
                  <a:cxn ang="0">
                    <a:pos x="87" y="441"/>
                  </a:cxn>
                  <a:cxn ang="0">
                    <a:pos x="78" y="403"/>
                  </a:cxn>
                  <a:cxn ang="0">
                    <a:pos x="74" y="403"/>
                  </a:cxn>
                  <a:cxn ang="0">
                    <a:pos x="69" y="398"/>
                  </a:cxn>
                  <a:cxn ang="0">
                    <a:pos x="65" y="390"/>
                  </a:cxn>
                  <a:cxn ang="0">
                    <a:pos x="65" y="381"/>
                  </a:cxn>
                  <a:cxn ang="0">
                    <a:pos x="48" y="377"/>
                  </a:cxn>
                  <a:cxn ang="0">
                    <a:pos x="39" y="377"/>
                  </a:cxn>
                  <a:cxn ang="0">
                    <a:pos x="35" y="373"/>
                  </a:cxn>
                  <a:cxn ang="0">
                    <a:pos x="30" y="351"/>
                  </a:cxn>
                  <a:cxn ang="0">
                    <a:pos x="35" y="343"/>
                  </a:cxn>
                  <a:cxn ang="0">
                    <a:pos x="39" y="338"/>
                  </a:cxn>
                  <a:cxn ang="0">
                    <a:pos x="39" y="330"/>
                  </a:cxn>
                  <a:cxn ang="0">
                    <a:pos x="35" y="326"/>
                  </a:cxn>
                  <a:cxn ang="0">
                    <a:pos x="35" y="321"/>
                  </a:cxn>
                  <a:cxn ang="0">
                    <a:pos x="39" y="308"/>
                  </a:cxn>
                  <a:cxn ang="0">
                    <a:pos x="43" y="304"/>
                  </a:cxn>
                  <a:cxn ang="0">
                    <a:pos x="48" y="300"/>
                  </a:cxn>
                  <a:cxn ang="0">
                    <a:pos x="52" y="291"/>
                  </a:cxn>
                  <a:cxn ang="0">
                    <a:pos x="65" y="291"/>
                  </a:cxn>
                  <a:cxn ang="0">
                    <a:pos x="65" y="278"/>
                  </a:cxn>
                  <a:cxn ang="0">
                    <a:pos x="65" y="223"/>
                  </a:cxn>
                  <a:cxn ang="0">
                    <a:pos x="87" y="124"/>
                  </a:cxn>
                  <a:cxn ang="0">
                    <a:pos x="100" y="77"/>
                  </a:cxn>
                  <a:cxn ang="0">
                    <a:pos x="100" y="64"/>
                  </a:cxn>
                  <a:cxn ang="0">
                    <a:pos x="108" y="38"/>
                  </a:cxn>
                  <a:cxn ang="0">
                    <a:pos x="113" y="34"/>
                  </a:cxn>
                  <a:cxn ang="0">
                    <a:pos x="126" y="25"/>
                  </a:cxn>
                  <a:cxn ang="0">
                    <a:pos x="130" y="17"/>
                  </a:cxn>
                  <a:cxn ang="0">
                    <a:pos x="130" y="13"/>
                  </a:cxn>
                </a:cxnLst>
                <a:rect l="0" t="0" r="r" b="b"/>
                <a:pathLst>
                  <a:path w="130" h="441">
                    <a:moveTo>
                      <a:pt x="130" y="13"/>
                    </a:moveTo>
                    <a:lnTo>
                      <a:pt x="121" y="17"/>
                    </a:lnTo>
                    <a:lnTo>
                      <a:pt x="121" y="17"/>
                    </a:lnTo>
                    <a:lnTo>
                      <a:pt x="113" y="17"/>
                    </a:lnTo>
                    <a:lnTo>
                      <a:pt x="108" y="17"/>
                    </a:lnTo>
                    <a:lnTo>
                      <a:pt x="108" y="17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0" y="4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74" y="30"/>
                    </a:lnTo>
                    <a:lnTo>
                      <a:pt x="56" y="60"/>
                    </a:lnTo>
                    <a:lnTo>
                      <a:pt x="39" y="94"/>
                    </a:lnTo>
                    <a:lnTo>
                      <a:pt x="26" y="128"/>
                    </a:lnTo>
                    <a:lnTo>
                      <a:pt x="13" y="167"/>
                    </a:lnTo>
                    <a:lnTo>
                      <a:pt x="4" y="201"/>
                    </a:lnTo>
                    <a:lnTo>
                      <a:pt x="0" y="240"/>
                    </a:lnTo>
                    <a:lnTo>
                      <a:pt x="0" y="278"/>
                    </a:lnTo>
                    <a:lnTo>
                      <a:pt x="0" y="278"/>
                    </a:lnTo>
                    <a:lnTo>
                      <a:pt x="4" y="338"/>
                    </a:lnTo>
                    <a:lnTo>
                      <a:pt x="4" y="338"/>
                    </a:lnTo>
                    <a:lnTo>
                      <a:pt x="13" y="351"/>
                    </a:lnTo>
                    <a:lnTo>
                      <a:pt x="17" y="368"/>
                    </a:lnTo>
                    <a:lnTo>
                      <a:pt x="17" y="368"/>
                    </a:lnTo>
                    <a:lnTo>
                      <a:pt x="26" y="390"/>
                    </a:lnTo>
                    <a:lnTo>
                      <a:pt x="35" y="403"/>
                    </a:lnTo>
                    <a:lnTo>
                      <a:pt x="35" y="403"/>
                    </a:lnTo>
                    <a:lnTo>
                      <a:pt x="43" y="411"/>
                    </a:lnTo>
                    <a:lnTo>
                      <a:pt x="52" y="416"/>
                    </a:lnTo>
                    <a:lnTo>
                      <a:pt x="52" y="416"/>
                    </a:lnTo>
                    <a:lnTo>
                      <a:pt x="65" y="420"/>
                    </a:lnTo>
                    <a:lnTo>
                      <a:pt x="78" y="428"/>
                    </a:lnTo>
                    <a:lnTo>
                      <a:pt x="87" y="441"/>
                    </a:lnTo>
                    <a:lnTo>
                      <a:pt x="87" y="441"/>
                    </a:lnTo>
                    <a:lnTo>
                      <a:pt x="78" y="403"/>
                    </a:lnTo>
                    <a:lnTo>
                      <a:pt x="78" y="403"/>
                    </a:lnTo>
                    <a:lnTo>
                      <a:pt x="74" y="403"/>
                    </a:lnTo>
                    <a:lnTo>
                      <a:pt x="74" y="403"/>
                    </a:lnTo>
                    <a:lnTo>
                      <a:pt x="69" y="398"/>
                    </a:lnTo>
                    <a:lnTo>
                      <a:pt x="65" y="390"/>
                    </a:lnTo>
                    <a:lnTo>
                      <a:pt x="65" y="390"/>
                    </a:lnTo>
                    <a:lnTo>
                      <a:pt x="65" y="381"/>
                    </a:lnTo>
                    <a:lnTo>
                      <a:pt x="65" y="381"/>
                    </a:lnTo>
                    <a:lnTo>
                      <a:pt x="56" y="377"/>
                    </a:lnTo>
                    <a:lnTo>
                      <a:pt x="48" y="377"/>
                    </a:lnTo>
                    <a:lnTo>
                      <a:pt x="48" y="377"/>
                    </a:lnTo>
                    <a:lnTo>
                      <a:pt x="39" y="377"/>
                    </a:lnTo>
                    <a:lnTo>
                      <a:pt x="35" y="373"/>
                    </a:lnTo>
                    <a:lnTo>
                      <a:pt x="35" y="373"/>
                    </a:lnTo>
                    <a:lnTo>
                      <a:pt x="30" y="360"/>
                    </a:lnTo>
                    <a:lnTo>
                      <a:pt x="30" y="351"/>
                    </a:lnTo>
                    <a:lnTo>
                      <a:pt x="35" y="343"/>
                    </a:lnTo>
                    <a:lnTo>
                      <a:pt x="35" y="343"/>
                    </a:lnTo>
                    <a:lnTo>
                      <a:pt x="39" y="338"/>
                    </a:lnTo>
                    <a:lnTo>
                      <a:pt x="39" y="338"/>
                    </a:lnTo>
                    <a:lnTo>
                      <a:pt x="39" y="334"/>
                    </a:lnTo>
                    <a:lnTo>
                      <a:pt x="39" y="330"/>
                    </a:lnTo>
                    <a:lnTo>
                      <a:pt x="39" y="330"/>
                    </a:lnTo>
                    <a:lnTo>
                      <a:pt x="35" y="326"/>
                    </a:lnTo>
                    <a:lnTo>
                      <a:pt x="35" y="321"/>
                    </a:lnTo>
                    <a:lnTo>
                      <a:pt x="35" y="321"/>
                    </a:lnTo>
                    <a:lnTo>
                      <a:pt x="35" y="313"/>
                    </a:lnTo>
                    <a:lnTo>
                      <a:pt x="39" y="308"/>
                    </a:lnTo>
                    <a:lnTo>
                      <a:pt x="39" y="308"/>
                    </a:lnTo>
                    <a:lnTo>
                      <a:pt x="43" y="304"/>
                    </a:lnTo>
                    <a:lnTo>
                      <a:pt x="48" y="300"/>
                    </a:lnTo>
                    <a:lnTo>
                      <a:pt x="48" y="300"/>
                    </a:lnTo>
                    <a:lnTo>
                      <a:pt x="48" y="291"/>
                    </a:lnTo>
                    <a:lnTo>
                      <a:pt x="52" y="291"/>
                    </a:lnTo>
                    <a:lnTo>
                      <a:pt x="52" y="291"/>
                    </a:lnTo>
                    <a:lnTo>
                      <a:pt x="65" y="291"/>
                    </a:lnTo>
                    <a:lnTo>
                      <a:pt x="65" y="291"/>
                    </a:lnTo>
                    <a:lnTo>
                      <a:pt x="65" y="278"/>
                    </a:lnTo>
                    <a:lnTo>
                      <a:pt x="65" y="278"/>
                    </a:lnTo>
                    <a:lnTo>
                      <a:pt x="65" y="223"/>
                    </a:lnTo>
                    <a:lnTo>
                      <a:pt x="74" y="171"/>
                    </a:lnTo>
                    <a:lnTo>
                      <a:pt x="87" y="124"/>
                    </a:lnTo>
                    <a:lnTo>
                      <a:pt x="100" y="77"/>
                    </a:lnTo>
                    <a:lnTo>
                      <a:pt x="100" y="77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0" y="51"/>
                    </a:lnTo>
                    <a:lnTo>
                      <a:pt x="108" y="38"/>
                    </a:lnTo>
                    <a:lnTo>
                      <a:pt x="113" y="34"/>
                    </a:lnTo>
                    <a:lnTo>
                      <a:pt x="113" y="34"/>
                    </a:lnTo>
                    <a:lnTo>
                      <a:pt x="126" y="25"/>
                    </a:lnTo>
                    <a:lnTo>
                      <a:pt x="126" y="25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30" y="13"/>
                    </a:lnTo>
                    <a:lnTo>
                      <a:pt x="130" y="13"/>
                    </a:lnTo>
                    <a:close/>
                  </a:path>
                </a:pathLst>
              </a:custGeom>
              <a:solidFill>
                <a:srgbClr val="5896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61"/>
              <p:cNvSpPr>
                <a:spLocks/>
              </p:cNvSpPr>
              <p:nvPr/>
            </p:nvSpPr>
            <p:spPr bwMode="auto">
              <a:xfrm>
                <a:off x="3195613" y="4138613"/>
                <a:ext cx="6350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3A9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62"/>
              <p:cNvSpPr>
                <a:spLocks/>
              </p:cNvSpPr>
              <p:nvPr/>
            </p:nvSpPr>
            <p:spPr bwMode="auto">
              <a:xfrm>
                <a:off x="3174975" y="4132263"/>
                <a:ext cx="26988" cy="33338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3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13" y="12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12"/>
                  </a:cxn>
                  <a:cxn ang="0">
                    <a:pos x="13" y="12"/>
                  </a:cxn>
                </a:cxnLst>
                <a:rect l="0" t="0" r="r" b="b"/>
                <a:pathLst>
                  <a:path w="17" h="21">
                    <a:moveTo>
                      <a:pt x="13" y="12"/>
                    </a:moveTo>
                    <a:lnTo>
                      <a:pt x="13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13" y="1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63"/>
              <p:cNvSpPr>
                <a:spLocks/>
              </p:cNvSpPr>
              <p:nvPr/>
            </p:nvSpPr>
            <p:spPr bwMode="auto">
              <a:xfrm>
                <a:off x="3154338" y="4213225"/>
                <a:ext cx="1588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9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64"/>
              <p:cNvSpPr>
                <a:spLocks/>
              </p:cNvSpPr>
              <p:nvPr/>
            </p:nvSpPr>
            <p:spPr bwMode="auto">
              <a:xfrm>
                <a:off x="3154338" y="4227513"/>
                <a:ext cx="1588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96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65"/>
              <p:cNvSpPr>
                <a:spLocks/>
              </p:cNvSpPr>
              <p:nvPr/>
            </p:nvSpPr>
            <p:spPr bwMode="auto">
              <a:xfrm>
                <a:off x="3105125" y="4111625"/>
                <a:ext cx="96838" cy="244475"/>
              </a:xfrm>
              <a:custGeom>
                <a:avLst/>
                <a:gdLst/>
                <a:ahLst/>
                <a:cxnLst>
                  <a:cxn ang="0">
                    <a:pos x="31" y="77"/>
                  </a:cxn>
                  <a:cxn ang="0">
                    <a:pos x="31" y="77"/>
                  </a:cxn>
                  <a:cxn ang="0">
                    <a:pos x="31" y="73"/>
                  </a:cxn>
                  <a:cxn ang="0">
                    <a:pos x="31" y="73"/>
                  </a:cxn>
                  <a:cxn ang="0">
                    <a:pos x="31" y="64"/>
                  </a:cxn>
                  <a:cxn ang="0">
                    <a:pos x="31" y="64"/>
                  </a:cxn>
                  <a:cxn ang="0">
                    <a:pos x="31" y="51"/>
                  </a:cxn>
                  <a:cxn ang="0">
                    <a:pos x="39" y="38"/>
                  </a:cxn>
                  <a:cxn ang="0">
                    <a:pos x="44" y="34"/>
                  </a:cxn>
                  <a:cxn ang="0">
                    <a:pos x="44" y="34"/>
                  </a:cxn>
                  <a:cxn ang="0">
                    <a:pos x="57" y="25"/>
                  </a:cxn>
                  <a:cxn ang="0">
                    <a:pos x="57" y="25"/>
                  </a:cxn>
                  <a:cxn ang="0">
                    <a:pos x="61" y="17"/>
                  </a:cxn>
                  <a:cxn ang="0">
                    <a:pos x="61" y="17"/>
                  </a:cxn>
                  <a:cxn ang="0">
                    <a:pos x="61" y="13"/>
                  </a:cxn>
                  <a:cxn ang="0">
                    <a:pos x="52" y="17"/>
                  </a:cxn>
                  <a:cxn ang="0">
                    <a:pos x="52" y="17"/>
                  </a:cxn>
                  <a:cxn ang="0">
                    <a:pos x="44" y="17"/>
                  </a:cxn>
                  <a:cxn ang="0">
                    <a:pos x="39" y="17"/>
                  </a:cxn>
                  <a:cxn ang="0">
                    <a:pos x="39" y="17"/>
                  </a:cxn>
                  <a:cxn ang="0">
                    <a:pos x="35" y="8"/>
                  </a:cxn>
                  <a:cxn ang="0">
                    <a:pos x="35" y="8"/>
                  </a:cxn>
                  <a:cxn ang="0">
                    <a:pos x="31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9" y="25"/>
                  </a:cxn>
                  <a:cxn ang="0">
                    <a:pos x="9" y="25"/>
                  </a:cxn>
                  <a:cxn ang="0">
                    <a:pos x="5" y="60"/>
                  </a:cxn>
                  <a:cxn ang="0">
                    <a:pos x="0" y="90"/>
                  </a:cxn>
                  <a:cxn ang="0">
                    <a:pos x="0" y="90"/>
                  </a:cxn>
                  <a:cxn ang="0">
                    <a:pos x="5" y="124"/>
                  </a:cxn>
                  <a:cxn ang="0">
                    <a:pos x="9" y="154"/>
                  </a:cxn>
                  <a:cxn ang="0">
                    <a:pos x="9" y="154"/>
                  </a:cxn>
                  <a:cxn ang="0">
                    <a:pos x="18" y="115"/>
                  </a:cxn>
                  <a:cxn ang="0">
                    <a:pos x="31" y="77"/>
                  </a:cxn>
                  <a:cxn ang="0">
                    <a:pos x="31" y="77"/>
                  </a:cxn>
                  <a:cxn ang="0">
                    <a:pos x="31" y="77"/>
                  </a:cxn>
                  <a:cxn ang="0">
                    <a:pos x="31" y="77"/>
                  </a:cxn>
                </a:cxnLst>
                <a:rect l="0" t="0" r="r" b="b"/>
                <a:pathLst>
                  <a:path w="61" h="154">
                    <a:moveTo>
                      <a:pt x="31" y="77"/>
                    </a:moveTo>
                    <a:lnTo>
                      <a:pt x="31" y="77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31" y="64"/>
                    </a:lnTo>
                    <a:lnTo>
                      <a:pt x="31" y="64"/>
                    </a:lnTo>
                    <a:lnTo>
                      <a:pt x="31" y="51"/>
                    </a:lnTo>
                    <a:lnTo>
                      <a:pt x="39" y="38"/>
                    </a:lnTo>
                    <a:lnTo>
                      <a:pt x="44" y="34"/>
                    </a:lnTo>
                    <a:lnTo>
                      <a:pt x="44" y="34"/>
                    </a:lnTo>
                    <a:lnTo>
                      <a:pt x="57" y="25"/>
                    </a:lnTo>
                    <a:lnTo>
                      <a:pt x="57" y="25"/>
                    </a:lnTo>
                    <a:lnTo>
                      <a:pt x="61" y="17"/>
                    </a:lnTo>
                    <a:lnTo>
                      <a:pt x="61" y="17"/>
                    </a:lnTo>
                    <a:lnTo>
                      <a:pt x="61" y="13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44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9" y="25"/>
                    </a:lnTo>
                    <a:lnTo>
                      <a:pt x="9" y="25"/>
                    </a:lnTo>
                    <a:lnTo>
                      <a:pt x="5" y="6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5" y="124"/>
                    </a:lnTo>
                    <a:lnTo>
                      <a:pt x="9" y="154"/>
                    </a:lnTo>
                    <a:lnTo>
                      <a:pt x="9" y="154"/>
                    </a:lnTo>
                    <a:lnTo>
                      <a:pt x="18" y="115"/>
                    </a:lnTo>
                    <a:lnTo>
                      <a:pt x="31" y="77"/>
                    </a:lnTo>
                    <a:lnTo>
                      <a:pt x="31" y="77"/>
                    </a:lnTo>
                    <a:lnTo>
                      <a:pt x="31" y="77"/>
                    </a:lnTo>
                    <a:lnTo>
                      <a:pt x="31" y="77"/>
                    </a:lnTo>
                    <a:close/>
                  </a:path>
                </a:pathLst>
              </a:custGeom>
              <a:solidFill>
                <a:srgbClr val="63A8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66"/>
              <p:cNvSpPr>
                <a:spLocks/>
              </p:cNvSpPr>
              <p:nvPr/>
            </p:nvSpPr>
            <p:spPr bwMode="auto">
              <a:xfrm>
                <a:off x="3375000" y="5030788"/>
                <a:ext cx="427038" cy="238125"/>
              </a:xfrm>
              <a:custGeom>
                <a:avLst/>
                <a:gdLst/>
                <a:ahLst/>
                <a:cxnLst>
                  <a:cxn ang="0">
                    <a:pos x="269" y="81"/>
                  </a:cxn>
                  <a:cxn ang="0">
                    <a:pos x="260" y="98"/>
                  </a:cxn>
                  <a:cxn ang="0">
                    <a:pos x="260" y="98"/>
                  </a:cxn>
                  <a:cxn ang="0">
                    <a:pos x="256" y="102"/>
                  </a:cxn>
                  <a:cxn ang="0">
                    <a:pos x="252" y="107"/>
                  </a:cxn>
                  <a:cxn ang="0">
                    <a:pos x="243" y="111"/>
                  </a:cxn>
                  <a:cxn ang="0">
                    <a:pos x="243" y="111"/>
                  </a:cxn>
                  <a:cxn ang="0">
                    <a:pos x="234" y="124"/>
                  </a:cxn>
                  <a:cxn ang="0">
                    <a:pos x="230" y="150"/>
                  </a:cxn>
                  <a:cxn ang="0">
                    <a:pos x="230" y="150"/>
                  </a:cxn>
                  <a:cxn ang="0">
                    <a:pos x="217" y="150"/>
                  </a:cxn>
                  <a:cxn ang="0">
                    <a:pos x="217" y="150"/>
                  </a:cxn>
                  <a:cxn ang="0">
                    <a:pos x="169" y="150"/>
                  </a:cxn>
                  <a:cxn ang="0">
                    <a:pos x="169" y="150"/>
                  </a:cxn>
                  <a:cxn ang="0">
                    <a:pos x="160" y="141"/>
                  </a:cxn>
                  <a:cxn ang="0">
                    <a:pos x="160" y="141"/>
                  </a:cxn>
                  <a:cxn ang="0">
                    <a:pos x="143" y="128"/>
                  </a:cxn>
                  <a:cxn ang="0">
                    <a:pos x="143" y="128"/>
                  </a:cxn>
                  <a:cxn ang="0">
                    <a:pos x="134" y="124"/>
                  </a:cxn>
                  <a:cxn ang="0">
                    <a:pos x="134" y="124"/>
                  </a:cxn>
                  <a:cxn ang="0">
                    <a:pos x="121" y="102"/>
                  </a:cxn>
                  <a:cxn ang="0">
                    <a:pos x="108" y="94"/>
                  </a:cxn>
                  <a:cxn ang="0">
                    <a:pos x="108" y="94"/>
                  </a:cxn>
                  <a:cxn ang="0">
                    <a:pos x="104" y="90"/>
                  </a:cxn>
                  <a:cxn ang="0">
                    <a:pos x="100" y="85"/>
                  </a:cxn>
                  <a:cxn ang="0">
                    <a:pos x="100" y="85"/>
                  </a:cxn>
                  <a:cxn ang="0">
                    <a:pos x="87" y="68"/>
                  </a:cxn>
                  <a:cxn ang="0">
                    <a:pos x="78" y="60"/>
                  </a:cxn>
                  <a:cxn ang="0">
                    <a:pos x="78" y="60"/>
                  </a:cxn>
                  <a:cxn ang="0">
                    <a:pos x="69" y="51"/>
                  </a:cxn>
                  <a:cxn ang="0">
                    <a:pos x="56" y="42"/>
                  </a:cxn>
                  <a:cxn ang="0">
                    <a:pos x="56" y="42"/>
                  </a:cxn>
                  <a:cxn ang="0">
                    <a:pos x="43" y="34"/>
                  </a:cxn>
                  <a:cxn ang="0">
                    <a:pos x="30" y="34"/>
                  </a:cxn>
                  <a:cxn ang="0">
                    <a:pos x="30" y="34"/>
                  </a:cxn>
                  <a:cxn ang="0">
                    <a:pos x="26" y="34"/>
                  </a:cxn>
                  <a:cxn ang="0">
                    <a:pos x="26" y="34"/>
                  </a:cxn>
                  <a:cxn ang="0">
                    <a:pos x="13" y="25"/>
                  </a:cxn>
                  <a:cxn ang="0">
                    <a:pos x="8" y="21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4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6" y="4"/>
                  </a:cxn>
                  <a:cxn ang="0">
                    <a:pos x="43" y="12"/>
                  </a:cxn>
                  <a:cxn ang="0">
                    <a:pos x="82" y="30"/>
                  </a:cxn>
                  <a:cxn ang="0">
                    <a:pos x="113" y="47"/>
                  </a:cxn>
                  <a:cxn ang="0">
                    <a:pos x="139" y="68"/>
                  </a:cxn>
                  <a:cxn ang="0">
                    <a:pos x="165" y="85"/>
                  </a:cxn>
                  <a:cxn ang="0">
                    <a:pos x="191" y="94"/>
                  </a:cxn>
                  <a:cxn ang="0">
                    <a:pos x="208" y="94"/>
                  </a:cxn>
                  <a:cxn ang="0">
                    <a:pos x="226" y="94"/>
                  </a:cxn>
                  <a:cxn ang="0">
                    <a:pos x="247" y="90"/>
                  </a:cxn>
                  <a:cxn ang="0">
                    <a:pos x="269" y="81"/>
                  </a:cxn>
                  <a:cxn ang="0">
                    <a:pos x="269" y="81"/>
                  </a:cxn>
                </a:cxnLst>
                <a:rect l="0" t="0" r="r" b="b"/>
                <a:pathLst>
                  <a:path w="269" h="150">
                    <a:moveTo>
                      <a:pt x="269" y="81"/>
                    </a:moveTo>
                    <a:lnTo>
                      <a:pt x="260" y="98"/>
                    </a:lnTo>
                    <a:lnTo>
                      <a:pt x="260" y="98"/>
                    </a:lnTo>
                    <a:lnTo>
                      <a:pt x="256" y="102"/>
                    </a:lnTo>
                    <a:lnTo>
                      <a:pt x="252" y="107"/>
                    </a:lnTo>
                    <a:lnTo>
                      <a:pt x="243" y="111"/>
                    </a:lnTo>
                    <a:lnTo>
                      <a:pt x="243" y="111"/>
                    </a:lnTo>
                    <a:lnTo>
                      <a:pt x="234" y="124"/>
                    </a:lnTo>
                    <a:lnTo>
                      <a:pt x="230" y="150"/>
                    </a:lnTo>
                    <a:lnTo>
                      <a:pt x="230" y="150"/>
                    </a:lnTo>
                    <a:lnTo>
                      <a:pt x="217" y="150"/>
                    </a:lnTo>
                    <a:lnTo>
                      <a:pt x="217" y="150"/>
                    </a:lnTo>
                    <a:lnTo>
                      <a:pt x="169" y="150"/>
                    </a:lnTo>
                    <a:lnTo>
                      <a:pt x="169" y="150"/>
                    </a:lnTo>
                    <a:lnTo>
                      <a:pt x="160" y="141"/>
                    </a:lnTo>
                    <a:lnTo>
                      <a:pt x="160" y="141"/>
                    </a:lnTo>
                    <a:lnTo>
                      <a:pt x="143" y="128"/>
                    </a:lnTo>
                    <a:lnTo>
                      <a:pt x="143" y="128"/>
                    </a:lnTo>
                    <a:lnTo>
                      <a:pt x="134" y="124"/>
                    </a:lnTo>
                    <a:lnTo>
                      <a:pt x="134" y="124"/>
                    </a:lnTo>
                    <a:lnTo>
                      <a:pt x="121" y="102"/>
                    </a:lnTo>
                    <a:lnTo>
                      <a:pt x="108" y="94"/>
                    </a:lnTo>
                    <a:lnTo>
                      <a:pt x="108" y="94"/>
                    </a:lnTo>
                    <a:lnTo>
                      <a:pt x="104" y="90"/>
                    </a:lnTo>
                    <a:lnTo>
                      <a:pt x="100" y="85"/>
                    </a:lnTo>
                    <a:lnTo>
                      <a:pt x="100" y="85"/>
                    </a:lnTo>
                    <a:lnTo>
                      <a:pt x="87" y="68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69" y="51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43" y="34"/>
                    </a:lnTo>
                    <a:lnTo>
                      <a:pt x="30" y="34"/>
                    </a:lnTo>
                    <a:lnTo>
                      <a:pt x="30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13" y="25"/>
                    </a:lnTo>
                    <a:lnTo>
                      <a:pt x="8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6" y="4"/>
                    </a:lnTo>
                    <a:lnTo>
                      <a:pt x="43" y="12"/>
                    </a:lnTo>
                    <a:lnTo>
                      <a:pt x="82" y="30"/>
                    </a:lnTo>
                    <a:lnTo>
                      <a:pt x="113" y="47"/>
                    </a:lnTo>
                    <a:lnTo>
                      <a:pt x="139" y="68"/>
                    </a:lnTo>
                    <a:lnTo>
                      <a:pt x="165" y="85"/>
                    </a:lnTo>
                    <a:lnTo>
                      <a:pt x="191" y="94"/>
                    </a:lnTo>
                    <a:lnTo>
                      <a:pt x="208" y="94"/>
                    </a:lnTo>
                    <a:lnTo>
                      <a:pt x="226" y="94"/>
                    </a:lnTo>
                    <a:lnTo>
                      <a:pt x="247" y="90"/>
                    </a:lnTo>
                    <a:lnTo>
                      <a:pt x="269" y="81"/>
                    </a:lnTo>
                    <a:lnTo>
                      <a:pt x="269" y="81"/>
                    </a:lnTo>
                    <a:close/>
                  </a:path>
                </a:pathLst>
              </a:custGeom>
              <a:solidFill>
                <a:srgbClr val="5896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80" name="그룹 179"/>
          <p:cNvGrpSpPr/>
          <p:nvPr/>
        </p:nvGrpSpPr>
        <p:grpSpPr>
          <a:xfrm>
            <a:off x="428596" y="4929198"/>
            <a:ext cx="1000132" cy="928694"/>
            <a:chOff x="4071934" y="1214422"/>
            <a:chExt cx="3357586" cy="2708475"/>
          </a:xfrm>
          <a:effectLst/>
        </p:grpSpPr>
        <p:grpSp>
          <p:nvGrpSpPr>
            <p:cNvPr id="181" name="그룹 271"/>
            <p:cNvGrpSpPr/>
            <p:nvPr/>
          </p:nvGrpSpPr>
          <p:grpSpPr>
            <a:xfrm>
              <a:off x="4071934" y="1214422"/>
              <a:ext cx="2037738" cy="2620957"/>
              <a:chOff x="133330" y="2011353"/>
              <a:chExt cx="2751138" cy="3538538"/>
            </a:xfrm>
          </p:grpSpPr>
          <p:sp>
            <p:nvSpPr>
              <p:cNvPr id="255" name="Freeform 8"/>
              <p:cNvSpPr>
                <a:spLocks/>
              </p:cNvSpPr>
              <p:nvPr/>
            </p:nvSpPr>
            <p:spPr bwMode="auto">
              <a:xfrm>
                <a:off x="180955" y="2052628"/>
                <a:ext cx="1282700" cy="3455988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47"/>
                  </a:cxn>
                  <a:cxn ang="0">
                    <a:pos x="0" y="2066"/>
                  </a:cxn>
                  <a:cxn ang="0">
                    <a:pos x="0" y="2066"/>
                  </a:cxn>
                  <a:cxn ang="0">
                    <a:pos x="0" y="2070"/>
                  </a:cxn>
                  <a:cxn ang="0">
                    <a:pos x="5" y="2079"/>
                  </a:cxn>
                  <a:cxn ang="0">
                    <a:pos x="9" y="2079"/>
                  </a:cxn>
                  <a:cxn ang="0">
                    <a:pos x="9" y="2079"/>
                  </a:cxn>
                  <a:cxn ang="0">
                    <a:pos x="83" y="2100"/>
                  </a:cxn>
                  <a:cxn ang="0">
                    <a:pos x="144" y="2113"/>
                  </a:cxn>
                  <a:cxn ang="0">
                    <a:pos x="222" y="2126"/>
                  </a:cxn>
                  <a:cxn ang="0">
                    <a:pos x="326" y="2143"/>
                  </a:cxn>
                  <a:cxn ang="0">
                    <a:pos x="452" y="2156"/>
                  </a:cxn>
                  <a:cxn ang="0">
                    <a:pos x="608" y="2169"/>
                  </a:cxn>
                  <a:cxn ang="0">
                    <a:pos x="791" y="2177"/>
                  </a:cxn>
                  <a:cxn ang="0">
                    <a:pos x="791" y="2177"/>
                  </a:cxn>
                  <a:cxn ang="0">
                    <a:pos x="808" y="2177"/>
                  </a:cxn>
                  <a:cxn ang="0">
                    <a:pos x="808" y="0"/>
                  </a:cxn>
                  <a:cxn ang="0">
                    <a:pos x="808" y="0"/>
                  </a:cxn>
                  <a:cxn ang="0">
                    <a:pos x="791" y="0"/>
                  </a:cxn>
                  <a:cxn ang="0">
                    <a:pos x="791" y="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808" h="2177">
                    <a:moveTo>
                      <a:pt x="0" y="47"/>
                    </a:moveTo>
                    <a:lnTo>
                      <a:pt x="0" y="47"/>
                    </a:lnTo>
                    <a:lnTo>
                      <a:pt x="0" y="2066"/>
                    </a:lnTo>
                    <a:lnTo>
                      <a:pt x="0" y="2066"/>
                    </a:lnTo>
                    <a:lnTo>
                      <a:pt x="0" y="2070"/>
                    </a:lnTo>
                    <a:lnTo>
                      <a:pt x="5" y="2079"/>
                    </a:lnTo>
                    <a:lnTo>
                      <a:pt x="9" y="2079"/>
                    </a:lnTo>
                    <a:lnTo>
                      <a:pt x="9" y="2079"/>
                    </a:lnTo>
                    <a:lnTo>
                      <a:pt x="83" y="2100"/>
                    </a:lnTo>
                    <a:lnTo>
                      <a:pt x="144" y="2113"/>
                    </a:lnTo>
                    <a:lnTo>
                      <a:pt x="222" y="2126"/>
                    </a:lnTo>
                    <a:lnTo>
                      <a:pt x="326" y="2143"/>
                    </a:lnTo>
                    <a:lnTo>
                      <a:pt x="452" y="2156"/>
                    </a:lnTo>
                    <a:lnTo>
                      <a:pt x="608" y="2169"/>
                    </a:lnTo>
                    <a:lnTo>
                      <a:pt x="791" y="2177"/>
                    </a:lnTo>
                    <a:lnTo>
                      <a:pt x="791" y="2177"/>
                    </a:lnTo>
                    <a:lnTo>
                      <a:pt x="808" y="2177"/>
                    </a:lnTo>
                    <a:lnTo>
                      <a:pt x="808" y="0"/>
                    </a:lnTo>
                    <a:lnTo>
                      <a:pt x="808" y="0"/>
                    </a:lnTo>
                    <a:lnTo>
                      <a:pt x="791" y="0"/>
                    </a:lnTo>
                    <a:lnTo>
                      <a:pt x="791" y="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6" name="Freeform 9"/>
              <p:cNvSpPr>
                <a:spLocks/>
              </p:cNvSpPr>
              <p:nvPr/>
            </p:nvSpPr>
            <p:spPr bwMode="auto">
              <a:xfrm>
                <a:off x="209530" y="2058978"/>
                <a:ext cx="1247775" cy="3402013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47"/>
                  </a:cxn>
                  <a:cxn ang="0">
                    <a:pos x="0" y="2032"/>
                  </a:cxn>
                  <a:cxn ang="0">
                    <a:pos x="0" y="2032"/>
                  </a:cxn>
                  <a:cxn ang="0">
                    <a:pos x="0" y="2036"/>
                  </a:cxn>
                  <a:cxn ang="0">
                    <a:pos x="4" y="2045"/>
                  </a:cxn>
                  <a:cxn ang="0">
                    <a:pos x="8" y="2045"/>
                  </a:cxn>
                  <a:cxn ang="0">
                    <a:pos x="8" y="2045"/>
                  </a:cxn>
                  <a:cxn ang="0">
                    <a:pos x="78" y="2066"/>
                  </a:cxn>
                  <a:cxn ang="0">
                    <a:pos x="139" y="2079"/>
                  </a:cxn>
                  <a:cxn ang="0">
                    <a:pos x="217" y="2092"/>
                  </a:cxn>
                  <a:cxn ang="0">
                    <a:pos x="317" y="2109"/>
                  </a:cxn>
                  <a:cxn ang="0">
                    <a:pos x="438" y="2122"/>
                  </a:cxn>
                  <a:cxn ang="0">
                    <a:pos x="590" y="2135"/>
                  </a:cxn>
                  <a:cxn ang="0">
                    <a:pos x="773" y="2143"/>
                  </a:cxn>
                  <a:cxn ang="0">
                    <a:pos x="773" y="2143"/>
                  </a:cxn>
                  <a:cxn ang="0">
                    <a:pos x="786" y="2143"/>
                  </a:cxn>
                  <a:cxn ang="0">
                    <a:pos x="786" y="0"/>
                  </a:cxn>
                  <a:cxn ang="0">
                    <a:pos x="786" y="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786" h="2143">
                    <a:moveTo>
                      <a:pt x="0" y="47"/>
                    </a:moveTo>
                    <a:lnTo>
                      <a:pt x="0" y="47"/>
                    </a:lnTo>
                    <a:lnTo>
                      <a:pt x="0" y="2032"/>
                    </a:lnTo>
                    <a:lnTo>
                      <a:pt x="0" y="2032"/>
                    </a:lnTo>
                    <a:lnTo>
                      <a:pt x="0" y="2036"/>
                    </a:lnTo>
                    <a:lnTo>
                      <a:pt x="4" y="2045"/>
                    </a:lnTo>
                    <a:lnTo>
                      <a:pt x="8" y="2045"/>
                    </a:lnTo>
                    <a:lnTo>
                      <a:pt x="8" y="2045"/>
                    </a:lnTo>
                    <a:lnTo>
                      <a:pt x="78" y="2066"/>
                    </a:lnTo>
                    <a:lnTo>
                      <a:pt x="139" y="2079"/>
                    </a:lnTo>
                    <a:lnTo>
                      <a:pt x="217" y="2092"/>
                    </a:lnTo>
                    <a:lnTo>
                      <a:pt x="317" y="2109"/>
                    </a:lnTo>
                    <a:lnTo>
                      <a:pt x="438" y="2122"/>
                    </a:lnTo>
                    <a:lnTo>
                      <a:pt x="590" y="2135"/>
                    </a:lnTo>
                    <a:lnTo>
                      <a:pt x="773" y="2143"/>
                    </a:lnTo>
                    <a:lnTo>
                      <a:pt x="773" y="2143"/>
                    </a:lnTo>
                    <a:lnTo>
                      <a:pt x="786" y="2143"/>
                    </a:lnTo>
                    <a:lnTo>
                      <a:pt x="786" y="0"/>
                    </a:lnTo>
                    <a:lnTo>
                      <a:pt x="786" y="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7" name="Freeform 10"/>
              <p:cNvSpPr>
                <a:spLocks/>
              </p:cNvSpPr>
              <p:nvPr/>
            </p:nvSpPr>
            <p:spPr bwMode="auto">
              <a:xfrm>
                <a:off x="1643042" y="2071678"/>
                <a:ext cx="1185863" cy="3362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18"/>
                  </a:cxn>
                  <a:cxn ang="0">
                    <a:pos x="0" y="2118"/>
                  </a:cxn>
                  <a:cxn ang="0">
                    <a:pos x="747" y="1797"/>
                  </a:cxn>
                  <a:cxn ang="0">
                    <a:pos x="747" y="1797"/>
                  </a:cxn>
                  <a:cxn ang="0">
                    <a:pos x="747" y="116"/>
                  </a:cxn>
                  <a:cxn ang="0">
                    <a:pos x="747" y="11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47" h="2118">
                    <a:moveTo>
                      <a:pt x="0" y="0"/>
                    </a:moveTo>
                    <a:lnTo>
                      <a:pt x="0" y="2118"/>
                    </a:lnTo>
                    <a:lnTo>
                      <a:pt x="0" y="2118"/>
                    </a:lnTo>
                    <a:lnTo>
                      <a:pt x="747" y="1797"/>
                    </a:lnTo>
                    <a:lnTo>
                      <a:pt x="747" y="1797"/>
                    </a:lnTo>
                    <a:lnTo>
                      <a:pt x="747" y="116"/>
                    </a:lnTo>
                    <a:lnTo>
                      <a:pt x="747" y="11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8" name="Freeform 11"/>
              <p:cNvSpPr>
                <a:spLocks/>
              </p:cNvSpPr>
              <p:nvPr/>
            </p:nvSpPr>
            <p:spPr bwMode="auto">
              <a:xfrm>
                <a:off x="1643042" y="2222491"/>
                <a:ext cx="1185863" cy="3211513"/>
              </a:xfrm>
              <a:custGeom>
                <a:avLst/>
                <a:gdLst/>
                <a:ahLst/>
                <a:cxnLst>
                  <a:cxn ang="0">
                    <a:pos x="613" y="0"/>
                  </a:cxn>
                  <a:cxn ang="0">
                    <a:pos x="613" y="0"/>
                  </a:cxn>
                  <a:cxn ang="0">
                    <a:pos x="747" y="21"/>
                  </a:cxn>
                  <a:cxn ang="0">
                    <a:pos x="747" y="21"/>
                  </a:cxn>
                  <a:cxn ang="0">
                    <a:pos x="747" y="1702"/>
                  </a:cxn>
                  <a:cxn ang="0">
                    <a:pos x="747" y="1702"/>
                  </a:cxn>
                  <a:cxn ang="0">
                    <a:pos x="0" y="2023"/>
                  </a:cxn>
                  <a:cxn ang="0">
                    <a:pos x="0" y="1286"/>
                  </a:cxn>
                  <a:cxn ang="0">
                    <a:pos x="0" y="1286"/>
                  </a:cxn>
                  <a:cxn ang="0">
                    <a:pos x="18" y="1230"/>
                  </a:cxn>
                  <a:cxn ang="0">
                    <a:pos x="39" y="1174"/>
                  </a:cxn>
                  <a:cxn ang="0">
                    <a:pos x="61" y="1127"/>
                  </a:cxn>
                  <a:cxn ang="0">
                    <a:pos x="83" y="1080"/>
                  </a:cxn>
                  <a:cxn ang="0">
                    <a:pos x="104" y="1037"/>
                  </a:cxn>
                  <a:cxn ang="0">
                    <a:pos x="130" y="999"/>
                  </a:cxn>
                  <a:cxn ang="0">
                    <a:pos x="183" y="926"/>
                  </a:cxn>
                  <a:cxn ang="0">
                    <a:pos x="239" y="861"/>
                  </a:cxn>
                  <a:cxn ang="0">
                    <a:pos x="296" y="806"/>
                  </a:cxn>
                  <a:cxn ang="0">
                    <a:pos x="409" y="699"/>
                  </a:cxn>
                  <a:cxn ang="0">
                    <a:pos x="461" y="643"/>
                  </a:cxn>
                  <a:cxn ang="0">
                    <a:pos x="508" y="587"/>
                  </a:cxn>
                  <a:cxn ang="0">
                    <a:pos x="530" y="553"/>
                  </a:cxn>
                  <a:cxn ang="0">
                    <a:pos x="552" y="518"/>
                  </a:cxn>
                  <a:cxn ang="0">
                    <a:pos x="569" y="484"/>
                  </a:cxn>
                  <a:cxn ang="0">
                    <a:pos x="582" y="446"/>
                  </a:cxn>
                  <a:cxn ang="0">
                    <a:pos x="600" y="403"/>
                  </a:cxn>
                  <a:cxn ang="0">
                    <a:pos x="608" y="356"/>
                  </a:cxn>
                  <a:cxn ang="0">
                    <a:pos x="617" y="308"/>
                  </a:cxn>
                  <a:cxn ang="0">
                    <a:pos x="621" y="257"/>
                  </a:cxn>
                  <a:cxn ang="0">
                    <a:pos x="626" y="197"/>
                  </a:cxn>
                  <a:cxn ang="0">
                    <a:pos x="626" y="137"/>
                  </a:cxn>
                  <a:cxn ang="0">
                    <a:pos x="621" y="73"/>
                  </a:cxn>
                  <a:cxn ang="0">
                    <a:pos x="613" y="0"/>
                  </a:cxn>
                  <a:cxn ang="0">
                    <a:pos x="613" y="0"/>
                  </a:cxn>
                </a:cxnLst>
                <a:rect l="0" t="0" r="r" b="b"/>
                <a:pathLst>
                  <a:path w="747" h="2023">
                    <a:moveTo>
                      <a:pt x="613" y="0"/>
                    </a:moveTo>
                    <a:lnTo>
                      <a:pt x="613" y="0"/>
                    </a:lnTo>
                    <a:lnTo>
                      <a:pt x="747" y="21"/>
                    </a:lnTo>
                    <a:lnTo>
                      <a:pt x="747" y="21"/>
                    </a:lnTo>
                    <a:lnTo>
                      <a:pt x="747" y="1702"/>
                    </a:lnTo>
                    <a:lnTo>
                      <a:pt x="747" y="1702"/>
                    </a:lnTo>
                    <a:lnTo>
                      <a:pt x="0" y="2023"/>
                    </a:lnTo>
                    <a:lnTo>
                      <a:pt x="0" y="1286"/>
                    </a:lnTo>
                    <a:lnTo>
                      <a:pt x="0" y="1286"/>
                    </a:lnTo>
                    <a:lnTo>
                      <a:pt x="18" y="1230"/>
                    </a:lnTo>
                    <a:lnTo>
                      <a:pt x="39" y="1174"/>
                    </a:lnTo>
                    <a:lnTo>
                      <a:pt x="61" y="1127"/>
                    </a:lnTo>
                    <a:lnTo>
                      <a:pt x="83" y="1080"/>
                    </a:lnTo>
                    <a:lnTo>
                      <a:pt x="104" y="1037"/>
                    </a:lnTo>
                    <a:lnTo>
                      <a:pt x="130" y="999"/>
                    </a:lnTo>
                    <a:lnTo>
                      <a:pt x="183" y="926"/>
                    </a:lnTo>
                    <a:lnTo>
                      <a:pt x="239" y="861"/>
                    </a:lnTo>
                    <a:lnTo>
                      <a:pt x="296" y="806"/>
                    </a:lnTo>
                    <a:lnTo>
                      <a:pt x="409" y="699"/>
                    </a:lnTo>
                    <a:lnTo>
                      <a:pt x="461" y="643"/>
                    </a:lnTo>
                    <a:lnTo>
                      <a:pt x="508" y="587"/>
                    </a:lnTo>
                    <a:lnTo>
                      <a:pt x="530" y="553"/>
                    </a:lnTo>
                    <a:lnTo>
                      <a:pt x="552" y="518"/>
                    </a:lnTo>
                    <a:lnTo>
                      <a:pt x="569" y="484"/>
                    </a:lnTo>
                    <a:lnTo>
                      <a:pt x="582" y="446"/>
                    </a:lnTo>
                    <a:lnTo>
                      <a:pt x="600" y="403"/>
                    </a:lnTo>
                    <a:lnTo>
                      <a:pt x="608" y="356"/>
                    </a:lnTo>
                    <a:lnTo>
                      <a:pt x="617" y="308"/>
                    </a:lnTo>
                    <a:lnTo>
                      <a:pt x="621" y="257"/>
                    </a:lnTo>
                    <a:lnTo>
                      <a:pt x="626" y="197"/>
                    </a:lnTo>
                    <a:lnTo>
                      <a:pt x="626" y="137"/>
                    </a:lnTo>
                    <a:lnTo>
                      <a:pt x="621" y="73"/>
                    </a:lnTo>
                    <a:lnTo>
                      <a:pt x="613" y="0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9" name="Freeform 12"/>
              <p:cNvSpPr>
                <a:spLocks/>
              </p:cNvSpPr>
              <p:nvPr/>
            </p:nvSpPr>
            <p:spPr bwMode="auto">
              <a:xfrm>
                <a:off x="1436667" y="2052628"/>
                <a:ext cx="158750" cy="3455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77"/>
                  </a:cxn>
                  <a:cxn ang="0">
                    <a:pos x="0" y="2177"/>
                  </a:cxn>
                  <a:cxn ang="0">
                    <a:pos x="26" y="2173"/>
                  </a:cxn>
                  <a:cxn ang="0">
                    <a:pos x="26" y="2173"/>
                  </a:cxn>
                  <a:cxn ang="0">
                    <a:pos x="52" y="2165"/>
                  </a:cxn>
                  <a:cxn ang="0">
                    <a:pos x="74" y="2156"/>
                  </a:cxn>
                  <a:cxn ang="0">
                    <a:pos x="100" y="2135"/>
                  </a:cxn>
                  <a:cxn ang="0">
                    <a:pos x="100" y="17"/>
                  </a:cxn>
                  <a:cxn ang="0">
                    <a:pos x="100" y="17"/>
                  </a:cxn>
                  <a:cxn ang="0">
                    <a:pos x="74" y="8"/>
                  </a:cxn>
                  <a:cxn ang="0">
                    <a:pos x="52" y="4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0" h="2177">
                    <a:moveTo>
                      <a:pt x="0" y="0"/>
                    </a:moveTo>
                    <a:lnTo>
                      <a:pt x="0" y="2177"/>
                    </a:lnTo>
                    <a:lnTo>
                      <a:pt x="0" y="2177"/>
                    </a:lnTo>
                    <a:lnTo>
                      <a:pt x="26" y="2173"/>
                    </a:lnTo>
                    <a:lnTo>
                      <a:pt x="26" y="2173"/>
                    </a:lnTo>
                    <a:lnTo>
                      <a:pt x="52" y="2165"/>
                    </a:lnTo>
                    <a:lnTo>
                      <a:pt x="74" y="2156"/>
                    </a:lnTo>
                    <a:lnTo>
                      <a:pt x="100" y="2135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74" y="8"/>
                    </a:lnTo>
                    <a:lnTo>
                      <a:pt x="52" y="4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0" name="Freeform 13"/>
              <p:cNvSpPr>
                <a:spLocks/>
              </p:cNvSpPr>
              <p:nvPr/>
            </p:nvSpPr>
            <p:spPr bwMode="auto">
              <a:xfrm>
                <a:off x="477817" y="3017828"/>
                <a:ext cx="123825" cy="4492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83"/>
                  </a:cxn>
                  <a:cxn ang="0">
                    <a:pos x="78" y="146"/>
                  </a:cxn>
                  <a:cxn ang="0">
                    <a:pos x="78" y="0"/>
                  </a:cxn>
                </a:cxnLst>
                <a:rect l="0" t="0" r="r" b="b"/>
                <a:pathLst>
                  <a:path w="78" h="283">
                    <a:moveTo>
                      <a:pt x="78" y="0"/>
                    </a:moveTo>
                    <a:lnTo>
                      <a:pt x="7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83"/>
                    </a:lnTo>
                    <a:lnTo>
                      <a:pt x="78" y="14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1" name="Freeform 14"/>
              <p:cNvSpPr>
                <a:spLocks/>
              </p:cNvSpPr>
              <p:nvPr/>
            </p:nvSpPr>
            <p:spPr bwMode="auto">
              <a:xfrm>
                <a:off x="498455" y="3044816"/>
                <a:ext cx="111125" cy="41592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62"/>
                  </a:cxn>
                  <a:cxn ang="0">
                    <a:pos x="70" y="138"/>
                  </a:cxn>
                  <a:cxn ang="0">
                    <a:pos x="70" y="0"/>
                  </a:cxn>
                </a:cxnLst>
                <a:rect l="0" t="0" r="r" b="b"/>
                <a:pathLst>
                  <a:path w="70" h="262">
                    <a:moveTo>
                      <a:pt x="70" y="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62"/>
                    </a:lnTo>
                    <a:lnTo>
                      <a:pt x="70" y="13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Freeform 15"/>
              <p:cNvSpPr>
                <a:spLocks/>
              </p:cNvSpPr>
              <p:nvPr/>
            </p:nvSpPr>
            <p:spPr bwMode="auto">
              <a:xfrm>
                <a:off x="622280" y="3017828"/>
                <a:ext cx="717550" cy="238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452" y="150"/>
                  </a:cxn>
                  <a:cxn ang="0">
                    <a:pos x="452" y="150"/>
                  </a:cxn>
                  <a:cxn ang="0">
                    <a:pos x="452" y="0"/>
                  </a:cxn>
                  <a:cxn ang="0">
                    <a:pos x="45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52" h="150">
                    <a:moveTo>
                      <a:pt x="0" y="0"/>
                    </a:move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0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3" name="Freeform 16"/>
              <p:cNvSpPr>
                <a:spLocks/>
              </p:cNvSpPr>
              <p:nvPr/>
            </p:nvSpPr>
            <p:spPr bwMode="auto">
              <a:xfrm>
                <a:off x="650855" y="3044816"/>
                <a:ext cx="688975" cy="211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29"/>
                  </a:cxn>
                  <a:cxn ang="0">
                    <a:pos x="0" y="129"/>
                  </a:cxn>
                  <a:cxn ang="0">
                    <a:pos x="434" y="133"/>
                  </a:cxn>
                  <a:cxn ang="0">
                    <a:pos x="434" y="133"/>
                  </a:cxn>
                  <a:cxn ang="0">
                    <a:pos x="434" y="0"/>
                  </a:cxn>
                  <a:cxn ang="0">
                    <a:pos x="43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34" h="133">
                    <a:moveTo>
                      <a:pt x="0" y="0"/>
                    </a:moveTo>
                    <a:lnTo>
                      <a:pt x="0" y="0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434" y="133"/>
                    </a:lnTo>
                    <a:lnTo>
                      <a:pt x="434" y="133"/>
                    </a:lnTo>
                    <a:lnTo>
                      <a:pt x="434" y="0"/>
                    </a:lnTo>
                    <a:lnTo>
                      <a:pt x="43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4" name="Freeform 17"/>
              <p:cNvSpPr>
                <a:spLocks/>
              </p:cNvSpPr>
              <p:nvPr/>
            </p:nvSpPr>
            <p:spPr bwMode="auto">
              <a:xfrm>
                <a:off x="477817" y="3263891"/>
                <a:ext cx="862013" cy="265113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0" y="150"/>
                  </a:cxn>
                  <a:cxn ang="0">
                    <a:pos x="543" y="167"/>
                  </a:cxn>
                  <a:cxn ang="0">
                    <a:pos x="543" y="167"/>
                  </a:cxn>
                  <a:cxn ang="0">
                    <a:pos x="543" y="8"/>
                  </a:cxn>
                  <a:cxn ang="0">
                    <a:pos x="87" y="0"/>
                  </a:cxn>
                  <a:cxn ang="0">
                    <a:pos x="0" y="150"/>
                  </a:cxn>
                </a:cxnLst>
                <a:rect l="0" t="0" r="r" b="b"/>
                <a:pathLst>
                  <a:path w="543" h="167">
                    <a:moveTo>
                      <a:pt x="0" y="150"/>
                    </a:moveTo>
                    <a:lnTo>
                      <a:pt x="0" y="150"/>
                    </a:lnTo>
                    <a:lnTo>
                      <a:pt x="543" y="167"/>
                    </a:lnTo>
                    <a:lnTo>
                      <a:pt x="543" y="167"/>
                    </a:lnTo>
                    <a:lnTo>
                      <a:pt x="543" y="8"/>
                    </a:lnTo>
                    <a:lnTo>
                      <a:pt x="87" y="0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5" name="Freeform 18"/>
              <p:cNvSpPr>
                <a:spLocks/>
              </p:cNvSpPr>
              <p:nvPr/>
            </p:nvSpPr>
            <p:spPr bwMode="auto">
              <a:xfrm>
                <a:off x="271442" y="2160578"/>
                <a:ext cx="1074738" cy="762000"/>
              </a:xfrm>
              <a:custGeom>
                <a:avLst/>
                <a:gdLst/>
                <a:ahLst/>
                <a:cxnLst>
                  <a:cxn ang="0">
                    <a:pos x="677" y="480"/>
                  </a:cxn>
                  <a:cxn ang="0">
                    <a:pos x="0" y="480"/>
                  </a:cxn>
                  <a:cxn ang="0">
                    <a:pos x="0" y="34"/>
                  </a:cxn>
                  <a:cxn ang="0">
                    <a:pos x="677" y="0"/>
                  </a:cxn>
                  <a:cxn ang="0">
                    <a:pos x="677" y="480"/>
                  </a:cxn>
                </a:cxnLst>
                <a:rect l="0" t="0" r="r" b="b"/>
                <a:pathLst>
                  <a:path w="677" h="480">
                    <a:moveTo>
                      <a:pt x="677" y="480"/>
                    </a:moveTo>
                    <a:lnTo>
                      <a:pt x="0" y="480"/>
                    </a:lnTo>
                    <a:lnTo>
                      <a:pt x="0" y="34"/>
                    </a:lnTo>
                    <a:lnTo>
                      <a:pt x="677" y="0"/>
                    </a:lnTo>
                    <a:lnTo>
                      <a:pt x="677" y="48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6" name="Freeform 19"/>
              <p:cNvSpPr>
                <a:spLocks/>
              </p:cNvSpPr>
              <p:nvPr/>
            </p:nvSpPr>
            <p:spPr bwMode="auto">
              <a:xfrm>
                <a:off x="304780" y="2195503"/>
                <a:ext cx="1041400" cy="687388"/>
              </a:xfrm>
              <a:custGeom>
                <a:avLst/>
                <a:gdLst/>
                <a:ahLst/>
                <a:cxnLst>
                  <a:cxn ang="0">
                    <a:pos x="656" y="433"/>
                  </a:cxn>
                  <a:cxn ang="0">
                    <a:pos x="0" y="433"/>
                  </a:cxn>
                  <a:cxn ang="0">
                    <a:pos x="0" y="34"/>
                  </a:cxn>
                  <a:cxn ang="0">
                    <a:pos x="656" y="0"/>
                  </a:cxn>
                  <a:cxn ang="0">
                    <a:pos x="656" y="433"/>
                  </a:cxn>
                </a:cxnLst>
                <a:rect l="0" t="0" r="r" b="b"/>
                <a:pathLst>
                  <a:path w="656" h="433">
                    <a:moveTo>
                      <a:pt x="656" y="433"/>
                    </a:moveTo>
                    <a:lnTo>
                      <a:pt x="0" y="433"/>
                    </a:lnTo>
                    <a:lnTo>
                      <a:pt x="0" y="34"/>
                    </a:lnTo>
                    <a:lnTo>
                      <a:pt x="656" y="0"/>
                    </a:lnTo>
                    <a:lnTo>
                      <a:pt x="656" y="4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7" name="Freeform 20"/>
              <p:cNvSpPr>
                <a:spLocks noEditPoints="1"/>
              </p:cNvSpPr>
              <p:nvPr/>
            </p:nvSpPr>
            <p:spPr bwMode="auto">
              <a:xfrm>
                <a:off x="257155" y="2147878"/>
                <a:ext cx="1103313" cy="788988"/>
              </a:xfrm>
              <a:custGeom>
                <a:avLst/>
                <a:gdLst/>
                <a:ahLst/>
                <a:cxnLst>
                  <a:cxn ang="0">
                    <a:pos x="17" y="480"/>
                  </a:cxn>
                  <a:cxn ang="0">
                    <a:pos x="17" y="480"/>
                  </a:cxn>
                  <a:cxn ang="0">
                    <a:pos x="17" y="291"/>
                  </a:cxn>
                  <a:cxn ang="0">
                    <a:pos x="678" y="270"/>
                  </a:cxn>
                  <a:cxn ang="0">
                    <a:pos x="678" y="270"/>
                  </a:cxn>
                  <a:cxn ang="0">
                    <a:pos x="678" y="480"/>
                  </a:cxn>
                  <a:cxn ang="0">
                    <a:pos x="678" y="480"/>
                  </a:cxn>
                  <a:cxn ang="0">
                    <a:pos x="17" y="480"/>
                  </a:cxn>
                  <a:cxn ang="0">
                    <a:pos x="17" y="480"/>
                  </a:cxn>
                  <a:cxn ang="0">
                    <a:pos x="678" y="21"/>
                  </a:cxn>
                  <a:cxn ang="0">
                    <a:pos x="678" y="21"/>
                  </a:cxn>
                  <a:cxn ang="0">
                    <a:pos x="678" y="252"/>
                  </a:cxn>
                  <a:cxn ang="0">
                    <a:pos x="17" y="274"/>
                  </a:cxn>
                  <a:cxn ang="0">
                    <a:pos x="17" y="274"/>
                  </a:cxn>
                  <a:cxn ang="0">
                    <a:pos x="17" y="51"/>
                  </a:cxn>
                  <a:cxn ang="0">
                    <a:pos x="17" y="51"/>
                  </a:cxn>
                  <a:cxn ang="0">
                    <a:pos x="678" y="21"/>
                  </a:cxn>
                  <a:cxn ang="0">
                    <a:pos x="678" y="21"/>
                  </a:cxn>
                  <a:cxn ang="0">
                    <a:pos x="691" y="4"/>
                  </a:cxn>
                  <a:cxn ang="0">
                    <a:pos x="691" y="4"/>
                  </a:cxn>
                  <a:cxn ang="0">
                    <a:pos x="686" y="0"/>
                  </a:cxn>
                  <a:cxn ang="0">
                    <a:pos x="9" y="34"/>
                  </a:cxn>
                  <a:cxn ang="0">
                    <a:pos x="9" y="34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0" y="488"/>
                  </a:cxn>
                  <a:cxn ang="0">
                    <a:pos x="0" y="488"/>
                  </a:cxn>
                  <a:cxn ang="0">
                    <a:pos x="0" y="493"/>
                  </a:cxn>
                  <a:cxn ang="0">
                    <a:pos x="9" y="497"/>
                  </a:cxn>
                  <a:cxn ang="0">
                    <a:pos x="686" y="497"/>
                  </a:cxn>
                  <a:cxn ang="0">
                    <a:pos x="686" y="497"/>
                  </a:cxn>
                  <a:cxn ang="0">
                    <a:pos x="691" y="493"/>
                  </a:cxn>
                  <a:cxn ang="0">
                    <a:pos x="695" y="488"/>
                  </a:cxn>
                  <a:cxn ang="0">
                    <a:pos x="695" y="8"/>
                  </a:cxn>
                  <a:cxn ang="0">
                    <a:pos x="695" y="8"/>
                  </a:cxn>
                  <a:cxn ang="0">
                    <a:pos x="691" y="4"/>
                  </a:cxn>
                  <a:cxn ang="0">
                    <a:pos x="691" y="4"/>
                  </a:cxn>
                </a:cxnLst>
                <a:rect l="0" t="0" r="r" b="b"/>
                <a:pathLst>
                  <a:path w="695" h="497">
                    <a:moveTo>
                      <a:pt x="17" y="480"/>
                    </a:moveTo>
                    <a:lnTo>
                      <a:pt x="17" y="480"/>
                    </a:lnTo>
                    <a:lnTo>
                      <a:pt x="17" y="291"/>
                    </a:lnTo>
                    <a:lnTo>
                      <a:pt x="678" y="270"/>
                    </a:lnTo>
                    <a:lnTo>
                      <a:pt x="678" y="270"/>
                    </a:lnTo>
                    <a:lnTo>
                      <a:pt x="678" y="480"/>
                    </a:lnTo>
                    <a:lnTo>
                      <a:pt x="678" y="480"/>
                    </a:lnTo>
                    <a:lnTo>
                      <a:pt x="17" y="480"/>
                    </a:lnTo>
                    <a:lnTo>
                      <a:pt x="17" y="480"/>
                    </a:lnTo>
                    <a:close/>
                    <a:moveTo>
                      <a:pt x="678" y="21"/>
                    </a:moveTo>
                    <a:lnTo>
                      <a:pt x="678" y="21"/>
                    </a:lnTo>
                    <a:lnTo>
                      <a:pt x="678" y="252"/>
                    </a:lnTo>
                    <a:lnTo>
                      <a:pt x="17" y="274"/>
                    </a:lnTo>
                    <a:lnTo>
                      <a:pt x="17" y="274"/>
                    </a:lnTo>
                    <a:lnTo>
                      <a:pt x="17" y="51"/>
                    </a:lnTo>
                    <a:lnTo>
                      <a:pt x="17" y="51"/>
                    </a:lnTo>
                    <a:lnTo>
                      <a:pt x="678" y="21"/>
                    </a:lnTo>
                    <a:lnTo>
                      <a:pt x="678" y="21"/>
                    </a:lnTo>
                    <a:close/>
                    <a:moveTo>
                      <a:pt x="691" y="4"/>
                    </a:moveTo>
                    <a:lnTo>
                      <a:pt x="691" y="4"/>
                    </a:lnTo>
                    <a:lnTo>
                      <a:pt x="686" y="0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0" y="493"/>
                    </a:lnTo>
                    <a:lnTo>
                      <a:pt x="9" y="497"/>
                    </a:lnTo>
                    <a:lnTo>
                      <a:pt x="686" y="497"/>
                    </a:lnTo>
                    <a:lnTo>
                      <a:pt x="686" y="497"/>
                    </a:lnTo>
                    <a:lnTo>
                      <a:pt x="691" y="493"/>
                    </a:lnTo>
                    <a:lnTo>
                      <a:pt x="695" y="488"/>
                    </a:lnTo>
                    <a:lnTo>
                      <a:pt x="695" y="8"/>
                    </a:lnTo>
                    <a:lnTo>
                      <a:pt x="695" y="8"/>
                    </a:lnTo>
                    <a:lnTo>
                      <a:pt x="691" y="4"/>
                    </a:lnTo>
                    <a:lnTo>
                      <a:pt x="69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8" name="Freeform 21"/>
              <p:cNvSpPr>
                <a:spLocks/>
              </p:cNvSpPr>
              <p:nvPr/>
            </p:nvSpPr>
            <p:spPr bwMode="auto">
              <a:xfrm>
                <a:off x="236517" y="2997191"/>
                <a:ext cx="179388" cy="184150"/>
              </a:xfrm>
              <a:custGeom>
                <a:avLst/>
                <a:gdLst/>
                <a:ahLst/>
                <a:cxnLst>
                  <a:cxn ang="0">
                    <a:pos x="113" y="60"/>
                  </a:cxn>
                  <a:cxn ang="0">
                    <a:pos x="113" y="60"/>
                  </a:cxn>
                  <a:cxn ang="0">
                    <a:pos x="109" y="39"/>
                  </a:cxn>
                  <a:cxn ang="0">
                    <a:pos x="96" y="18"/>
                  </a:cxn>
                  <a:cxn ang="0">
                    <a:pos x="78" y="5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35" y="5"/>
                  </a:cxn>
                  <a:cxn ang="0">
                    <a:pos x="17" y="18"/>
                  </a:cxn>
                  <a:cxn ang="0">
                    <a:pos x="4" y="39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4" y="82"/>
                  </a:cxn>
                  <a:cxn ang="0">
                    <a:pos x="17" y="99"/>
                  </a:cxn>
                  <a:cxn ang="0">
                    <a:pos x="35" y="112"/>
                  </a:cxn>
                  <a:cxn ang="0">
                    <a:pos x="56" y="116"/>
                  </a:cxn>
                  <a:cxn ang="0">
                    <a:pos x="56" y="116"/>
                  </a:cxn>
                  <a:cxn ang="0">
                    <a:pos x="78" y="112"/>
                  </a:cxn>
                  <a:cxn ang="0">
                    <a:pos x="96" y="99"/>
                  </a:cxn>
                  <a:cxn ang="0">
                    <a:pos x="109" y="82"/>
                  </a:cxn>
                  <a:cxn ang="0">
                    <a:pos x="113" y="60"/>
                  </a:cxn>
                  <a:cxn ang="0">
                    <a:pos x="113" y="60"/>
                  </a:cxn>
                </a:cxnLst>
                <a:rect l="0" t="0" r="r" b="b"/>
                <a:pathLst>
                  <a:path w="113" h="116">
                    <a:moveTo>
                      <a:pt x="113" y="60"/>
                    </a:moveTo>
                    <a:lnTo>
                      <a:pt x="113" y="60"/>
                    </a:lnTo>
                    <a:lnTo>
                      <a:pt x="109" y="39"/>
                    </a:lnTo>
                    <a:lnTo>
                      <a:pt x="96" y="18"/>
                    </a:lnTo>
                    <a:lnTo>
                      <a:pt x="78" y="5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5"/>
                    </a:lnTo>
                    <a:lnTo>
                      <a:pt x="17" y="18"/>
                    </a:lnTo>
                    <a:lnTo>
                      <a:pt x="4" y="39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4" y="82"/>
                    </a:lnTo>
                    <a:lnTo>
                      <a:pt x="17" y="99"/>
                    </a:lnTo>
                    <a:lnTo>
                      <a:pt x="35" y="112"/>
                    </a:lnTo>
                    <a:lnTo>
                      <a:pt x="56" y="116"/>
                    </a:lnTo>
                    <a:lnTo>
                      <a:pt x="56" y="116"/>
                    </a:lnTo>
                    <a:lnTo>
                      <a:pt x="78" y="112"/>
                    </a:lnTo>
                    <a:lnTo>
                      <a:pt x="96" y="99"/>
                    </a:lnTo>
                    <a:lnTo>
                      <a:pt x="109" y="82"/>
                    </a:lnTo>
                    <a:lnTo>
                      <a:pt x="113" y="60"/>
                    </a:lnTo>
                    <a:lnTo>
                      <a:pt x="113" y="6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9" name="Freeform 22"/>
              <p:cNvSpPr>
                <a:spLocks/>
              </p:cNvSpPr>
              <p:nvPr/>
            </p:nvSpPr>
            <p:spPr bwMode="auto">
              <a:xfrm>
                <a:off x="263505" y="3032116"/>
                <a:ext cx="125413" cy="122238"/>
              </a:xfrm>
              <a:custGeom>
                <a:avLst/>
                <a:gdLst/>
                <a:ahLst/>
                <a:cxnLst>
                  <a:cxn ang="0">
                    <a:pos x="79" y="38"/>
                  </a:cxn>
                  <a:cxn ang="0">
                    <a:pos x="79" y="38"/>
                  </a:cxn>
                  <a:cxn ang="0">
                    <a:pos x="74" y="21"/>
                  </a:cxn>
                  <a:cxn ang="0">
                    <a:pos x="65" y="8"/>
                  </a:cxn>
                  <a:cxn ang="0">
                    <a:pos x="52" y="0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26" y="0"/>
                  </a:cxn>
                  <a:cxn ang="0">
                    <a:pos x="13" y="8"/>
                  </a:cxn>
                  <a:cxn ang="0">
                    <a:pos x="5" y="21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5" y="51"/>
                  </a:cxn>
                  <a:cxn ang="0">
                    <a:pos x="13" y="64"/>
                  </a:cxn>
                  <a:cxn ang="0">
                    <a:pos x="26" y="73"/>
                  </a:cxn>
                  <a:cxn ang="0">
                    <a:pos x="39" y="77"/>
                  </a:cxn>
                  <a:cxn ang="0">
                    <a:pos x="39" y="77"/>
                  </a:cxn>
                  <a:cxn ang="0">
                    <a:pos x="52" y="73"/>
                  </a:cxn>
                  <a:cxn ang="0">
                    <a:pos x="65" y="64"/>
                  </a:cxn>
                  <a:cxn ang="0">
                    <a:pos x="74" y="51"/>
                  </a:cxn>
                  <a:cxn ang="0">
                    <a:pos x="79" y="38"/>
                  </a:cxn>
                  <a:cxn ang="0">
                    <a:pos x="79" y="38"/>
                  </a:cxn>
                </a:cxnLst>
                <a:rect l="0" t="0" r="r" b="b"/>
                <a:pathLst>
                  <a:path w="79" h="77">
                    <a:moveTo>
                      <a:pt x="79" y="38"/>
                    </a:moveTo>
                    <a:lnTo>
                      <a:pt x="79" y="38"/>
                    </a:lnTo>
                    <a:lnTo>
                      <a:pt x="74" y="21"/>
                    </a:lnTo>
                    <a:lnTo>
                      <a:pt x="65" y="8"/>
                    </a:lnTo>
                    <a:lnTo>
                      <a:pt x="52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3" y="8"/>
                    </a:lnTo>
                    <a:lnTo>
                      <a:pt x="5" y="2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5" y="51"/>
                    </a:lnTo>
                    <a:lnTo>
                      <a:pt x="13" y="64"/>
                    </a:lnTo>
                    <a:lnTo>
                      <a:pt x="26" y="73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52" y="73"/>
                    </a:lnTo>
                    <a:lnTo>
                      <a:pt x="65" y="64"/>
                    </a:lnTo>
                    <a:lnTo>
                      <a:pt x="74" y="51"/>
                    </a:lnTo>
                    <a:lnTo>
                      <a:pt x="79" y="38"/>
                    </a:lnTo>
                    <a:lnTo>
                      <a:pt x="79" y="38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0" name="Freeform 23"/>
              <p:cNvSpPr>
                <a:spLocks noEditPoints="1"/>
              </p:cNvSpPr>
              <p:nvPr/>
            </p:nvSpPr>
            <p:spPr bwMode="auto">
              <a:xfrm>
                <a:off x="250805" y="3017828"/>
                <a:ext cx="150813" cy="150813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17" y="47"/>
                  </a:cxn>
                  <a:cxn ang="0">
                    <a:pos x="21" y="35"/>
                  </a:cxn>
                  <a:cxn ang="0">
                    <a:pos x="26" y="26"/>
                  </a:cxn>
                  <a:cxn ang="0">
                    <a:pos x="34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60" y="17"/>
                  </a:cxn>
                  <a:cxn ang="0">
                    <a:pos x="69" y="26"/>
                  </a:cxn>
                  <a:cxn ang="0">
                    <a:pos x="73" y="35"/>
                  </a:cxn>
                  <a:cxn ang="0">
                    <a:pos x="78" y="47"/>
                  </a:cxn>
                  <a:cxn ang="0">
                    <a:pos x="78" y="47"/>
                  </a:cxn>
                  <a:cxn ang="0">
                    <a:pos x="73" y="56"/>
                  </a:cxn>
                  <a:cxn ang="0">
                    <a:pos x="69" y="69"/>
                  </a:cxn>
                  <a:cxn ang="0">
                    <a:pos x="60" y="73"/>
                  </a:cxn>
                  <a:cxn ang="0">
                    <a:pos x="47" y="77"/>
                  </a:cxn>
                  <a:cxn ang="0">
                    <a:pos x="47" y="77"/>
                  </a:cxn>
                  <a:cxn ang="0">
                    <a:pos x="34" y="73"/>
                  </a:cxn>
                  <a:cxn ang="0">
                    <a:pos x="26" y="69"/>
                  </a:cxn>
                  <a:cxn ang="0">
                    <a:pos x="21" y="56"/>
                  </a:cxn>
                  <a:cxn ang="0">
                    <a:pos x="17" y="47"/>
                  </a:cxn>
                  <a:cxn ang="0">
                    <a:pos x="17" y="47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4" y="65"/>
                  </a:cxn>
                  <a:cxn ang="0">
                    <a:pos x="17" y="82"/>
                  </a:cxn>
                  <a:cxn ang="0">
                    <a:pos x="30" y="90"/>
                  </a:cxn>
                  <a:cxn ang="0">
                    <a:pos x="47" y="95"/>
                  </a:cxn>
                  <a:cxn ang="0">
                    <a:pos x="47" y="95"/>
                  </a:cxn>
                  <a:cxn ang="0">
                    <a:pos x="65" y="90"/>
                  </a:cxn>
                  <a:cxn ang="0">
                    <a:pos x="82" y="82"/>
                  </a:cxn>
                  <a:cxn ang="0">
                    <a:pos x="91" y="65"/>
                  </a:cxn>
                  <a:cxn ang="0">
                    <a:pos x="95" y="47"/>
                  </a:cxn>
                  <a:cxn ang="0">
                    <a:pos x="95" y="47"/>
                  </a:cxn>
                  <a:cxn ang="0">
                    <a:pos x="91" y="30"/>
                  </a:cxn>
                  <a:cxn ang="0">
                    <a:pos x="82" y="13"/>
                  </a:cxn>
                  <a:cxn ang="0">
                    <a:pos x="65" y="5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0" y="5"/>
                  </a:cxn>
                  <a:cxn ang="0">
                    <a:pos x="17" y="13"/>
                  </a:cxn>
                  <a:cxn ang="0">
                    <a:pos x="4" y="3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95" h="95">
                    <a:moveTo>
                      <a:pt x="17" y="47"/>
                    </a:moveTo>
                    <a:lnTo>
                      <a:pt x="17" y="47"/>
                    </a:lnTo>
                    <a:lnTo>
                      <a:pt x="21" y="35"/>
                    </a:lnTo>
                    <a:lnTo>
                      <a:pt x="26" y="26"/>
                    </a:lnTo>
                    <a:lnTo>
                      <a:pt x="34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60" y="17"/>
                    </a:lnTo>
                    <a:lnTo>
                      <a:pt x="69" y="26"/>
                    </a:lnTo>
                    <a:lnTo>
                      <a:pt x="73" y="35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73" y="56"/>
                    </a:lnTo>
                    <a:lnTo>
                      <a:pt x="69" y="69"/>
                    </a:lnTo>
                    <a:lnTo>
                      <a:pt x="60" y="73"/>
                    </a:lnTo>
                    <a:lnTo>
                      <a:pt x="47" y="77"/>
                    </a:lnTo>
                    <a:lnTo>
                      <a:pt x="47" y="77"/>
                    </a:lnTo>
                    <a:lnTo>
                      <a:pt x="34" y="73"/>
                    </a:lnTo>
                    <a:lnTo>
                      <a:pt x="26" y="69"/>
                    </a:lnTo>
                    <a:lnTo>
                      <a:pt x="21" y="56"/>
                    </a:lnTo>
                    <a:lnTo>
                      <a:pt x="17" y="47"/>
                    </a:lnTo>
                    <a:lnTo>
                      <a:pt x="17" y="47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4" y="65"/>
                    </a:lnTo>
                    <a:lnTo>
                      <a:pt x="17" y="82"/>
                    </a:lnTo>
                    <a:lnTo>
                      <a:pt x="30" y="90"/>
                    </a:lnTo>
                    <a:lnTo>
                      <a:pt x="47" y="95"/>
                    </a:lnTo>
                    <a:lnTo>
                      <a:pt x="47" y="95"/>
                    </a:lnTo>
                    <a:lnTo>
                      <a:pt x="65" y="90"/>
                    </a:lnTo>
                    <a:lnTo>
                      <a:pt x="82" y="82"/>
                    </a:lnTo>
                    <a:lnTo>
                      <a:pt x="91" y="65"/>
                    </a:lnTo>
                    <a:lnTo>
                      <a:pt x="95" y="47"/>
                    </a:lnTo>
                    <a:lnTo>
                      <a:pt x="95" y="47"/>
                    </a:lnTo>
                    <a:lnTo>
                      <a:pt x="91" y="30"/>
                    </a:lnTo>
                    <a:lnTo>
                      <a:pt x="82" y="13"/>
                    </a:lnTo>
                    <a:lnTo>
                      <a:pt x="65" y="5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0" y="5"/>
                    </a:lnTo>
                    <a:lnTo>
                      <a:pt x="17" y="13"/>
                    </a:lnTo>
                    <a:lnTo>
                      <a:pt x="4" y="3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1" name="Freeform 24"/>
              <p:cNvSpPr>
                <a:spLocks/>
              </p:cNvSpPr>
              <p:nvPr/>
            </p:nvSpPr>
            <p:spPr bwMode="auto">
              <a:xfrm>
                <a:off x="236517" y="3216266"/>
                <a:ext cx="179388" cy="182563"/>
              </a:xfrm>
              <a:custGeom>
                <a:avLst/>
                <a:gdLst/>
                <a:ahLst/>
                <a:cxnLst>
                  <a:cxn ang="0">
                    <a:pos x="113" y="60"/>
                  </a:cxn>
                  <a:cxn ang="0">
                    <a:pos x="113" y="60"/>
                  </a:cxn>
                  <a:cxn ang="0">
                    <a:pos x="109" y="38"/>
                  </a:cxn>
                  <a:cxn ang="0">
                    <a:pos x="96" y="17"/>
                  </a:cxn>
                  <a:cxn ang="0">
                    <a:pos x="78" y="4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35" y="4"/>
                  </a:cxn>
                  <a:cxn ang="0">
                    <a:pos x="17" y="17"/>
                  </a:cxn>
                  <a:cxn ang="0">
                    <a:pos x="4" y="3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4" y="81"/>
                  </a:cxn>
                  <a:cxn ang="0">
                    <a:pos x="17" y="98"/>
                  </a:cxn>
                  <a:cxn ang="0">
                    <a:pos x="35" y="111"/>
                  </a:cxn>
                  <a:cxn ang="0">
                    <a:pos x="56" y="115"/>
                  </a:cxn>
                  <a:cxn ang="0">
                    <a:pos x="56" y="115"/>
                  </a:cxn>
                  <a:cxn ang="0">
                    <a:pos x="78" y="111"/>
                  </a:cxn>
                  <a:cxn ang="0">
                    <a:pos x="96" y="98"/>
                  </a:cxn>
                  <a:cxn ang="0">
                    <a:pos x="109" y="81"/>
                  </a:cxn>
                  <a:cxn ang="0">
                    <a:pos x="113" y="60"/>
                  </a:cxn>
                  <a:cxn ang="0">
                    <a:pos x="113" y="60"/>
                  </a:cxn>
                </a:cxnLst>
                <a:rect l="0" t="0" r="r" b="b"/>
                <a:pathLst>
                  <a:path w="113" h="115">
                    <a:moveTo>
                      <a:pt x="113" y="60"/>
                    </a:moveTo>
                    <a:lnTo>
                      <a:pt x="113" y="60"/>
                    </a:lnTo>
                    <a:lnTo>
                      <a:pt x="109" y="38"/>
                    </a:lnTo>
                    <a:lnTo>
                      <a:pt x="96" y="17"/>
                    </a:lnTo>
                    <a:lnTo>
                      <a:pt x="78" y="4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4"/>
                    </a:lnTo>
                    <a:lnTo>
                      <a:pt x="17" y="17"/>
                    </a:lnTo>
                    <a:lnTo>
                      <a:pt x="4" y="3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4" y="81"/>
                    </a:lnTo>
                    <a:lnTo>
                      <a:pt x="17" y="98"/>
                    </a:lnTo>
                    <a:lnTo>
                      <a:pt x="35" y="111"/>
                    </a:lnTo>
                    <a:lnTo>
                      <a:pt x="56" y="115"/>
                    </a:lnTo>
                    <a:lnTo>
                      <a:pt x="56" y="115"/>
                    </a:lnTo>
                    <a:lnTo>
                      <a:pt x="78" y="111"/>
                    </a:lnTo>
                    <a:lnTo>
                      <a:pt x="96" y="98"/>
                    </a:lnTo>
                    <a:lnTo>
                      <a:pt x="109" y="81"/>
                    </a:lnTo>
                    <a:lnTo>
                      <a:pt x="113" y="60"/>
                    </a:lnTo>
                    <a:lnTo>
                      <a:pt x="113" y="6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2" name="Freeform 25"/>
              <p:cNvSpPr>
                <a:spLocks/>
              </p:cNvSpPr>
              <p:nvPr/>
            </p:nvSpPr>
            <p:spPr bwMode="auto">
              <a:xfrm>
                <a:off x="263505" y="3249603"/>
                <a:ext cx="125413" cy="122238"/>
              </a:xfrm>
              <a:custGeom>
                <a:avLst/>
                <a:gdLst/>
                <a:ahLst/>
                <a:cxnLst>
                  <a:cxn ang="0">
                    <a:pos x="79" y="39"/>
                  </a:cxn>
                  <a:cxn ang="0">
                    <a:pos x="79" y="39"/>
                  </a:cxn>
                  <a:cxn ang="0">
                    <a:pos x="74" y="22"/>
                  </a:cxn>
                  <a:cxn ang="0">
                    <a:pos x="65" y="9"/>
                  </a:cxn>
                  <a:cxn ang="0">
                    <a:pos x="52" y="0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26" y="0"/>
                  </a:cxn>
                  <a:cxn ang="0">
                    <a:pos x="13" y="9"/>
                  </a:cxn>
                  <a:cxn ang="0">
                    <a:pos x="5" y="2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52"/>
                  </a:cxn>
                  <a:cxn ang="0">
                    <a:pos x="13" y="64"/>
                  </a:cxn>
                  <a:cxn ang="0">
                    <a:pos x="26" y="73"/>
                  </a:cxn>
                  <a:cxn ang="0">
                    <a:pos x="39" y="77"/>
                  </a:cxn>
                  <a:cxn ang="0">
                    <a:pos x="39" y="77"/>
                  </a:cxn>
                  <a:cxn ang="0">
                    <a:pos x="52" y="73"/>
                  </a:cxn>
                  <a:cxn ang="0">
                    <a:pos x="65" y="64"/>
                  </a:cxn>
                  <a:cxn ang="0">
                    <a:pos x="74" y="52"/>
                  </a:cxn>
                  <a:cxn ang="0">
                    <a:pos x="79" y="39"/>
                  </a:cxn>
                  <a:cxn ang="0">
                    <a:pos x="79" y="39"/>
                  </a:cxn>
                </a:cxnLst>
                <a:rect l="0" t="0" r="r" b="b"/>
                <a:pathLst>
                  <a:path w="79" h="77">
                    <a:moveTo>
                      <a:pt x="79" y="39"/>
                    </a:moveTo>
                    <a:lnTo>
                      <a:pt x="79" y="39"/>
                    </a:lnTo>
                    <a:lnTo>
                      <a:pt x="74" y="22"/>
                    </a:lnTo>
                    <a:lnTo>
                      <a:pt x="65" y="9"/>
                    </a:lnTo>
                    <a:lnTo>
                      <a:pt x="52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3" y="9"/>
                    </a:lnTo>
                    <a:lnTo>
                      <a:pt x="5" y="2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52"/>
                    </a:lnTo>
                    <a:lnTo>
                      <a:pt x="13" y="64"/>
                    </a:lnTo>
                    <a:lnTo>
                      <a:pt x="26" y="73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52" y="73"/>
                    </a:lnTo>
                    <a:lnTo>
                      <a:pt x="65" y="64"/>
                    </a:lnTo>
                    <a:lnTo>
                      <a:pt x="74" y="52"/>
                    </a:lnTo>
                    <a:lnTo>
                      <a:pt x="79" y="39"/>
                    </a:lnTo>
                    <a:lnTo>
                      <a:pt x="79" y="3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3" name="Freeform 26"/>
              <p:cNvSpPr>
                <a:spLocks noEditPoints="1"/>
              </p:cNvSpPr>
              <p:nvPr/>
            </p:nvSpPr>
            <p:spPr bwMode="auto">
              <a:xfrm>
                <a:off x="250805" y="3236903"/>
                <a:ext cx="150813" cy="149225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17" y="47"/>
                  </a:cxn>
                  <a:cxn ang="0">
                    <a:pos x="21" y="34"/>
                  </a:cxn>
                  <a:cxn ang="0">
                    <a:pos x="26" y="25"/>
                  </a:cxn>
                  <a:cxn ang="0">
                    <a:pos x="34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60" y="17"/>
                  </a:cxn>
                  <a:cxn ang="0">
                    <a:pos x="69" y="25"/>
                  </a:cxn>
                  <a:cxn ang="0">
                    <a:pos x="73" y="34"/>
                  </a:cxn>
                  <a:cxn ang="0">
                    <a:pos x="78" y="47"/>
                  </a:cxn>
                  <a:cxn ang="0">
                    <a:pos x="78" y="47"/>
                  </a:cxn>
                  <a:cxn ang="0">
                    <a:pos x="73" y="55"/>
                  </a:cxn>
                  <a:cxn ang="0">
                    <a:pos x="69" y="68"/>
                  </a:cxn>
                  <a:cxn ang="0">
                    <a:pos x="60" y="72"/>
                  </a:cxn>
                  <a:cxn ang="0">
                    <a:pos x="47" y="77"/>
                  </a:cxn>
                  <a:cxn ang="0">
                    <a:pos x="47" y="77"/>
                  </a:cxn>
                  <a:cxn ang="0">
                    <a:pos x="34" y="72"/>
                  </a:cxn>
                  <a:cxn ang="0">
                    <a:pos x="26" y="68"/>
                  </a:cxn>
                  <a:cxn ang="0">
                    <a:pos x="21" y="55"/>
                  </a:cxn>
                  <a:cxn ang="0">
                    <a:pos x="17" y="47"/>
                  </a:cxn>
                  <a:cxn ang="0">
                    <a:pos x="17" y="47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4" y="64"/>
                  </a:cxn>
                  <a:cxn ang="0">
                    <a:pos x="17" y="81"/>
                  </a:cxn>
                  <a:cxn ang="0">
                    <a:pos x="30" y="90"/>
                  </a:cxn>
                  <a:cxn ang="0">
                    <a:pos x="47" y="94"/>
                  </a:cxn>
                  <a:cxn ang="0">
                    <a:pos x="47" y="94"/>
                  </a:cxn>
                  <a:cxn ang="0">
                    <a:pos x="65" y="90"/>
                  </a:cxn>
                  <a:cxn ang="0">
                    <a:pos x="82" y="81"/>
                  </a:cxn>
                  <a:cxn ang="0">
                    <a:pos x="91" y="64"/>
                  </a:cxn>
                  <a:cxn ang="0">
                    <a:pos x="95" y="47"/>
                  </a:cxn>
                  <a:cxn ang="0">
                    <a:pos x="95" y="47"/>
                  </a:cxn>
                  <a:cxn ang="0">
                    <a:pos x="91" y="30"/>
                  </a:cxn>
                  <a:cxn ang="0">
                    <a:pos x="82" y="12"/>
                  </a:cxn>
                  <a:cxn ang="0">
                    <a:pos x="65" y="4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0" y="4"/>
                  </a:cxn>
                  <a:cxn ang="0">
                    <a:pos x="17" y="12"/>
                  </a:cxn>
                  <a:cxn ang="0">
                    <a:pos x="4" y="3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95" h="94">
                    <a:moveTo>
                      <a:pt x="17" y="47"/>
                    </a:moveTo>
                    <a:lnTo>
                      <a:pt x="17" y="47"/>
                    </a:lnTo>
                    <a:lnTo>
                      <a:pt x="21" y="34"/>
                    </a:lnTo>
                    <a:lnTo>
                      <a:pt x="26" y="25"/>
                    </a:lnTo>
                    <a:lnTo>
                      <a:pt x="34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73" y="34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73" y="55"/>
                    </a:lnTo>
                    <a:lnTo>
                      <a:pt x="69" y="68"/>
                    </a:lnTo>
                    <a:lnTo>
                      <a:pt x="60" y="72"/>
                    </a:lnTo>
                    <a:lnTo>
                      <a:pt x="47" y="77"/>
                    </a:lnTo>
                    <a:lnTo>
                      <a:pt x="47" y="77"/>
                    </a:lnTo>
                    <a:lnTo>
                      <a:pt x="34" y="72"/>
                    </a:lnTo>
                    <a:lnTo>
                      <a:pt x="26" y="68"/>
                    </a:lnTo>
                    <a:lnTo>
                      <a:pt x="21" y="55"/>
                    </a:lnTo>
                    <a:lnTo>
                      <a:pt x="17" y="47"/>
                    </a:lnTo>
                    <a:lnTo>
                      <a:pt x="17" y="47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4" y="64"/>
                    </a:lnTo>
                    <a:lnTo>
                      <a:pt x="17" y="81"/>
                    </a:lnTo>
                    <a:lnTo>
                      <a:pt x="30" y="90"/>
                    </a:lnTo>
                    <a:lnTo>
                      <a:pt x="47" y="94"/>
                    </a:lnTo>
                    <a:lnTo>
                      <a:pt x="47" y="94"/>
                    </a:lnTo>
                    <a:lnTo>
                      <a:pt x="65" y="90"/>
                    </a:lnTo>
                    <a:lnTo>
                      <a:pt x="82" y="81"/>
                    </a:lnTo>
                    <a:lnTo>
                      <a:pt x="91" y="64"/>
                    </a:lnTo>
                    <a:lnTo>
                      <a:pt x="95" y="47"/>
                    </a:lnTo>
                    <a:lnTo>
                      <a:pt x="95" y="47"/>
                    </a:lnTo>
                    <a:lnTo>
                      <a:pt x="91" y="30"/>
                    </a:lnTo>
                    <a:lnTo>
                      <a:pt x="82" y="12"/>
                    </a:lnTo>
                    <a:lnTo>
                      <a:pt x="65" y="4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0" y="4"/>
                    </a:lnTo>
                    <a:lnTo>
                      <a:pt x="17" y="12"/>
                    </a:lnTo>
                    <a:lnTo>
                      <a:pt x="4" y="3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4" name="Freeform 27"/>
              <p:cNvSpPr>
                <a:spLocks/>
              </p:cNvSpPr>
              <p:nvPr/>
            </p:nvSpPr>
            <p:spPr bwMode="auto">
              <a:xfrm>
                <a:off x="360342" y="2228841"/>
                <a:ext cx="923925" cy="292100"/>
              </a:xfrm>
              <a:custGeom>
                <a:avLst/>
                <a:gdLst/>
                <a:ahLst/>
                <a:cxnLst>
                  <a:cxn ang="0">
                    <a:pos x="582" y="167"/>
                  </a:cxn>
                  <a:cxn ang="0">
                    <a:pos x="0" y="184"/>
                  </a:cxn>
                  <a:cxn ang="0">
                    <a:pos x="0" y="30"/>
                  </a:cxn>
                  <a:cxn ang="0">
                    <a:pos x="582" y="0"/>
                  </a:cxn>
                  <a:cxn ang="0">
                    <a:pos x="582" y="167"/>
                  </a:cxn>
                </a:cxnLst>
                <a:rect l="0" t="0" r="r" b="b"/>
                <a:pathLst>
                  <a:path w="582" h="184">
                    <a:moveTo>
                      <a:pt x="582" y="167"/>
                    </a:moveTo>
                    <a:lnTo>
                      <a:pt x="0" y="184"/>
                    </a:lnTo>
                    <a:lnTo>
                      <a:pt x="0" y="30"/>
                    </a:lnTo>
                    <a:lnTo>
                      <a:pt x="582" y="0"/>
                    </a:lnTo>
                    <a:lnTo>
                      <a:pt x="582" y="16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5" name="Freeform 28"/>
              <p:cNvSpPr>
                <a:spLocks/>
              </p:cNvSpPr>
              <p:nvPr/>
            </p:nvSpPr>
            <p:spPr bwMode="auto">
              <a:xfrm>
                <a:off x="360342" y="2351078"/>
                <a:ext cx="890588" cy="142875"/>
              </a:xfrm>
              <a:custGeom>
                <a:avLst/>
                <a:gdLst/>
                <a:ahLst/>
                <a:cxnLst>
                  <a:cxn ang="0">
                    <a:pos x="561" y="73"/>
                  </a:cxn>
                  <a:cxn ang="0">
                    <a:pos x="0" y="90"/>
                  </a:cxn>
                  <a:cxn ang="0">
                    <a:pos x="0" y="34"/>
                  </a:cxn>
                  <a:cxn ang="0">
                    <a:pos x="561" y="0"/>
                  </a:cxn>
                  <a:cxn ang="0">
                    <a:pos x="561" y="73"/>
                  </a:cxn>
                </a:cxnLst>
                <a:rect l="0" t="0" r="r" b="b"/>
                <a:pathLst>
                  <a:path w="561" h="90">
                    <a:moveTo>
                      <a:pt x="561" y="73"/>
                    </a:moveTo>
                    <a:lnTo>
                      <a:pt x="0" y="90"/>
                    </a:lnTo>
                    <a:lnTo>
                      <a:pt x="0" y="34"/>
                    </a:lnTo>
                    <a:lnTo>
                      <a:pt x="561" y="0"/>
                    </a:lnTo>
                    <a:lnTo>
                      <a:pt x="561" y="7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6" name="Rectangle 29"/>
              <p:cNvSpPr>
                <a:spLocks noChangeArrowheads="1"/>
              </p:cNvSpPr>
              <p:nvPr/>
            </p:nvSpPr>
            <p:spPr bwMode="auto">
              <a:xfrm>
                <a:off x="677842" y="3113078"/>
                <a:ext cx="661988" cy="5556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7" name="Freeform 30"/>
              <p:cNvSpPr>
                <a:spLocks/>
              </p:cNvSpPr>
              <p:nvPr/>
            </p:nvSpPr>
            <p:spPr bwMode="auto">
              <a:xfrm>
                <a:off x="677842" y="3086091"/>
                <a:ext cx="661988" cy="619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417" y="39"/>
                  </a:cxn>
                  <a:cxn ang="0">
                    <a:pos x="417" y="4"/>
                  </a:cxn>
                  <a:cxn ang="0">
                    <a:pos x="0" y="0"/>
                  </a:cxn>
                  <a:cxn ang="0">
                    <a:pos x="0" y="34"/>
                  </a:cxn>
                </a:cxnLst>
                <a:rect l="0" t="0" r="r" b="b"/>
                <a:pathLst>
                  <a:path w="417" h="39">
                    <a:moveTo>
                      <a:pt x="0" y="34"/>
                    </a:moveTo>
                    <a:lnTo>
                      <a:pt x="417" y="39"/>
                    </a:lnTo>
                    <a:lnTo>
                      <a:pt x="417" y="4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8" name="Freeform 32"/>
              <p:cNvSpPr>
                <a:spLocks noEditPoints="1"/>
              </p:cNvSpPr>
              <p:nvPr/>
            </p:nvSpPr>
            <p:spPr bwMode="auto">
              <a:xfrm>
                <a:off x="133330" y="2011353"/>
                <a:ext cx="2751138" cy="3538538"/>
              </a:xfrm>
              <a:custGeom>
                <a:avLst/>
                <a:gdLst/>
                <a:ahLst/>
                <a:cxnLst>
                  <a:cxn ang="0">
                    <a:pos x="1698" y="1826"/>
                  </a:cxn>
                  <a:cxn ang="0">
                    <a:pos x="956" y="51"/>
                  </a:cxn>
                  <a:cxn ang="0">
                    <a:pos x="1698" y="163"/>
                  </a:cxn>
                  <a:cxn ang="0">
                    <a:pos x="1698" y="1826"/>
                  </a:cxn>
                  <a:cxn ang="0">
                    <a:pos x="873" y="2182"/>
                  </a:cxn>
                  <a:cxn ang="0">
                    <a:pos x="851" y="2191"/>
                  </a:cxn>
                  <a:cxn ang="0">
                    <a:pos x="851" y="34"/>
                  </a:cxn>
                  <a:cxn ang="0">
                    <a:pos x="873" y="38"/>
                  </a:cxn>
                  <a:cxn ang="0">
                    <a:pos x="921" y="2161"/>
                  </a:cxn>
                  <a:cxn ang="0">
                    <a:pos x="873" y="2182"/>
                  </a:cxn>
                  <a:cxn ang="0">
                    <a:pos x="821" y="2195"/>
                  </a:cxn>
                  <a:cxn ang="0">
                    <a:pos x="634" y="2182"/>
                  </a:cxn>
                  <a:cxn ang="0">
                    <a:pos x="356" y="2156"/>
                  </a:cxn>
                  <a:cxn ang="0">
                    <a:pos x="174" y="2131"/>
                  </a:cxn>
                  <a:cxn ang="0">
                    <a:pos x="43" y="2096"/>
                  </a:cxn>
                  <a:cxn ang="0">
                    <a:pos x="39" y="2092"/>
                  </a:cxn>
                  <a:cxn ang="0">
                    <a:pos x="35" y="2079"/>
                  </a:cxn>
                  <a:cxn ang="0">
                    <a:pos x="35" y="81"/>
                  </a:cxn>
                  <a:cxn ang="0">
                    <a:pos x="816" y="34"/>
                  </a:cxn>
                  <a:cxn ang="0">
                    <a:pos x="834" y="34"/>
                  </a:cxn>
                  <a:cxn ang="0">
                    <a:pos x="834" y="2191"/>
                  </a:cxn>
                  <a:cxn ang="0">
                    <a:pos x="821" y="2195"/>
                  </a:cxn>
                  <a:cxn ang="0">
                    <a:pos x="877" y="4"/>
                  </a:cxn>
                  <a:cxn ang="0">
                    <a:pos x="834" y="0"/>
                  </a:cxn>
                  <a:cxn ang="0">
                    <a:pos x="816" y="0"/>
                  </a:cxn>
                  <a:cxn ang="0">
                    <a:pos x="13" y="47"/>
                  </a:cxn>
                  <a:cxn ang="0">
                    <a:pos x="0" y="64"/>
                  </a:cxn>
                  <a:cxn ang="0">
                    <a:pos x="0" y="2079"/>
                  </a:cxn>
                  <a:cxn ang="0">
                    <a:pos x="4" y="2105"/>
                  </a:cxn>
                  <a:cxn ang="0">
                    <a:pos x="26" y="2126"/>
                  </a:cxn>
                  <a:cxn ang="0">
                    <a:pos x="30" y="2126"/>
                  </a:cxn>
                  <a:cxn ang="0">
                    <a:pos x="108" y="2148"/>
                  </a:cxn>
                  <a:cxn ang="0">
                    <a:pos x="247" y="2178"/>
                  </a:cxn>
                  <a:cxn ang="0">
                    <a:pos x="478" y="2208"/>
                  </a:cxn>
                  <a:cxn ang="0">
                    <a:pos x="816" y="2229"/>
                  </a:cxn>
                  <a:cxn ang="0">
                    <a:pos x="838" y="2225"/>
                  </a:cxn>
                  <a:cxn ang="0">
                    <a:pos x="886" y="2216"/>
                  </a:cxn>
                  <a:cxn ang="0">
                    <a:pos x="1720" y="1856"/>
                  </a:cxn>
                  <a:cxn ang="0">
                    <a:pos x="1733" y="1839"/>
                  </a:cxn>
                  <a:cxn ang="0">
                    <a:pos x="1733" y="146"/>
                  </a:cxn>
                  <a:cxn ang="0">
                    <a:pos x="1716" y="128"/>
                  </a:cxn>
                </a:cxnLst>
                <a:rect l="0" t="0" r="r" b="b"/>
                <a:pathLst>
                  <a:path w="1733" h="2229">
                    <a:moveTo>
                      <a:pt x="1698" y="1826"/>
                    </a:moveTo>
                    <a:lnTo>
                      <a:pt x="1698" y="1826"/>
                    </a:lnTo>
                    <a:lnTo>
                      <a:pt x="956" y="2148"/>
                    </a:lnTo>
                    <a:lnTo>
                      <a:pt x="956" y="51"/>
                    </a:lnTo>
                    <a:lnTo>
                      <a:pt x="956" y="51"/>
                    </a:lnTo>
                    <a:lnTo>
                      <a:pt x="1698" y="163"/>
                    </a:lnTo>
                    <a:lnTo>
                      <a:pt x="1698" y="163"/>
                    </a:lnTo>
                    <a:lnTo>
                      <a:pt x="1698" y="1826"/>
                    </a:lnTo>
                    <a:lnTo>
                      <a:pt x="1698" y="1826"/>
                    </a:lnTo>
                    <a:close/>
                    <a:moveTo>
                      <a:pt x="873" y="2182"/>
                    </a:moveTo>
                    <a:lnTo>
                      <a:pt x="873" y="2182"/>
                    </a:lnTo>
                    <a:lnTo>
                      <a:pt x="851" y="2191"/>
                    </a:lnTo>
                    <a:lnTo>
                      <a:pt x="851" y="34"/>
                    </a:lnTo>
                    <a:lnTo>
                      <a:pt x="851" y="34"/>
                    </a:lnTo>
                    <a:lnTo>
                      <a:pt x="873" y="38"/>
                    </a:lnTo>
                    <a:lnTo>
                      <a:pt x="873" y="38"/>
                    </a:lnTo>
                    <a:lnTo>
                      <a:pt x="921" y="43"/>
                    </a:lnTo>
                    <a:lnTo>
                      <a:pt x="921" y="2161"/>
                    </a:lnTo>
                    <a:lnTo>
                      <a:pt x="921" y="2161"/>
                    </a:lnTo>
                    <a:lnTo>
                      <a:pt x="873" y="2182"/>
                    </a:lnTo>
                    <a:lnTo>
                      <a:pt x="873" y="2182"/>
                    </a:lnTo>
                    <a:close/>
                    <a:moveTo>
                      <a:pt x="821" y="2195"/>
                    </a:moveTo>
                    <a:lnTo>
                      <a:pt x="821" y="2195"/>
                    </a:lnTo>
                    <a:lnTo>
                      <a:pt x="634" y="2182"/>
                    </a:lnTo>
                    <a:lnTo>
                      <a:pt x="482" y="2173"/>
                    </a:lnTo>
                    <a:lnTo>
                      <a:pt x="356" y="2156"/>
                    </a:lnTo>
                    <a:lnTo>
                      <a:pt x="256" y="2143"/>
                    </a:lnTo>
                    <a:lnTo>
                      <a:pt x="174" y="2131"/>
                    </a:lnTo>
                    <a:lnTo>
                      <a:pt x="113" y="2113"/>
                    </a:lnTo>
                    <a:lnTo>
                      <a:pt x="43" y="2096"/>
                    </a:lnTo>
                    <a:lnTo>
                      <a:pt x="39" y="2092"/>
                    </a:lnTo>
                    <a:lnTo>
                      <a:pt x="39" y="2092"/>
                    </a:lnTo>
                    <a:lnTo>
                      <a:pt x="35" y="2088"/>
                    </a:lnTo>
                    <a:lnTo>
                      <a:pt x="35" y="2079"/>
                    </a:lnTo>
                    <a:lnTo>
                      <a:pt x="35" y="2079"/>
                    </a:lnTo>
                    <a:lnTo>
                      <a:pt x="35" y="81"/>
                    </a:lnTo>
                    <a:lnTo>
                      <a:pt x="35" y="81"/>
                    </a:lnTo>
                    <a:lnTo>
                      <a:pt x="816" y="34"/>
                    </a:lnTo>
                    <a:lnTo>
                      <a:pt x="816" y="34"/>
                    </a:lnTo>
                    <a:lnTo>
                      <a:pt x="834" y="34"/>
                    </a:lnTo>
                    <a:lnTo>
                      <a:pt x="834" y="2191"/>
                    </a:lnTo>
                    <a:lnTo>
                      <a:pt x="834" y="2191"/>
                    </a:lnTo>
                    <a:lnTo>
                      <a:pt x="821" y="2195"/>
                    </a:lnTo>
                    <a:lnTo>
                      <a:pt x="821" y="2195"/>
                    </a:lnTo>
                    <a:close/>
                    <a:moveTo>
                      <a:pt x="1716" y="128"/>
                    </a:moveTo>
                    <a:lnTo>
                      <a:pt x="877" y="4"/>
                    </a:lnTo>
                    <a:lnTo>
                      <a:pt x="877" y="4"/>
                    </a:lnTo>
                    <a:lnTo>
                      <a:pt x="834" y="0"/>
                    </a:lnTo>
                    <a:lnTo>
                      <a:pt x="816" y="0"/>
                    </a:lnTo>
                    <a:lnTo>
                      <a:pt x="816" y="0"/>
                    </a:lnTo>
                    <a:lnTo>
                      <a:pt x="13" y="47"/>
                    </a:lnTo>
                    <a:lnTo>
                      <a:pt x="13" y="47"/>
                    </a:lnTo>
                    <a:lnTo>
                      <a:pt x="4" y="56"/>
                    </a:lnTo>
                    <a:lnTo>
                      <a:pt x="0" y="64"/>
                    </a:lnTo>
                    <a:lnTo>
                      <a:pt x="0" y="2079"/>
                    </a:lnTo>
                    <a:lnTo>
                      <a:pt x="0" y="2079"/>
                    </a:lnTo>
                    <a:lnTo>
                      <a:pt x="0" y="2092"/>
                    </a:lnTo>
                    <a:lnTo>
                      <a:pt x="4" y="2105"/>
                    </a:lnTo>
                    <a:lnTo>
                      <a:pt x="13" y="2118"/>
                    </a:lnTo>
                    <a:lnTo>
                      <a:pt x="26" y="2126"/>
                    </a:lnTo>
                    <a:lnTo>
                      <a:pt x="26" y="2126"/>
                    </a:lnTo>
                    <a:lnTo>
                      <a:pt x="30" y="2126"/>
                    </a:lnTo>
                    <a:lnTo>
                      <a:pt x="30" y="2126"/>
                    </a:lnTo>
                    <a:lnTo>
                      <a:pt x="108" y="2148"/>
                    </a:lnTo>
                    <a:lnTo>
                      <a:pt x="169" y="2165"/>
                    </a:lnTo>
                    <a:lnTo>
                      <a:pt x="247" y="2178"/>
                    </a:lnTo>
                    <a:lnTo>
                      <a:pt x="352" y="2191"/>
                    </a:lnTo>
                    <a:lnTo>
                      <a:pt x="478" y="2208"/>
                    </a:lnTo>
                    <a:lnTo>
                      <a:pt x="634" y="2216"/>
                    </a:lnTo>
                    <a:lnTo>
                      <a:pt x="816" y="2229"/>
                    </a:lnTo>
                    <a:lnTo>
                      <a:pt x="816" y="2229"/>
                    </a:lnTo>
                    <a:lnTo>
                      <a:pt x="838" y="2225"/>
                    </a:lnTo>
                    <a:lnTo>
                      <a:pt x="860" y="2225"/>
                    </a:lnTo>
                    <a:lnTo>
                      <a:pt x="886" y="2216"/>
                    </a:lnTo>
                    <a:lnTo>
                      <a:pt x="1720" y="1856"/>
                    </a:lnTo>
                    <a:lnTo>
                      <a:pt x="1720" y="1856"/>
                    </a:lnTo>
                    <a:lnTo>
                      <a:pt x="1729" y="1848"/>
                    </a:lnTo>
                    <a:lnTo>
                      <a:pt x="1733" y="1839"/>
                    </a:lnTo>
                    <a:lnTo>
                      <a:pt x="1733" y="146"/>
                    </a:lnTo>
                    <a:lnTo>
                      <a:pt x="1733" y="146"/>
                    </a:lnTo>
                    <a:lnTo>
                      <a:pt x="1729" y="137"/>
                    </a:lnTo>
                    <a:lnTo>
                      <a:pt x="1716" y="128"/>
                    </a:lnTo>
                    <a:lnTo>
                      <a:pt x="1716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9" name="Freeform 33"/>
              <p:cNvSpPr>
                <a:spLocks/>
              </p:cNvSpPr>
              <p:nvPr/>
            </p:nvSpPr>
            <p:spPr bwMode="auto">
              <a:xfrm>
                <a:off x="263505" y="3636953"/>
                <a:ext cx="476250" cy="1701800"/>
              </a:xfrm>
              <a:custGeom>
                <a:avLst/>
                <a:gdLst/>
                <a:ahLst/>
                <a:cxnLst>
                  <a:cxn ang="0">
                    <a:pos x="183" y="339"/>
                  </a:cxn>
                  <a:cxn ang="0">
                    <a:pos x="183" y="339"/>
                  </a:cxn>
                  <a:cxn ang="0">
                    <a:pos x="187" y="309"/>
                  </a:cxn>
                  <a:cxn ang="0">
                    <a:pos x="191" y="283"/>
                  </a:cxn>
                  <a:cxn ang="0">
                    <a:pos x="204" y="262"/>
                  </a:cxn>
                  <a:cxn ang="0">
                    <a:pos x="218" y="241"/>
                  </a:cxn>
                  <a:cxn ang="0">
                    <a:pos x="235" y="223"/>
                  </a:cxn>
                  <a:cxn ang="0">
                    <a:pos x="257" y="211"/>
                  </a:cxn>
                  <a:cxn ang="0">
                    <a:pos x="278" y="198"/>
                  </a:cxn>
                  <a:cxn ang="0">
                    <a:pos x="300" y="193"/>
                  </a:cxn>
                  <a:cxn ang="0">
                    <a:pos x="300" y="13"/>
                  </a:cxn>
                  <a:cxn ang="0">
                    <a:pos x="0" y="0"/>
                  </a:cxn>
                  <a:cxn ang="0">
                    <a:pos x="0" y="1017"/>
                  </a:cxn>
                  <a:cxn ang="0">
                    <a:pos x="0" y="1017"/>
                  </a:cxn>
                  <a:cxn ang="0">
                    <a:pos x="83" y="1034"/>
                  </a:cxn>
                  <a:cxn ang="0">
                    <a:pos x="178" y="1055"/>
                  </a:cxn>
                  <a:cxn ang="0">
                    <a:pos x="300" y="1072"/>
                  </a:cxn>
                  <a:cxn ang="0">
                    <a:pos x="300" y="485"/>
                  </a:cxn>
                  <a:cxn ang="0">
                    <a:pos x="300" y="485"/>
                  </a:cxn>
                  <a:cxn ang="0">
                    <a:pos x="278" y="476"/>
                  </a:cxn>
                  <a:cxn ang="0">
                    <a:pos x="257" y="468"/>
                  </a:cxn>
                  <a:cxn ang="0">
                    <a:pos x="235" y="451"/>
                  </a:cxn>
                  <a:cxn ang="0">
                    <a:pos x="218" y="433"/>
                  </a:cxn>
                  <a:cxn ang="0">
                    <a:pos x="204" y="412"/>
                  </a:cxn>
                  <a:cxn ang="0">
                    <a:pos x="191" y="391"/>
                  </a:cxn>
                  <a:cxn ang="0">
                    <a:pos x="187" y="365"/>
                  </a:cxn>
                  <a:cxn ang="0">
                    <a:pos x="183" y="339"/>
                  </a:cxn>
                  <a:cxn ang="0">
                    <a:pos x="183" y="339"/>
                  </a:cxn>
                </a:cxnLst>
                <a:rect l="0" t="0" r="r" b="b"/>
                <a:pathLst>
                  <a:path w="300" h="1072">
                    <a:moveTo>
                      <a:pt x="183" y="339"/>
                    </a:moveTo>
                    <a:lnTo>
                      <a:pt x="183" y="339"/>
                    </a:lnTo>
                    <a:lnTo>
                      <a:pt x="187" y="309"/>
                    </a:lnTo>
                    <a:lnTo>
                      <a:pt x="191" y="283"/>
                    </a:lnTo>
                    <a:lnTo>
                      <a:pt x="204" y="262"/>
                    </a:lnTo>
                    <a:lnTo>
                      <a:pt x="218" y="241"/>
                    </a:lnTo>
                    <a:lnTo>
                      <a:pt x="235" y="223"/>
                    </a:lnTo>
                    <a:lnTo>
                      <a:pt x="257" y="211"/>
                    </a:lnTo>
                    <a:lnTo>
                      <a:pt x="278" y="198"/>
                    </a:lnTo>
                    <a:lnTo>
                      <a:pt x="300" y="193"/>
                    </a:lnTo>
                    <a:lnTo>
                      <a:pt x="300" y="13"/>
                    </a:lnTo>
                    <a:lnTo>
                      <a:pt x="0" y="0"/>
                    </a:lnTo>
                    <a:lnTo>
                      <a:pt x="0" y="1017"/>
                    </a:lnTo>
                    <a:lnTo>
                      <a:pt x="0" y="1017"/>
                    </a:lnTo>
                    <a:lnTo>
                      <a:pt x="83" y="1034"/>
                    </a:lnTo>
                    <a:lnTo>
                      <a:pt x="178" y="1055"/>
                    </a:lnTo>
                    <a:lnTo>
                      <a:pt x="300" y="1072"/>
                    </a:lnTo>
                    <a:lnTo>
                      <a:pt x="300" y="485"/>
                    </a:lnTo>
                    <a:lnTo>
                      <a:pt x="300" y="485"/>
                    </a:lnTo>
                    <a:lnTo>
                      <a:pt x="278" y="476"/>
                    </a:lnTo>
                    <a:lnTo>
                      <a:pt x="257" y="468"/>
                    </a:lnTo>
                    <a:lnTo>
                      <a:pt x="235" y="451"/>
                    </a:lnTo>
                    <a:lnTo>
                      <a:pt x="218" y="433"/>
                    </a:lnTo>
                    <a:lnTo>
                      <a:pt x="204" y="412"/>
                    </a:lnTo>
                    <a:lnTo>
                      <a:pt x="191" y="391"/>
                    </a:lnTo>
                    <a:lnTo>
                      <a:pt x="187" y="365"/>
                    </a:lnTo>
                    <a:lnTo>
                      <a:pt x="183" y="339"/>
                    </a:lnTo>
                    <a:lnTo>
                      <a:pt x="183" y="339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0" name="Freeform 34"/>
              <p:cNvSpPr>
                <a:spLocks/>
              </p:cNvSpPr>
              <p:nvPr/>
            </p:nvSpPr>
            <p:spPr bwMode="auto">
              <a:xfrm>
                <a:off x="809605" y="3657591"/>
                <a:ext cx="550863" cy="1728788"/>
              </a:xfrm>
              <a:custGeom>
                <a:avLst/>
                <a:gdLst/>
                <a:ahLst/>
                <a:cxnLst>
                  <a:cxn ang="0">
                    <a:pos x="347" y="13"/>
                  </a:cxn>
                  <a:cxn ang="0">
                    <a:pos x="0" y="0"/>
                  </a:cxn>
                  <a:cxn ang="0">
                    <a:pos x="0" y="180"/>
                  </a:cxn>
                  <a:cxn ang="0">
                    <a:pos x="0" y="180"/>
                  </a:cxn>
                  <a:cxn ang="0">
                    <a:pos x="26" y="185"/>
                  </a:cxn>
                  <a:cxn ang="0">
                    <a:pos x="47" y="198"/>
                  </a:cxn>
                  <a:cxn ang="0">
                    <a:pos x="65" y="210"/>
                  </a:cxn>
                  <a:cxn ang="0">
                    <a:pos x="82" y="228"/>
                  </a:cxn>
                  <a:cxn ang="0">
                    <a:pos x="99" y="249"/>
                  </a:cxn>
                  <a:cxn ang="0">
                    <a:pos x="108" y="270"/>
                  </a:cxn>
                  <a:cxn ang="0">
                    <a:pos x="117" y="296"/>
                  </a:cxn>
                  <a:cxn ang="0">
                    <a:pos x="117" y="326"/>
                  </a:cxn>
                  <a:cxn ang="0">
                    <a:pos x="117" y="326"/>
                  </a:cxn>
                  <a:cxn ang="0">
                    <a:pos x="117" y="352"/>
                  </a:cxn>
                  <a:cxn ang="0">
                    <a:pos x="108" y="378"/>
                  </a:cxn>
                  <a:cxn ang="0">
                    <a:pos x="99" y="399"/>
                  </a:cxn>
                  <a:cxn ang="0">
                    <a:pos x="82" y="420"/>
                  </a:cxn>
                  <a:cxn ang="0">
                    <a:pos x="65" y="438"/>
                  </a:cxn>
                  <a:cxn ang="0">
                    <a:pos x="47" y="455"/>
                  </a:cxn>
                  <a:cxn ang="0">
                    <a:pos x="26" y="463"/>
                  </a:cxn>
                  <a:cxn ang="0">
                    <a:pos x="0" y="472"/>
                  </a:cxn>
                  <a:cxn ang="0">
                    <a:pos x="0" y="1064"/>
                  </a:cxn>
                  <a:cxn ang="0">
                    <a:pos x="0" y="1064"/>
                  </a:cxn>
                  <a:cxn ang="0">
                    <a:pos x="165" y="1081"/>
                  </a:cxn>
                  <a:cxn ang="0">
                    <a:pos x="251" y="1085"/>
                  </a:cxn>
                  <a:cxn ang="0">
                    <a:pos x="347" y="1089"/>
                  </a:cxn>
                  <a:cxn ang="0">
                    <a:pos x="347" y="13"/>
                  </a:cxn>
                </a:cxnLst>
                <a:rect l="0" t="0" r="r" b="b"/>
                <a:pathLst>
                  <a:path w="347" h="1089">
                    <a:moveTo>
                      <a:pt x="347" y="13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6" y="185"/>
                    </a:lnTo>
                    <a:lnTo>
                      <a:pt x="47" y="198"/>
                    </a:lnTo>
                    <a:lnTo>
                      <a:pt x="65" y="210"/>
                    </a:lnTo>
                    <a:lnTo>
                      <a:pt x="82" y="228"/>
                    </a:lnTo>
                    <a:lnTo>
                      <a:pt x="99" y="249"/>
                    </a:lnTo>
                    <a:lnTo>
                      <a:pt x="108" y="270"/>
                    </a:lnTo>
                    <a:lnTo>
                      <a:pt x="117" y="296"/>
                    </a:lnTo>
                    <a:lnTo>
                      <a:pt x="117" y="326"/>
                    </a:lnTo>
                    <a:lnTo>
                      <a:pt x="117" y="326"/>
                    </a:lnTo>
                    <a:lnTo>
                      <a:pt x="117" y="352"/>
                    </a:lnTo>
                    <a:lnTo>
                      <a:pt x="108" y="378"/>
                    </a:lnTo>
                    <a:lnTo>
                      <a:pt x="99" y="399"/>
                    </a:lnTo>
                    <a:lnTo>
                      <a:pt x="82" y="420"/>
                    </a:lnTo>
                    <a:lnTo>
                      <a:pt x="65" y="438"/>
                    </a:lnTo>
                    <a:lnTo>
                      <a:pt x="47" y="455"/>
                    </a:lnTo>
                    <a:lnTo>
                      <a:pt x="26" y="463"/>
                    </a:lnTo>
                    <a:lnTo>
                      <a:pt x="0" y="472"/>
                    </a:lnTo>
                    <a:lnTo>
                      <a:pt x="0" y="1064"/>
                    </a:lnTo>
                    <a:lnTo>
                      <a:pt x="0" y="1064"/>
                    </a:lnTo>
                    <a:lnTo>
                      <a:pt x="165" y="1081"/>
                    </a:lnTo>
                    <a:lnTo>
                      <a:pt x="251" y="1085"/>
                    </a:lnTo>
                    <a:lnTo>
                      <a:pt x="347" y="1089"/>
                    </a:lnTo>
                    <a:lnTo>
                      <a:pt x="347" y="13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1" name="Freeform 35"/>
              <p:cNvSpPr>
                <a:spLocks/>
              </p:cNvSpPr>
              <p:nvPr/>
            </p:nvSpPr>
            <p:spPr bwMode="auto">
              <a:xfrm>
                <a:off x="622280" y="4011603"/>
                <a:ext cx="303213" cy="320675"/>
              </a:xfrm>
              <a:custGeom>
                <a:avLst/>
                <a:gdLst/>
                <a:ahLst/>
                <a:cxnLst>
                  <a:cxn ang="0">
                    <a:pos x="191" y="103"/>
                  </a:cxn>
                  <a:cxn ang="0">
                    <a:pos x="191" y="103"/>
                  </a:cxn>
                  <a:cxn ang="0">
                    <a:pos x="191" y="82"/>
                  </a:cxn>
                  <a:cxn ang="0">
                    <a:pos x="183" y="65"/>
                  </a:cxn>
                  <a:cxn ang="0">
                    <a:pos x="174" y="47"/>
                  </a:cxn>
                  <a:cxn ang="0">
                    <a:pos x="165" y="30"/>
                  </a:cxn>
                  <a:cxn ang="0">
                    <a:pos x="148" y="17"/>
                  </a:cxn>
                  <a:cxn ang="0">
                    <a:pos x="135" y="9"/>
                  </a:cxn>
                  <a:cxn ang="0">
                    <a:pos x="118" y="5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78" y="5"/>
                  </a:cxn>
                  <a:cxn ang="0">
                    <a:pos x="61" y="9"/>
                  </a:cxn>
                  <a:cxn ang="0">
                    <a:pos x="44" y="17"/>
                  </a:cxn>
                  <a:cxn ang="0">
                    <a:pos x="31" y="30"/>
                  </a:cxn>
                  <a:cxn ang="0">
                    <a:pos x="18" y="47"/>
                  </a:cxn>
                  <a:cxn ang="0">
                    <a:pos x="9" y="65"/>
                  </a:cxn>
                  <a:cxn ang="0">
                    <a:pos x="5" y="82"/>
                  </a:cxn>
                  <a:cxn ang="0">
                    <a:pos x="0" y="103"/>
                  </a:cxn>
                  <a:cxn ang="0">
                    <a:pos x="0" y="103"/>
                  </a:cxn>
                  <a:cxn ang="0">
                    <a:pos x="5" y="120"/>
                  </a:cxn>
                  <a:cxn ang="0">
                    <a:pos x="9" y="142"/>
                  </a:cxn>
                  <a:cxn ang="0">
                    <a:pos x="18" y="159"/>
                  </a:cxn>
                  <a:cxn ang="0">
                    <a:pos x="31" y="172"/>
                  </a:cxn>
                  <a:cxn ang="0">
                    <a:pos x="44" y="185"/>
                  </a:cxn>
                  <a:cxn ang="0">
                    <a:pos x="61" y="193"/>
                  </a:cxn>
                  <a:cxn ang="0">
                    <a:pos x="78" y="202"/>
                  </a:cxn>
                  <a:cxn ang="0">
                    <a:pos x="96" y="202"/>
                  </a:cxn>
                  <a:cxn ang="0">
                    <a:pos x="96" y="202"/>
                  </a:cxn>
                  <a:cxn ang="0">
                    <a:pos x="118" y="202"/>
                  </a:cxn>
                  <a:cxn ang="0">
                    <a:pos x="135" y="193"/>
                  </a:cxn>
                  <a:cxn ang="0">
                    <a:pos x="148" y="185"/>
                  </a:cxn>
                  <a:cxn ang="0">
                    <a:pos x="165" y="172"/>
                  </a:cxn>
                  <a:cxn ang="0">
                    <a:pos x="174" y="159"/>
                  </a:cxn>
                  <a:cxn ang="0">
                    <a:pos x="183" y="142"/>
                  </a:cxn>
                  <a:cxn ang="0">
                    <a:pos x="191" y="120"/>
                  </a:cxn>
                  <a:cxn ang="0">
                    <a:pos x="191" y="103"/>
                  </a:cxn>
                  <a:cxn ang="0">
                    <a:pos x="191" y="103"/>
                  </a:cxn>
                </a:cxnLst>
                <a:rect l="0" t="0" r="r" b="b"/>
                <a:pathLst>
                  <a:path w="191" h="202">
                    <a:moveTo>
                      <a:pt x="191" y="103"/>
                    </a:moveTo>
                    <a:lnTo>
                      <a:pt x="191" y="103"/>
                    </a:lnTo>
                    <a:lnTo>
                      <a:pt x="191" y="82"/>
                    </a:lnTo>
                    <a:lnTo>
                      <a:pt x="183" y="65"/>
                    </a:lnTo>
                    <a:lnTo>
                      <a:pt x="174" y="47"/>
                    </a:lnTo>
                    <a:lnTo>
                      <a:pt x="165" y="30"/>
                    </a:lnTo>
                    <a:lnTo>
                      <a:pt x="148" y="17"/>
                    </a:lnTo>
                    <a:lnTo>
                      <a:pt x="135" y="9"/>
                    </a:lnTo>
                    <a:lnTo>
                      <a:pt x="118" y="5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78" y="5"/>
                    </a:lnTo>
                    <a:lnTo>
                      <a:pt x="61" y="9"/>
                    </a:lnTo>
                    <a:lnTo>
                      <a:pt x="44" y="17"/>
                    </a:lnTo>
                    <a:lnTo>
                      <a:pt x="31" y="30"/>
                    </a:lnTo>
                    <a:lnTo>
                      <a:pt x="18" y="47"/>
                    </a:lnTo>
                    <a:lnTo>
                      <a:pt x="9" y="65"/>
                    </a:lnTo>
                    <a:lnTo>
                      <a:pt x="5" y="82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120"/>
                    </a:lnTo>
                    <a:lnTo>
                      <a:pt x="9" y="142"/>
                    </a:lnTo>
                    <a:lnTo>
                      <a:pt x="18" y="159"/>
                    </a:lnTo>
                    <a:lnTo>
                      <a:pt x="31" y="172"/>
                    </a:lnTo>
                    <a:lnTo>
                      <a:pt x="44" y="185"/>
                    </a:lnTo>
                    <a:lnTo>
                      <a:pt x="61" y="193"/>
                    </a:lnTo>
                    <a:lnTo>
                      <a:pt x="78" y="202"/>
                    </a:lnTo>
                    <a:lnTo>
                      <a:pt x="96" y="202"/>
                    </a:lnTo>
                    <a:lnTo>
                      <a:pt x="96" y="202"/>
                    </a:lnTo>
                    <a:lnTo>
                      <a:pt x="118" y="202"/>
                    </a:lnTo>
                    <a:lnTo>
                      <a:pt x="135" y="193"/>
                    </a:lnTo>
                    <a:lnTo>
                      <a:pt x="148" y="185"/>
                    </a:lnTo>
                    <a:lnTo>
                      <a:pt x="165" y="172"/>
                    </a:lnTo>
                    <a:lnTo>
                      <a:pt x="174" y="159"/>
                    </a:lnTo>
                    <a:lnTo>
                      <a:pt x="183" y="142"/>
                    </a:lnTo>
                    <a:lnTo>
                      <a:pt x="191" y="120"/>
                    </a:lnTo>
                    <a:lnTo>
                      <a:pt x="191" y="103"/>
                    </a:lnTo>
                    <a:lnTo>
                      <a:pt x="191" y="103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2" name="Freeform 36"/>
              <p:cNvSpPr>
                <a:spLocks/>
              </p:cNvSpPr>
              <p:nvPr/>
            </p:nvSpPr>
            <p:spPr bwMode="auto">
              <a:xfrm>
                <a:off x="630217" y="4052878"/>
                <a:ext cx="241300" cy="252413"/>
              </a:xfrm>
              <a:custGeom>
                <a:avLst/>
                <a:gdLst/>
                <a:ahLst/>
                <a:cxnLst>
                  <a:cxn ang="0">
                    <a:pos x="117" y="94"/>
                  </a:cxn>
                  <a:cxn ang="0">
                    <a:pos x="117" y="94"/>
                  </a:cxn>
                  <a:cxn ang="0">
                    <a:pos x="104" y="90"/>
                  </a:cxn>
                  <a:cxn ang="0">
                    <a:pos x="91" y="81"/>
                  </a:cxn>
                  <a:cxn ang="0">
                    <a:pos x="82" y="69"/>
                  </a:cxn>
                  <a:cxn ang="0">
                    <a:pos x="78" y="56"/>
                  </a:cxn>
                  <a:cxn ang="0">
                    <a:pos x="78" y="56"/>
                  </a:cxn>
                  <a:cxn ang="0">
                    <a:pos x="82" y="39"/>
                  </a:cxn>
                  <a:cxn ang="0">
                    <a:pos x="91" y="26"/>
                  </a:cxn>
                  <a:cxn ang="0">
                    <a:pos x="104" y="17"/>
                  </a:cxn>
                  <a:cxn ang="0">
                    <a:pos x="117" y="13"/>
                  </a:cxn>
                  <a:cxn ang="0">
                    <a:pos x="117" y="13"/>
                  </a:cxn>
                  <a:cxn ang="0">
                    <a:pos x="121" y="13"/>
                  </a:cxn>
                  <a:cxn ang="0">
                    <a:pos x="121" y="13"/>
                  </a:cxn>
                  <a:cxn ang="0">
                    <a:pos x="99" y="4"/>
                  </a:cxn>
                  <a:cxn ang="0">
                    <a:pos x="73" y="0"/>
                  </a:cxn>
                  <a:cxn ang="0">
                    <a:pos x="73" y="0"/>
                  </a:cxn>
                  <a:cxn ang="0">
                    <a:pos x="60" y="0"/>
                  </a:cxn>
                  <a:cxn ang="0">
                    <a:pos x="47" y="4"/>
                  </a:cxn>
                  <a:cxn ang="0">
                    <a:pos x="34" y="13"/>
                  </a:cxn>
                  <a:cxn ang="0">
                    <a:pos x="21" y="21"/>
                  </a:cxn>
                  <a:cxn ang="0">
                    <a:pos x="13" y="34"/>
                  </a:cxn>
                  <a:cxn ang="0">
                    <a:pos x="4" y="47"/>
                  </a:cxn>
                  <a:cxn ang="0">
                    <a:pos x="0" y="64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94"/>
                  </a:cxn>
                  <a:cxn ang="0">
                    <a:pos x="4" y="111"/>
                  </a:cxn>
                  <a:cxn ang="0">
                    <a:pos x="13" y="124"/>
                  </a:cxn>
                  <a:cxn ang="0">
                    <a:pos x="21" y="137"/>
                  </a:cxn>
                  <a:cxn ang="0">
                    <a:pos x="34" y="146"/>
                  </a:cxn>
                  <a:cxn ang="0">
                    <a:pos x="47" y="154"/>
                  </a:cxn>
                  <a:cxn ang="0">
                    <a:pos x="60" y="159"/>
                  </a:cxn>
                  <a:cxn ang="0">
                    <a:pos x="73" y="159"/>
                  </a:cxn>
                  <a:cxn ang="0">
                    <a:pos x="73" y="159"/>
                  </a:cxn>
                  <a:cxn ang="0">
                    <a:pos x="91" y="159"/>
                  </a:cxn>
                  <a:cxn ang="0">
                    <a:pos x="104" y="154"/>
                  </a:cxn>
                  <a:cxn ang="0">
                    <a:pos x="117" y="146"/>
                  </a:cxn>
                  <a:cxn ang="0">
                    <a:pos x="130" y="137"/>
                  </a:cxn>
                  <a:cxn ang="0">
                    <a:pos x="139" y="124"/>
                  </a:cxn>
                  <a:cxn ang="0">
                    <a:pos x="147" y="111"/>
                  </a:cxn>
                  <a:cxn ang="0">
                    <a:pos x="152" y="94"/>
                  </a:cxn>
                  <a:cxn ang="0">
                    <a:pos x="152" y="77"/>
                  </a:cxn>
                  <a:cxn ang="0">
                    <a:pos x="152" y="77"/>
                  </a:cxn>
                  <a:cxn ang="0">
                    <a:pos x="152" y="73"/>
                  </a:cxn>
                  <a:cxn ang="0">
                    <a:pos x="152" y="73"/>
                  </a:cxn>
                  <a:cxn ang="0">
                    <a:pos x="143" y="81"/>
                  </a:cxn>
                  <a:cxn ang="0">
                    <a:pos x="139" y="90"/>
                  </a:cxn>
                  <a:cxn ang="0">
                    <a:pos x="126" y="94"/>
                  </a:cxn>
                  <a:cxn ang="0">
                    <a:pos x="117" y="94"/>
                  </a:cxn>
                  <a:cxn ang="0">
                    <a:pos x="117" y="94"/>
                  </a:cxn>
                </a:cxnLst>
                <a:rect l="0" t="0" r="r" b="b"/>
                <a:pathLst>
                  <a:path w="152" h="159">
                    <a:moveTo>
                      <a:pt x="117" y="94"/>
                    </a:moveTo>
                    <a:lnTo>
                      <a:pt x="117" y="94"/>
                    </a:lnTo>
                    <a:lnTo>
                      <a:pt x="104" y="90"/>
                    </a:lnTo>
                    <a:lnTo>
                      <a:pt x="91" y="81"/>
                    </a:lnTo>
                    <a:lnTo>
                      <a:pt x="82" y="69"/>
                    </a:lnTo>
                    <a:lnTo>
                      <a:pt x="78" y="56"/>
                    </a:lnTo>
                    <a:lnTo>
                      <a:pt x="78" y="56"/>
                    </a:lnTo>
                    <a:lnTo>
                      <a:pt x="82" y="39"/>
                    </a:lnTo>
                    <a:lnTo>
                      <a:pt x="91" y="26"/>
                    </a:lnTo>
                    <a:lnTo>
                      <a:pt x="104" y="17"/>
                    </a:lnTo>
                    <a:lnTo>
                      <a:pt x="117" y="13"/>
                    </a:lnTo>
                    <a:lnTo>
                      <a:pt x="117" y="13"/>
                    </a:lnTo>
                    <a:lnTo>
                      <a:pt x="121" y="13"/>
                    </a:lnTo>
                    <a:lnTo>
                      <a:pt x="121" y="13"/>
                    </a:lnTo>
                    <a:lnTo>
                      <a:pt x="99" y="4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60" y="0"/>
                    </a:lnTo>
                    <a:lnTo>
                      <a:pt x="47" y="4"/>
                    </a:lnTo>
                    <a:lnTo>
                      <a:pt x="34" y="13"/>
                    </a:lnTo>
                    <a:lnTo>
                      <a:pt x="21" y="21"/>
                    </a:lnTo>
                    <a:lnTo>
                      <a:pt x="13" y="34"/>
                    </a:lnTo>
                    <a:lnTo>
                      <a:pt x="4" y="47"/>
                    </a:lnTo>
                    <a:lnTo>
                      <a:pt x="0" y="64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94"/>
                    </a:lnTo>
                    <a:lnTo>
                      <a:pt x="4" y="111"/>
                    </a:lnTo>
                    <a:lnTo>
                      <a:pt x="13" y="124"/>
                    </a:lnTo>
                    <a:lnTo>
                      <a:pt x="21" y="137"/>
                    </a:lnTo>
                    <a:lnTo>
                      <a:pt x="34" y="146"/>
                    </a:lnTo>
                    <a:lnTo>
                      <a:pt x="47" y="154"/>
                    </a:lnTo>
                    <a:lnTo>
                      <a:pt x="60" y="159"/>
                    </a:lnTo>
                    <a:lnTo>
                      <a:pt x="73" y="159"/>
                    </a:lnTo>
                    <a:lnTo>
                      <a:pt x="73" y="159"/>
                    </a:lnTo>
                    <a:lnTo>
                      <a:pt x="91" y="159"/>
                    </a:lnTo>
                    <a:lnTo>
                      <a:pt x="104" y="154"/>
                    </a:lnTo>
                    <a:lnTo>
                      <a:pt x="117" y="146"/>
                    </a:lnTo>
                    <a:lnTo>
                      <a:pt x="130" y="137"/>
                    </a:lnTo>
                    <a:lnTo>
                      <a:pt x="139" y="124"/>
                    </a:lnTo>
                    <a:lnTo>
                      <a:pt x="147" y="111"/>
                    </a:lnTo>
                    <a:lnTo>
                      <a:pt x="152" y="94"/>
                    </a:lnTo>
                    <a:lnTo>
                      <a:pt x="152" y="77"/>
                    </a:lnTo>
                    <a:lnTo>
                      <a:pt x="152" y="77"/>
                    </a:lnTo>
                    <a:lnTo>
                      <a:pt x="152" y="73"/>
                    </a:lnTo>
                    <a:lnTo>
                      <a:pt x="152" y="73"/>
                    </a:lnTo>
                    <a:lnTo>
                      <a:pt x="143" y="81"/>
                    </a:lnTo>
                    <a:lnTo>
                      <a:pt x="139" y="90"/>
                    </a:lnTo>
                    <a:lnTo>
                      <a:pt x="126" y="94"/>
                    </a:lnTo>
                    <a:lnTo>
                      <a:pt x="117" y="94"/>
                    </a:lnTo>
                    <a:lnTo>
                      <a:pt x="117" y="9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3" name="Freeform 37"/>
              <p:cNvSpPr>
                <a:spLocks/>
              </p:cNvSpPr>
              <p:nvPr/>
            </p:nvSpPr>
            <p:spPr bwMode="auto">
              <a:xfrm>
                <a:off x="319067" y="3276591"/>
                <a:ext cx="34925" cy="34925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22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2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5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5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5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4" name="Freeform 38"/>
              <p:cNvSpPr>
                <a:spLocks/>
              </p:cNvSpPr>
              <p:nvPr/>
            </p:nvSpPr>
            <p:spPr bwMode="auto">
              <a:xfrm>
                <a:off x="319067" y="3276591"/>
                <a:ext cx="34925" cy="34925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22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2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5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5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5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5" name="Freeform 39"/>
              <p:cNvSpPr>
                <a:spLocks/>
              </p:cNvSpPr>
              <p:nvPr/>
            </p:nvSpPr>
            <p:spPr bwMode="auto">
              <a:xfrm>
                <a:off x="319067" y="3059103"/>
                <a:ext cx="34925" cy="33338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17"/>
                  </a:cxn>
                  <a:cxn ang="0">
                    <a:pos x="9" y="21"/>
                  </a:cxn>
                  <a:cxn ang="0">
                    <a:pos x="9" y="21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4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1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17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4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6" name="Freeform 40"/>
              <p:cNvSpPr>
                <a:spLocks noEditPoints="1"/>
              </p:cNvSpPr>
              <p:nvPr/>
            </p:nvSpPr>
            <p:spPr bwMode="auto">
              <a:xfrm>
                <a:off x="450830" y="2997191"/>
                <a:ext cx="909638" cy="558800"/>
              </a:xfrm>
              <a:custGeom>
                <a:avLst/>
                <a:gdLst/>
                <a:ahLst/>
                <a:cxnLst>
                  <a:cxn ang="0">
                    <a:pos x="21" y="318"/>
                  </a:cxn>
                  <a:cxn ang="0">
                    <a:pos x="108" y="172"/>
                  </a:cxn>
                  <a:cxn ang="0">
                    <a:pos x="556" y="176"/>
                  </a:cxn>
                  <a:cxn ang="0">
                    <a:pos x="556" y="176"/>
                  </a:cxn>
                  <a:cxn ang="0">
                    <a:pos x="556" y="335"/>
                  </a:cxn>
                  <a:cxn ang="0">
                    <a:pos x="556" y="335"/>
                  </a:cxn>
                  <a:cxn ang="0">
                    <a:pos x="21" y="318"/>
                  </a:cxn>
                  <a:cxn ang="0">
                    <a:pos x="21" y="318"/>
                  </a:cxn>
                  <a:cxn ang="0">
                    <a:pos x="95" y="18"/>
                  </a:cxn>
                  <a:cxn ang="0">
                    <a:pos x="95" y="159"/>
                  </a:cxn>
                  <a:cxn ang="0">
                    <a:pos x="17" y="292"/>
                  </a:cxn>
                  <a:cxn ang="0">
                    <a:pos x="17" y="292"/>
                  </a:cxn>
                  <a:cxn ang="0">
                    <a:pos x="17" y="18"/>
                  </a:cxn>
                  <a:cxn ang="0">
                    <a:pos x="17" y="18"/>
                  </a:cxn>
                  <a:cxn ang="0">
                    <a:pos x="95" y="18"/>
                  </a:cxn>
                  <a:cxn ang="0">
                    <a:pos x="95" y="18"/>
                  </a:cxn>
                  <a:cxn ang="0">
                    <a:pos x="556" y="159"/>
                  </a:cxn>
                  <a:cxn ang="0">
                    <a:pos x="556" y="159"/>
                  </a:cxn>
                  <a:cxn ang="0">
                    <a:pos x="113" y="155"/>
                  </a:cxn>
                  <a:cxn ang="0">
                    <a:pos x="113" y="155"/>
                  </a:cxn>
                  <a:cxn ang="0">
                    <a:pos x="113" y="18"/>
                  </a:cxn>
                  <a:cxn ang="0">
                    <a:pos x="113" y="18"/>
                  </a:cxn>
                  <a:cxn ang="0">
                    <a:pos x="556" y="18"/>
                  </a:cxn>
                  <a:cxn ang="0">
                    <a:pos x="556" y="18"/>
                  </a:cxn>
                  <a:cxn ang="0">
                    <a:pos x="556" y="159"/>
                  </a:cxn>
                  <a:cxn ang="0">
                    <a:pos x="556" y="159"/>
                  </a:cxn>
                  <a:cxn ang="0">
                    <a:pos x="56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326"/>
                  </a:cxn>
                  <a:cxn ang="0">
                    <a:pos x="0" y="326"/>
                  </a:cxn>
                  <a:cxn ang="0">
                    <a:pos x="0" y="331"/>
                  </a:cxn>
                  <a:cxn ang="0">
                    <a:pos x="8" y="335"/>
                  </a:cxn>
                  <a:cxn ang="0">
                    <a:pos x="564" y="352"/>
                  </a:cxn>
                  <a:cxn ang="0">
                    <a:pos x="564" y="352"/>
                  </a:cxn>
                  <a:cxn ang="0">
                    <a:pos x="569" y="348"/>
                  </a:cxn>
                  <a:cxn ang="0">
                    <a:pos x="569" y="348"/>
                  </a:cxn>
                  <a:cxn ang="0">
                    <a:pos x="573" y="343"/>
                  </a:cxn>
                  <a:cxn ang="0">
                    <a:pos x="573" y="9"/>
                  </a:cxn>
                  <a:cxn ang="0">
                    <a:pos x="573" y="9"/>
                  </a:cxn>
                  <a:cxn ang="0">
                    <a:pos x="569" y="0"/>
                  </a:cxn>
                  <a:cxn ang="0">
                    <a:pos x="564" y="0"/>
                  </a:cxn>
                  <a:cxn ang="0">
                    <a:pos x="564" y="0"/>
                  </a:cxn>
                </a:cxnLst>
                <a:rect l="0" t="0" r="r" b="b"/>
                <a:pathLst>
                  <a:path w="573" h="352">
                    <a:moveTo>
                      <a:pt x="21" y="318"/>
                    </a:moveTo>
                    <a:lnTo>
                      <a:pt x="108" y="172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6" y="335"/>
                    </a:lnTo>
                    <a:lnTo>
                      <a:pt x="556" y="335"/>
                    </a:lnTo>
                    <a:lnTo>
                      <a:pt x="21" y="318"/>
                    </a:lnTo>
                    <a:lnTo>
                      <a:pt x="21" y="318"/>
                    </a:lnTo>
                    <a:close/>
                    <a:moveTo>
                      <a:pt x="95" y="18"/>
                    </a:moveTo>
                    <a:lnTo>
                      <a:pt x="95" y="159"/>
                    </a:lnTo>
                    <a:lnTo>
                      <a:pt x="17" y="292"/>
                    </a:lnTo>
                    <a:lnTo>
                      <a:pt x="17" y="292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95" y="18"/>
                    </a:lnTo>
                    <a:lnTo>
                      <a:pt x="95" y="18"/>
                    </a:lnTo>
                    <a:close/>
                    <a:moveTo>
                      <a:pt x="556" y="159"/>
                    </a:moveTo>
                    <a:lnTo>
                      <a:pt x="556" y="159"/>
                    </a:lnTo>
                    <a:lnTo>
                      <a:pt x="113" y="155"/>
                    </a:lnTo>
                    <a:lnTo>
                      <a:pt x="113" y="15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556" y="18"/>
                    </a:lnTo>
                    <a:lnTo>
                      <a:pt x="556" y="18"/>
                    </a:lnTo>
                    <a:lnTo>
                      <a:pt x="556" y="159"/>
                    </a:lnTo>
                    <a:lnTo>
                      <a:pt x="556" y="159"/>
                    </a:lnTo>
                    <a:close/>
                    <a:moveTo>
                      <a:pt x="564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0" y="331"/>
                    </a:lnTo>
                    <a:lnTo>
                      <a:pt x="8" y="335"/>
                    </a:lnTo>
                    <a:lnTo>
                      <a:pt x="564" y="352"/>
                    </a:lnTo>
                    <a:lnTo>
                      <a:pt x="564" y="352"/>
                    </a:lnTo>
                    <a:lnTo>
                      <a:pt x="569" y="348"/>
                    </a:lnTo>
                    <a:lnTo>
                      <a:pt x="569" y="348"/>
                    </a:lnTo>
                    <a:lnTo>
                      <a:pt x="573" y="343"/>
                    </a:lnTo>
                    <a:lnTo>
                      <a:pt x="573" y="9"/>
                    </a:lnTo>
                    <a:lnTo>
                      <a:pt x="573" y="9"/>
                    </a:lnTo>
                    <a:lnTo>
                      <a:pt x="569" y="0"/>
                    </a:lnTo>
                    <a:lnTo>
                      <a:pt x="564" y="0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41"/>
              <p:cNvSpPr>
                <a:spLocks/>
              </p:cNvSpPr>
              <p:nvPr/>
            </p:nvSpPr>
            <p:spPr bwMode="auto">
              <a:xfrm>
                <a:off x="360342" y="2228841"/>
                <a:ext cx="890588" cy="149225"/>
              </a:xfrm>
              <a:custGeom>
                <a:avLst/>
                <a:gdLst/>
                <a:ahLst/>
                <a:cxnLst>
                  <a:cxn ang="0">
                    <a:pos x="561" y="60"/>
                  </a:cxn>
                  <a:cxn ang="0">
                    <a:pos x="0" y="94"/>
                  </a:cxn>
                  <a:cxn ang="0">
                    <a:pos x="0" y="30"/>
                  </a:cxn>
                  <a:cxn ang="0">
                    <a:pos x="561" y="0"/>
                  </a:cxn>
                  <a:cxn ang="0">
                    <a:pos x="561" y="60"/>
                  </a:cxn>
                </a:cxnLst>
                <a:rect l="0" t="0" r="r" b="b"/>
                <a:pathLst>
                  <a:path w="561" h="94">
                    <a:moveTo>
                      <a:pt x="561" y="60"/>
                    </a:moveTo>
                    <a:lnTo>
                      <a:pt x="0" y="94"/>
                    </a:lnTo>
                    <a:lnTo>
                      <a:pt x="0" y="30"/>
                    </a:lnTo>
                    <a:lnTo>
                      <a:pt x="561" y="0"/>
                    </a:lnTo>
                    <a:lnTo>
                      <a:pt x="561" y="6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42"/>
              <p:cNvSpPr>
                <a:spLocks noEditPoints="1"/>
              </p:cNvSpPr>
              <p:nvPr/>
            </p:nvSpPr>
            <p:spPr bwMode="auto">
              <a:xfrm>
                <a:off x="346055" y="2214553"/>
                <a:ext cx="952500" cy="320675"/>
              </a:xfrm>
              <a:custGeom>
                <a:avLst/>
                <a:gdLst/>
                <a:ahLst/>
                <a:cxnLst>
                  <a:cxn ang="0">
                    <a:pos x="18" y="185"/>
                  </a:cxn>
                  <a:cxn ang="0">
                    <a:pos x="18" y="185"/>
                  </a:cxn>
                  <a:cxn ang="0">
                    <a:pos x="18" y="129"/>
                  </a:cxn>
                  <a:cxn ang="0">
                    <a:pos x="583" y="99"/>
                  </a:cxn>
                  <a:cxn ang="0">
                    <a:pos x="583" y="99"/>
                  </a:cxn>
                  <a:cxn ang="0">
                    <a:pos x="583" y="168"/>
                  </a:cxn>
                  <a:cxn ang="0">
                    <a:pos x="583" y="168"/>
                  </a:cxn>
                  <a:cxn ang="0">
                    <a:pos x="18" y="185"/>
                  </a:cxn>
                  <a:cxn ang="0">
                    <a:pos x="18" y="185"/>
                  </a:cxn>
                  <a:cxn ang="0">
                    <a:pos x="583" y="18"/>
                  </a:cxn>
                  <a:cxn ang="0">
                    <a:pos x="583" y="18"/>
                  </a:cxn>
                  <a:cxn ang="0">
                    <a:pos x="583" y="82"/>
                  </a:cxn>
                  <a:cxn ang="0">
                    <a:pos x="18" y="112"/>
                  </a:cxn>
                  <a:cxn ang="0">
                    <a:pos x="18" y="112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583" y="18"/>
                  </a:cxn>
                  <a:cxn ang="0">
                    <a:pos x="583" y="18"/>
                  </a:cxn>
                  <a:cxn ang="0">
                    <a:pos x="596" y="5"/>
                  </a:cxn>
                  <a:cxn ang="0">
                    <a:pos x="596" y="5"/>
                  </a:cxn>
                  <a:cxn ang="0">
                    <a:pos x="591" y="0"/>
                  </a:cxn>
                  <a:cxn ang="0">
                    <a:pos x="9" y="30"/>
                  </a:cxn>
                  <a:cxn ang="0">
                    <a:pos x="9" y="30"/>
                  </a:cxn>
                  <a:cxn ang="0">
                    <a:pos x="5" y="35"/>
                  </a:cxn>
                  <a:cxn ang="0">
                    <a:pos x="0" y="39"/>
                  </a:cxn>
                  <a:cxn ang="0">
                    <a:pos x="0" y="193"/>
                  </a:cxn>
                  <a:cxn ang="0">
                    <a:pos x="0" y="193"/>
                  </a:cxn>
                  <a:cxn ang="0">
                    <a:pos x="5" y="202"/>
                  </a:cxn>
                  <a:cxn ang="0">
                    <a:pos x="5" y="202"/>
                  </a:cxn>
                  <a:cxn ang="0">
                    <a:pos x="9" y="202"/>
                  </a:cxn>
                  <a:cxn ang="0">
                    <a:pos x="591" y="185"/>
                  </a:cxn>
                  <a:cxn ang="0">
                    <a:pos x="591" y="185"/>
                  </a:cxn>
                  <a:cxn ang="0">
                    <a:pos x="600" y="180"/>
                  </a:cxn>
                  <a:cxn ang="0">
                    <a:pos x="600" y="176"/>
                  </a:cxn>
                  <a:cxn ang="0">
                    <a:pos x="600" y="9"/>
                  </a:cxn>
                  <a:cxn ang="0">
                    <a:pos x="600" y="9"/>
                  </a:cxn>
                  <a:cxn ang="0">
                    <a:pos x="596" y="5"/>
                  </a:cxn>
                  <a:cxn ang="0">
                    <a:pos x="596" y="5"/>
                  </a:cxn>
                </a:cxnLst>
                <a:rect l="0" t="0" r="r" b="b"/>
                <a:pathLst>
                  <a:path w="600" h="202">
                    <a:moveTo>
                      <a:pt x="18" y="185"/>
                    </a:moveTo>
                    <a:lnTo>
                      <a:pt x="18" y="185"/>
                    </a:lnTo>
                    <a:lnTo>
                      <a:pt x="18" y="129"/>
                    </a:lnTo>
                    <a:lnTo>
                      <a:pt x="583" y="99"/>
                    </a:lnTo>
                    <a:lnTo>
                      <a:pt x="583" y="99"/>
                    </a:lnTo>
                    <a:lnTo>
                      <a:pt x="583" y="168"/>
                    </a:lnTo>
                    <a:lnTo>
                      <a:pt x="583" y="168"/>
                    </a:lnTo>
                    <a:lnTo>
                      <a:pt x="18" y="185"/>
                    </a:lnTo>
                    <a:lnTo>
                      <a:pt x="18" y="185"/>
                    </a:lnTo>
                    <a:close/>
                    <a:moveTo>
                      <a:pt x="583" y="18"/>
                    </a:moveTo>
                    <a:lnTo>
                      <a:pt x="583" y="18"/>
                    </a:lnTo>
                    <a:lnTo>
                      <a:pt x="583" y="82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583" y="18"/>
                    </a:lnTo>
                    <a:lnTo>
                      <a:pt x="583" y="18"/>
                    </a:lnTo>
                    <a:close/>
                    <a:moveTo>
                      <a:pt x="596" y="5"/>
                    </a:moveTo>
                    <a:lnTo>
                      <a:pt x="596" y="5"/>
                    </a:lnTo>
                    <a:lnTo>
                      <a:pt x="591" y="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5" y="35"/>
                    </a:lnTo>
                    <a:lnTo>
                      <a:pt x="0" y="39"/>
                    </a:lnTo>
                    <a:lnTo>
                      <a:pt x="0" y="193"/>
                    </a:lnTo>
                    <a:lnTo>
                      <a:pt x="0" y="193"/>
                    </a:lnTo>
                    <a:lnTo>
                      <a:pt x="5" y="202"/>
                    </a:lnTo>
                    <a:lnTo>
                      <a:pt x="5" y="202"/>
                    </a:lnTo>
                    <a:lnTo>
                      <a:pt x="9" y="202"/>
                    </a:lnTo>
                    <a:lnTo>
                      <a:pt x="591" y="185"/>
                    </a:lnTo>
                    <a:lnTo>
                      <a:pt x="591" y="185"/>
                    </a:lnTo>
                    <a:lnTo>
                      <a:pt x="600" y="180"/>
                    </a:lnTo>
                    <a:lnTo>
                      <a:pt x="600" y="176"/>
                    </a:lnTo>
                    <a:lnTo>
                      <a:pt x="600" y="9"/>
                    </a:lnTo>
                    <a:lnTo>
                      <a:pt x="600" y="9"/>
                    </a:lnTo>
                    <a:lnTo>
                      <a:pt x="596" y="5"/>
                    </a:lnTo>
                    <a:lnTo>
                      <a:pt x="596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Freeform 43"/>
              <p:cNvSpPr>
                <a:spLocks/>
              </p:cNvSpPr>
              <p:nvPr/>
            </p:nvSpPr>
            <p:spPr bwMode="auto">
              <a:xfrm>
                <a:off x="1739880" y="2208203"/>
                <a:ext cx="152400" cy="252413"/>
              </a:xfrm>
              <a:custGeom>
                <a:avLst/>
                <a:gdLst/>
                <a:ahLst/>
                <a:cxnLst>
                  <a:cxn ang="0">
                    <a:pos x="96" y="82"/>
                  </a:cxn>
                  <a:cxn ang="0">
                    <a:pos x="96" y="82"/>
                  </a:cxn>
                  <a:cxn ang="0">
                    <a:pos x="91" y="112"/>
                  </a:cxn>
                  <a:cxn ang="0">
                    <a:pos x="83" y="137"/>
                  </a:cxn>
                  <a:cxn ang="0">
                    <a:pos x="65" y="154"/>
                  </a:cxn>
                  <a:cxn ang="0">
                    <a:pos x="56" y="159"/>
                  </a:cxn>
                  <a:cxn ang="0">
                    <a:pos x="48" y="159"/>
                  </a:cxn>
                  <a:cxn ang="0">
                    <a:pos x="48" y="159"/>
                  </a:cxn>
                  <a:cxn ang="0">
                    <a:pos x="39" y="159"/>
                  </a:cxn>
                  <a:cxn ang="0">
                    <a:pos x="30" y="154"/>
                  </a:cxn>
                  <a:cxn ang="0">
                    <a:pos x="13" y="137"/>
                  </a:cxn>
                  <a:cxn ang="0">
                    <a:pos x="4" y="112"/>
                  </a:cxn>
                  <a:cxn ang="0">
                    <a:pos x="0" y="82"/>
                  </a:cxn>
                  <a:cxn ang="0">
                    <a:pos x="0" y="82"/>
                  </a:cxn>
                  <a:cxn ang="0">
                    <a:pos x="4" y="52"/>
                  </a:cxn>
                  <a:cxn ang="0">
                    <a:pos x="13" y="26"/>
                  </a:cxn>
                  <a:cxn ang="0">
                    <a:pos x="30" y="9"/>
                  </a:cxn>
                  <a:cxn ang="0">
                    <a:pos x="39" y="4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5" y="9"/>
                  </a:cxn>
                  <a:cxn ang="0">
                    <a:pos x="83" y="26"/>
                  </a:cxn>
                  <a:cxn ang="0">
                    <a:pos x="91" y="52"/>
                  </a:cxn>
                  <a:cxn ang="0">
                    <a:pos x="96" y="82"/>
                  </a:cxn>
                  <a:cxn ang="0">
                    <a:pos x="96" y="82"/>
                  </a:cxn>
                </a:cxnLst>
                <a:rect l="0" t="0" r="r" b="b"/>
                <a:pathLst>
                  <a:path w="96" h="159">
                    <a:moveTo>
                      <a:pt x="96" y="82"/>
                    </a:moveTo>
                    <a:lnTo>
                      <a:pt x="96" y="82"/>
                    </a:lnTo>
                    <a:lnTo>
                      <a:pt x="91" y="112"/>
                    </a:lnTo>
                    <a:lnTo>
                      <a:pt x="83" y="137"/>
                    </a:lnTo>
                    <a:lnTo>
                      <a:pt x="65" y="154"/>
                    </a:lnTo>
                    <a:lnTo>
                      <a:pt x="56" y="159"/>
                    </a:lnTo>
                    <a:lnTo>
                      <a:pt x="48" y="159"/>
                    </a:lnTo>
                    <a:lnTo>
                      <a:pt x="48" y="159"/>
                    </a:lnTo>
                    <a:lnTo>
                      <a:pt x="39" y="159"/>
                    </a:lnTo>
                    <a:lnTo>
                      <a:pt x="30" y="154"/>
                    </a:lnTo>
                    <a:lnTo>
                      <a:pt x="13" y="137"/>
                    </a:lnTo>
                    <a:lnTo>
                      <a:pt x="4" y="112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4" y="52"/>
                    </a:lnTo>
                    <a:lnTo>
                      <a:pt x="13" y="26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5" y="9"/>
                    </a:lnTo>
                    <a:lnTo>
                      <a:pt x="83" y="26"/>
                    </a:lnTo>
                    <a:lnTo>
                      <a:pt x="91" y="52"/>
                    </a:lnTo>
                    <a:lnTo>
                      <a:pt x="96" y="82"/>
                    </a:lnTo>
                    <a:lnTo>
                      <a:pt x="96" y="8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44"/>
              <p:cNvSpPr>
                <a:spLocks/>
              </p:cNvSpPr>
              <p:nvPr/>
            </p:nvSpPr>
            <p:spPr bwMode="auto">
              <a:xfrm>
                <a:off x="1939905" y="2235191"/>
                <a:ext cx="61913" cy="103188"/>
              </a:xfrm>
              <a:custGeom>
                <a:avLst/>
                <a:gdLst/>
                <a:ahLst/>
                <a:cxnLst>
                  <a:cxn ang="0">
                    <a:pos x="39" y="30"/>
                  </a:cxn>
                  <a:cxn ang="0">
                    <a:pos x="39" y="30"/>
                  </a:cxn>
                  <a:cxn ang="0">
                    <a:pos x="39" y="43"/>
                  </a:cxn>
                  <a:cxn ang="0">
                    <a:pos x="35" y="56"/>
                  </a:cxn>
                  <a:cxn ang="0">
                    <a:pos x="26" y="65"/>
                  </a:cxn>
                  <a:cxn ang="0">
                    <a:pos x="22" y="65"/>
                  </a:cxn>
                  <a:cxn ang="0">
                    <a:pos x="22" y="65"/>
                  </a:cxn>
                  <a:cxn ang="0">
                    <a:pos x="13" y="65"/>
                  </a:cxn>
                  <a:cxn ang="0">
                    <a:pos x="9" y="56"/>
                  </a:cxn>
                  <a:cxn ang="0">
                    <a:pos x="4" y="43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4" y="17"/>
                  </a:cxn>
                  <a:cxn ang="0">
                    <a:pos x="9" y="9"/>
                  </a:cxn>
                  <a:cxn ang="0">
                    <a:pos x="13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6" y="0"/>
                  </a:cxn>
                  <a:cxn ang="0">
                    <a:pos x="35" y="9"/>
                  </a:cxn>
                  <a:cxn ang="0">
                    <a:pos x="39" y="17"/>
                  </a:cxn>
                  <a:cxn ang="0">
                    <a:pos x="39" y="30"/>
                  </a:cxn>
                  <a:cxn ang="0">
                    <a:pos x="39" y="30"/>
                  </a:cxn>
                </a:cxnLst>
                <a:rect l="0" t="0" r="r" b="b"/>
                <a:pathLst>
                  <a:path w="39" h="65">
                    <a:moveTo>
                      <a:pt x="39" y="30"/>
                    </a:moveTo>
                    <a:lnTo>
                      <a:pt x="39" y="30"/>
                    </a:lnTo>
                    <a:lnTo>
                      <a:pt x="39" y="43"/>
                    </a:lnTo>
                    <a:lnTo>
                      <a:pt x="35" y="56"/>
                    </a:lnTo>
                    <a:lnTo>
                      <a:pt x="26" y="65"/>
                    </a:lnTo>
                    <a:lnTo>
                      <a:pt x="22" y="65"/>
                    </a:lnTo>
                    <a:lnTo>
                      <a:pt x="22" y="65"/>
                    </a:lnTo>
                    <a:lnTo>
                      <a:pt x="13" y="65"/>
                    </a:lnTo>
                    <a:lnTo>
                      <a:pt x="9" y="56"/>
                    </a:lnTo>
                    <a:lnTo>
                      <a:pt x="4" y="43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17"/>
                    </a:lnTo>
                    <a:lnTo>
                      <a:pt x="9" y="9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5" y="9"/>
                    </a:lnTo>
                    <a:lnTo>
                      <a:pt x="39" y="17"/>
                    </a:lnTo>
                    <a:lnTo>
                      <a:pt x="39" y="30"/>
                    </a:lnTo>
                    <a:lnTo>
                      <a:pt x="39" y="3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Freeform 45"/>
              <p:cNvSpPr>
                <a:spLocks noEditPoints="1"/>
              </p:cNvSpPr>
              <p:nvPr/>
            </p:nvSpPr>
            <p:spPr bwMode="auto">
              <a:xfrm>
                <a:off x="595292" y="3984616"/>
                <a:ext cx="358775" cy="374650"/>
              </a:xfrm>
              <a:custGeom>
                <a:avLst/>
                <a:gdLst/>
                <a:ahLst/>
                <a:cxnLst>
                  <a:cxn ang="0">
                    <a:pos x="35" y="120"/>
                  </a:cxn>
                  <a:cxn ang="0">
                    <a:pos x="43" y="86"/>
                  </a:cxn>
                  <a:cxn ang="0">
                    <a:pos x="61" y="60"/>
                  </a:cxn>
                  <a:cxn ang="0">
                    <a:pos x="82" y="43"/>
                  </a:cxn>
                  <a:cxn ang="0">
                    <a:pos x="113" y="34"/>
                  </a:cxn>
                  <a:cxn ang="0">
                    <a:pos x="130" y="39"/>
                  </a:cxn>
                  <a:cxn ang="0">
                    <a:pos x="156" y="52"/>
                  </a:cxn>
                  <a:cxn ang="0">
                    <a:pos x="178" y="73"/>
                  </a:cxn>
                  <a:cxn ang="0">
                    <a:pos x="191" y="103"/>
                  </a:cxn>
                  <a:cxn ang="0">
                    <a:pos x="191" y="120"/>
                  </a:cxn>
                  <a:cxn ang="0">
                    <a:pos x="187" y="150"/>
                  </a:cxn>
                  <a:cxn ang="0">
                    <a:pos x="169" y="176"/>
                  </a:cxn>
                  <a:cxn ang="0">
                    <a:pos x="143" y="197"/>
                  </a:cxn>
                  <a:cxn ang="0">
                    <a:pos x="113" y="202"/>
                  </a:cxn>
                  <a:cxn ang="0">
                    <a:pos x="100" y="202"/>
                  </a:cxn>
                  <a:cxn ang="0">
                    <a:pos x="69" y="189"/>
                  </a:cxn>
                  <a:cxn ang="0">
                    <a:pos x="48" y="163"/>
                  </a:cxn>
                  <a:cxn ang="0">
                    <a:pos x="39" y="137"/>
                  </a:cxn>
                  <a:cxn ang="0">
                    <a:pos x="35" y="120"/>
                  </a:cxn>
                  <a:cxn ang="0">
                    <a:pos x="0" y="120"/>
                  </a:cxn>
                  <a:cxn ang="0">
                    <a:pos x="9" y="163"/>
                  </a:cxn>
                  <a:cxn ang="0">
                    <a:pos x="35" y="202"/>
                  </a:cxn>
                  <a:cxn ang="0">
                    <a:pos x="69" y="227"/>
                  </a:cxn>
                  <a:cxn ang="0">
                    <a:pos x="113" y="236"/>
                  </a:cxn>
                  <a:cxn ang="0">
                    <a:pos x="135" y="232"/>
                  </a:cxn>
                  <a:cxn ang="0">
                    <a:pos x="178" y="214"/>
                  </a:cxn>
                  <a:cxn ang="0">
                    <a:pos x="208" y="184"/>
                  </a:cxn>
                  <a:cxn ang="0">
                    <a:pos x="221" y="142"/>
                  </a:cxn>
                  <a:cxn ang="0">
                    <a:pos x="226" y="120"/>
                  </a:cxn>
                  <a:cxn ang="0">
                    <a:pos x="217" y="73"/>
                  </a:cxn>
                  <a:cxn ang="0">
                    <a:pos x="191" y="34"/>
                  </a:cxn>
                  <a:cxn ang="0">
                    <a:pos x="156" y="9"/>
                  </a:cxn>
                  <a:cxn ang="0">
                    <a:pos x="113" y="0"/>
                  </a:cxn>
                  <a:cxn ang="0">
                    <a:pos x="91" y="4"/>
                  </a:cxn>
                  <a:cxn ang="0">
                    <a:pos x="52" y="22"/>
                  </a:cxn>
                  <a:cxn ang="0">
                    <a:pos x="22" y="52"/>
                  </a:cxn>
                  <a:cxn ang="0">
                    <a:pos x="4" y="94"/>
                  </a:cxn>
                  <a:cxn ang="0">
                    <a:pos x="0" y="120"/>
                  </a:cxn>
                </a:cxnLst>
                <a:rect l="0" t="0" r="r" b="b"/>
                <a:pathLst>
                  <a:path w="226" h="236">
                    <a:moveTo>
                      <a:pt x="35" y="120"/>
                    </a:moveTo>
                    <a:lnTo>
                      <a:pt x="35" y="120"/>
                    </a:lnTo>
                    <a:lnTo>
                      <a:pt x="39" y="103"/>
                    </a:lnTo>
                    <a:lnTo>
                      <a:pt x="43" y="86"/>
                    </a:lnTo>
                    <a:lnTo>
                      <a:pt x="48" y="73"/>
                    </a:lnTo>
                    <a:lnTo>
                      <a:pt x="61" y="60"/>
                    </a:lnTo>
                    <a:lnTo>
                      <a:pt x="69" y="52"/>
                    </a:lnTo>
                    <a:lnTo>
                      <a:pt x="82" y="43"/>
                    </a:lnTo>
                    <a:lnTo>
                      <a:pt x="100" y="39"/>
                    </a:lnTo>
                    <a:lnTo>
                      <a:pt x="113" y="34"/>
                    </a:lnTo>
                    <a:lnTo>
                      <a:pt x="113" y="34"/>
                    </a:lnTo>
                    <a:lnTo>
                      <a:pt x="130" y="39"/>
                    </a:lnTo>
                    <a:lnTo>
                      <a:pt x="143" y="43"/>
                    </a:lnTo>
                    <a:lnTo>
                      <a:pt x="156" y="52"/>
                    </a:lnTo>
                    <a:lnTo>
                      <a:pt x="169" y="60"/>
                    </a:lnTo>
                    <a:lnTo>
                      <a:pt x="178" y="73"/>
                    </a:lnTo>
                    <a:lnTo>
                      <a:pt x="187" y="86"/>
                    </a:lnTo>
                    <a:lnTo>
                      <a:pt x="191" y="103"/>
                    </a:lnTo>
                    <a:lnTo>
                      <a:pt x="191" y="120"/>
                    </a:lnTo>
                    <a:lnTo>
                      <a:pt x="191" y="120"/>
                    </a:lnTo>
                    <a:lnTo>
                      <a:pt x="191" y="137"/>
                    </a:lnTo>
                    <a:lnTo>
                      <a:pt x="187" y="150"/>
                    </a:lnTo>
                    <a:lnTo>
                      <a:pt x="178" y="163"/>
                    </a:lnTo>
                    <a:lnTo>
                      <a:pt x="169" y="176"/>
                    </a:lnTo>
                    <a:lnTo>
                      <a:pt x="156" y="189"/>
                    </a:lnTo>
                    <a:lnTo>
                      <a:pt x="143" y="197"/>
                    </a:lnTo>
                    <a:lnTo>
                      <a:pt x="130" y="202"/>
                    </a:lnTo>
                    <a:lnTo>
                      <a:pt x="113" y="202"/>
                    </a:lnTo>
                    <a:lnTo>
                      <a:pt x="113" y="202"/>
                    </a:lnTo>
                    <a:lnTo>
                      <a:pt x="100" y="202"/>
                    </a:lnTo>
                    <a:lnTo>
                      <a:pt x="82" y="197"/>
                    </a:lnTo>
                    <a:lnTo>
                      <a:pt x="69" y="189"/>
                    </a:lnTo>
                    <a:lnTo>
                      <a:pt x="61" y="176"/>
                    </a:lnTo>
                    <a:lnTo>
                      <a:pt x="48" y="163"/>
                    </a:lnTo>
                    <a:lnTo>
                      <a:pt x="43" y="150"/>
                    </a:lnTo>
                    <a:lnTo>
                      <a:pt x="39" y="137"/>
                    </a:lnTo>
                    <a:lnTo>
                      <a:pt x="35" y="120"/>
                    </a:lnTo>
                    <a:lnTo>
                      <a:pt x="35" y="120"/>
                    </a:lnTo>
                    <a:close/>
                    <a:moveTo>
                      <a:pt x="0" y="120"/>
                    </a:moveTo>
                    <a:lnTo>
                      <a:pt x="0" y="120"/>
                    </a:lnTo>
                    <a:lnTo>
                      <a:pt x="4" y="142"/>
                    </a:lnTo>
                    <a:lnTo>
                      <a:pt x="9" y="163"/>
                    </a:lnTo>
                    <a:lnTo>
                      <a:pt x="22" y="184"/>
                    </a:lnTo>
                    <a:lnTo>
                      <a:pt x="35" y="202"/>
                    </a:lnTo>
                    <a:lnTo>
                      <a:pt x="52" y="214"/>
                    </a:lnTo>
                    <a:lnTo>
                      <a:pt x="69" y="227"/>
                    </a:lnTo>
                    <a:lnTo>
                      <a:pt x="91" y="232"/>
                    </a:lnTo>
                    <a:lnTo>
                      <a:pt x="113" y="236"/>
                    </a:lnTo>
                    <a:lnTo>
                      <a:pt x="113" y="236"/>
                    </a:lnTo>
                    <a:lnTo>
                      <a:pt x="135" y="232"/>
                    </a:lnTo>
                    <a:lnTo>
                      <a:pt x="156" y="227"/>
                    </a:lnTo>
                    <a:lnTo>
                      <a:pt x="178" y="214"/>
                    </a:lnTo>
                    <a:lnTo>
                      <a:pt x="191" y="202"/>
                    </a:lnTo>
                    <a:lnTo>
                      <a:pt x="208" y="184"/>
                    </a:lnTo>
                    <a:lnTo>
                      <a:pt x="217" y="163"/>
                    </a:lnTo>
                    <a:lnTo>
                      <a:pt x="221" y="142"/>
                    </a:lnTo>
                    <a:lnTo>
                      <a:pt x="226" y="120"/>
                    </a:lnTo>
                    <a:lnTo>
                      <a:pt x="226" y="120"/>
                    </a:lnTo>
                    <a:lnTo>
                      <a:pt x="221" y="94"/>
                    </a:lnTo>
                    <a:lnTo>
                      <a:pt x="217" y="73"/>
                    </a:lnTo>
                    <a:lnTo>
                      <a:pt x="208" y="52"/>
                    </a:lnTo>
                    <a:lnTo>
                      <a:pt x="191" y="34"/>
                    </a:lnTo>
                    <a:lnTo>
                      <a:pt x="178" y="22"/>
                    </a:lnTo>
                    <a:lnTo>
                      <a:pt x="156" y="9"/>
                    </a:lnTo>
                    <a:lnTo>
                      <a:pt x="135" y="4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1" y="4"/>
                    </a:lnTo>
                    <a:lnTo>
                      <a:pt x="69" y="9"/>
                    </a:lnTo>
                    <a:lnTo>
                      <a:pt x="52" y="22"/>
                    </a:lnTo>
                    <a:lnTo>
                      <a:pt x="35" y="34"/>
                    </a:lnTo>
                    <a:lnTo>
                      <a:pt x="22" y="52"/>
                    </a:lnTo>
                    <a:lnTo>
                      <a:pt x="9" y="73"/>
                    </a:lnTo>
                    <a:lnTo>
                      <a:pt x="4" y="94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82" name="그룹 143"/>
            <p:cNvGrpSpPr/>
            <p:nvPr/>
          </p:nvGrpSpPr>
          <p:grpSpPr>
            <a:xfrm>
              <a:off x="5143504" y="2000238"/>
              <a:ext cx="2286016" cy="1922656"/>
              <a:chOff x="4238626" y="1120775"/>
              <a:chExt cx="3805238" cy="3200401"/>
            </a:xfrm>
          </p:grpSpPr>
          <p:sp>
            <p:nvSpPr>
              <p:cNvPr id="183" name="Freeform 72"/>
              <p:cNvSpPr>
                <a:spLocks/>
              </p:cNvSpPr>
              <p:nvPr/>
            </p:nvSpPr>
            <p:spPr bwMode="auto">
              <a:xfrm>
                <a:off x="4330701" y="2122488"/>
                <a:ext cx="3521075" cy="13779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"/>
                  </a:cxn>
                  <a:cxn ang="0">
                    <a:pos x="2218" y="868"/>
                  </a:cxn>
                  <a:cxn ang="0">
                    <a:pos x="2218" y="844"/>
                  </a:cxn>
                  <a:cxn ang="0">
                    <a:pos x="0" y="0"/>
                  </a:cxn>
                </a:cxnLst>
                <a:rect l="0" t="0" r="r" b="b"/>
                <a:pathLst>
                  <a:path w="2218" h="868">
                    <a:moveTo>
                      <a:pt x="0" y="0"/>
                    </a:moveTo>
                    <a:lnTo>
                      <a:pt x="0" y="24"/>
                    </a:lnTo>
                    <a:lnTo>
                      <a:pt x="2218" y="868"/>
                    </a:lnTo>
                    <a:lnTo>
                      <a:pt x="2218" y="8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73"/>
              <p:cNvSpPr>
                <a:spLocks/>
              </p:cNvSpPr>
              <p:nvPr/>
            </p:nvSpPr>
            <p:spPr bwMode="auto">
              <a:xfrm>
                <a:off x="4330701" y="1582738"/>
                <a:ext cx="3532188" cy="2738438"/>
              </a:xfrm>
              <a:custGeom>
                <a:avLst/>
                <a:gdLst/>
                <a:ahLst/>
                <a:cxnLst>
                  <a:cxn ang="0">
                    <a:pos x="1" y="366"/>
                  </a:cxn>
                  <a:cxn ang="0">
                    <a:pos x="11" y="389"/>
                  </a:cxn>
                  <a:cxn ang="0">
                    <a:pos x="32" y="430"/>
                  </a:cxn>
                  <a:cxn ang="0">
                    <a:pos x="62" y="491"/>
                  </a:cxn>
                  <a:cxn ang="0">
                    <a:pos x="99" y="566"/>
                  </a:cxn>
                  <a:cxn ang="0">
                    <a:pos x="147" y="652"/>
                  </a:cxn>
                  <a:cxn ang="0">
                    <a:pos x="202" y="749"/>
                  </a:cxn>
                  <a:cxn ang="0">
                    <a:pos x="265" y="855"/>
                  </a:cxn>
                  <a:cxn ang="0">
                    <a:pos x="337" y="967"/>
                  </a:cxn>
                  <a:cxn ang="0">
                    <a:pos x="414" y="1081"/>
                  </a:cxn>
                  <a:cxn ang="0">
                    <a:pos x="498" y="1195"/>
                  </a:cxn>
                  <a:cxn ang="0">
                    <a:pos x="588" y="1307"/>
                  </a:cxn>
                  <a:cxn ang="0">
                    <a:pos x="685" y="1415"/>
                  </a:cxn>
                  <a:cxn ang="0">
                    <a:pos x="786" y="1516"/>
                  </a:cxn>
                  <a:cxn ang="0">
                    <a:pos x="893" y="1608"/>
                  </a:cxn>
                  <a:cxn ang="0">
                    <a:pos x="1002" y="1690"/>
                  </a:cxn>
                  <a:cxn ang="0">
                    <a:pos x="2225" y="1203"/>
                  </a:cxn>
                  <a:cxn ang="0">
                    <a:pos x="2217" y="1197"/>
                  </a:cxn>
                  <a:cxn ang="0">
                    <a:pos x="2192" y="1178"/>
                  </a:cxn>
                  <a:cxn ang="0">
                    <a:pos x="2154" y="1147"/>
                  </a:cxn>
                  <a:cxn ang="0">
                    <a:pos x="2103" y="1104"/>
                  </a:cxn>
                  <a:cxn ang="0">
                    <a:pos x="2041" y="1053"/>
                  </a:cxn>
                  <a:cxn ang="0">
                    <a:pos x="1971" y="990"/>
                  </a:cxn>
                  <a:cxn ang="0">
                    <a:pos x="1895" y="921"/>
                  </a:cxn>
                  <a:cxn ang="0">
                    <a:pos x="1814" y="842"/>
                  </a:cxn>
                  <a:cxn ang="0">
                    <a:pos x="1731" y="756"/>
                  </a:cxn>
                  <a:cxn ang="0">
                    <a:pos x="1647" y="661"/>
                  </a:cxn>
                  <a:cxn ang="0">
                    <a:pos x="1563" y="562"/>
                  </a:cxn>
                  <a:cxn ang="0">
                    <a:pos x="1482" y="458"/>
                  </a:cxn>
                  <a:cxn ang="0">
                    <a:pos x="1405" y="348"/>
                  </a:cxn>
                  <a:cxn ang="0">
                    <a:pos x="1336" y="234"/>
                  </a:cxn>
                  <a:cxn ang="0">
                    <a:pos x="1276" y="118"/>
                  </a:cxn>
                  <a:cxn ang="0">
                    <a:pos x="1226" y="0"/>
                  </a:cxn>
                  <a:cxn ang="0">
                    <a:pos x="1219" y="2"/>
                  </a:cxn>
                  <a:cxn ang="0">
                    <a:pos x="1197" y="8"/>
                  </a:cxn>
                  <a:cxn ang="0">
                    <a:pos x="1164" y="17"/>
                  </a:cxn>
                  <a:cxn ang="0">
                    <a:pos x="1119" y="30"/>
                  </a:cxn>
                  <a:cxn ang="0">
                    <a:pos x="1063" y="47"/>
                  </a:cxn>
                  <a:cxn ang="0">
                    <a:pos x="997" y="66"/>
                  </a:cxn>
                  <a:cxn ang="0">
                    <a:pos x="922" y="88"/>
                  </a:cxn>
                  <a:cxn ang="0">
                    <a:pos x="839" y="112"/>
                  </a:cxn>
                  <a:cxn ang="0">
                    <a:pos x="750" y="140"/>
                  </a:cxn>
                  <a:cxn ang="0">
                    <a:pos x="654" y="168"/>
                  </a:cxn>
                  <a:cxn ang="0">
                    <a:pos x="552" y="198"/>
                  </a:cxn>
                  <a:cxn ang="0">
                    <a:pos x="446" y="228"/>
                  </a:cxn>
                  <a:cxn ang="0">
                    <a:pos x="338" y="260"/>
                  </a:cxn>
                  <a:cxn ang="0">
                    <a:pos x="226" y="295"/>
                  </a:cxn>
                  <a:cxn ang="0">
                    <a:pos x="113" y="329"/>
                  </a:cxn>
                  <a:cxn ang="0">
                    <a:pos x="0" y="364"/>
                  </a:cxn>
                </a:cxnLst>
                <a:rect l="0" t="0" r="r" b="b"/>
                <a:pathLst>
                  <a:path w="2225" h="1725">
                    <a:moveTo>
                      <a:pt x="0" y="364"/>
                    </a:moveTo>
                    <a:lnTo>
                      <a:pt x="1" y="366"/>
                    </a:lnTo>
                    <a:lnTo>
                      <a:pt x="5" y="374"/>
                    </a:lnTo>
                    <a:lnTo>
                      <a:pt x="11" y="389"/>
                    </a:lnTo>
                    <a:lnTo>
                      <a:pt x="21" y="407"/>
                    </a:lnTo>
                    <a:lnTo>
                      <a:pt x="32" y="430"/>
                    </a:lnTo>
                    <a:lnTo>
                      <a:pt x="45" y="458"/>
                    </a:lnTo>
                    <a:lnTo>
                      <a:pt x="62" y="491"/>
                    </a:lnTo>
                    <a:lnTo>
                      <a:pt x="80" y="525"/>
                    </a:lnTo>
                    <a:lnTo>
                      <a:pt x="99" y="566"/>
                    </a:lnTo>
                    <a:lnTo>
                      <a:pt x="122" y="607"/>
                    </a:lnTo>
                    <a:lnTo>
                      <a:pt x="147" y="652"/>
                    </a:lnTo>
                    <a:lnTo>
                      <a:pt x="174" y="700"/>
                    </a:lnTo>
                    <a:lnTo>
                      <a:pt x="202" y="749"/>
                    </a:lnTo>
                    <a:lnTo>
                      <a:pt x="233" y="801"/>
                    </a:lnTo>
                    <a:lnTo>
                      <a:pt x="265" y="855"/>
                    </a:lnTo>
                    <a:lnTo>
                      <a:pt x="300" y="911"/>
                    </a:lnTo>
                    <a:lnTo>
                      <a:pt x="337" y="967"/>
                    </a:lnTo>
                    <a:lnTo>
                      <a:pt x="375" y="1023"/>
                    </a:lnTo>
                    <a:lnTo>
                      <a:pt x="414" y="1081"/>
                    </a:lnTo>
                    <a:lnTo>
                      <a:pt x="456" y="1137"/>
                    </a:lnTo>
                    <a:lnTo>
                      <a:pt x="498" y="1195"/>
                    </a:lnTo>
                    <a:lnTo>
                      <a:pt x="543" y="1251"/>
                    </a:lnTo>
                    <a:lnTo>
                      <a:pt x="588" y="1307"/>
                    </a:lnTo>
                    <a:lnTo>
                      <a:pt x="636" y="1361"/>
                    </a:lnTo>
                    <a:lnTo>
                      <a:pt x="685" y="1415"/>
                    </a:lnTo>
                    <a:lnTo>
                      <a:pt x="734" y="1466"/>
                    </a:lnTo>
                    <a:lnTo>
                      <a:pt x="786" y="1516"/>
                    </a:lnTo>
                    <a:lnTo>
                      <a:pt x="838" y="1563"/>
                    </a:lnTo>
                    <a:lnTo>
                      <a:pt x="893" y="1608"/>
                    </a:lnTo>
                    <a:lnTo>
                      <a:pt x="948" y="1651"/>
                    </a:lnTo>
                    <a:lnTo>
                      <a:pt x="1002" y="1690"/>
                    </a:lnTo>
                    <a:lnTo>
                      <a:pt x="1060" y="1725"/>
                    </a:lnTo>
                    <a:lnTo>
                      <a:pt x="2225" y="1203"/>
                    </a:lnTo>
                    <a:lnTo>
                      <a:pt x="2222" y="1201"/>
                    </a:lnTo>
                    <a:lnTo>
                      <a:pt x="2217" y="1197"/>
                    </a:lnTo>
                    <a:lnTo>
                      <a:pt x="2206" y="1188"/>
                    </a:lnTo>
                    <a:lnTo>
                      <a:pt x="2192" y="1178"/>
                    </a:lnTo>
                    <a:lnTo>
                      <a:pt x="2175" y="1165"/>
                    </a:lnTo>
                    <a:lnTo>
                      <a:pt x="2154" y="1147"/>
                    </a:lnTo>
                    <a:lnTo>
                      <a:pt x="2130" y="1128"/>
                    </a:lnTo>
                    <a:lnTo>
                      <a:pt x="2103" y="1104"/>
                    </a:lnTo>
                    <a:lnTo>
                      <a:pt x="2074" y="1081"/>
                    </a:lnTo>
                    <a:lnTo>
                      <a:pt x="2041" y="1053"/>
                    </a:lnTo>
                    <a:lnTo>
                      <a:pt x="2008" y="1023"/>
                    </a:lnTo>
                    <a:lnTo>
                      <a:pt x="1971" y="990"/>
                    </a:lnTo>
                    <a:lnTo>
                      <a:pt x="1935" y="956"/>
                    </a:lnTo>
                    <a:lnTo>
                      <a:pt x="1895" y="921"/>
                    </a:lnTo>
                    <a:lnTo>
                      <a:pt x="1856" y="883"/>
                    </a:lnTo>
                    <a:lnTo>
                      <a:pt x="1814" y="842"/>
                    </a:lnTo>
                    <a:lnTo>
                      <a:pt x="1773" y="799"/>
                    </a:lnTo>
                    <a:lnTo>
                      <a:pt x="1731" y="756"/>
                    </a:lnTo>
                    <a:lnTo>
                      <a:pt x="1689" y="708"/>
                    </a:lnTo>
                    <a:lnTo>
                      <a:pt x="1647" y="661"/>
                    </a:lnTo>
                    <a:lnTo>
                      <a:pt x="1605" y="613"/>
                    </a:lnTo>
                    <a:lnTo>
                      <a:pt x="1563" y="562"/>
                    </a:lnTo>
                    <a:lnTo>
                      <a:pt x="1522" y="510"/>
                    </a:lnTo>
                    <a:lnTo>
                      <a:pt x="1482" y="458"/>
                    </a:lnTo>
                    <a:lnTo>
                      <a:pt x="1443" y="404"/>
                    </a:lnTo>
                    <a:lnTo>
                      <a:pt x="1405" y="348"/>
                    </a:lnTo>
                    <a:lnTo>
                      <a:pt x="1370" y="292"/>
                    </a:lnTo>
                    <a:lnTo>
                      <a:pt x="1336" y="234"/>
                    </a:lnTo>
                    <a:lnTo>
                      <a:pt x="1306" y="176"/>
                    </a:lnTo>
                    <a:lnTo>
                      <a:pt x="1276" y="118"/>
                    </a:lnTo>
                    <a:lnTo>
                      <a:pt x="1249" y="60"/>
                    </a:lnTo>
                    <a:lnTo>
                      <a:pt x="1226" y="0"/>
                    </a:lnTo>
                    <a:lnTo>
                      <a:pt x="1224" y="0"/>
                    </a:lnTo>
                    <a:lnTo>
                      <a:pt x="1219" y="2"/>
                    </a:lnTo>
                    <a:lnTo>
                      <a:pt x="1210" y="4"/>
                    </a:lnTo>
                    <a:lnTo>
                      <a:pt x="1197" y="8"/>
                    </a:lnTo>
                    <a:lnTo>
                      <a:pt x="1182" y="13"/>
                    </a:lnTo>
                    <a:lnTo>
                      <a:pt x="1164" y="17"/>
                    </a:lnTo>
                    <a:lnTo>
                      <a:pt x="1143" y="23"/>
                    </a:lnTo>
                    <a:lnTo>
                      <a:pt x="1119" y="30"/>
                    </a:lnTo>
                    <a:lnTo>
                      <a:pt x="1092" y="38"/>
                    </a:lnTo>
                    <a:lnTo>
                      <a:pt x="1063" y="47"/>
                    </a:lnTo>
                    <a:lnTo>
                      <a:pt x="1032" y="56"/>
                    </a:lnTo>
                    <a:lnTo>
                      <a:pt x="997" y="66"/>
                    </a:lnTo>
                    <a:lnTo>
                      <a:pt x="962" y="77"/>
                    </a:lnTo>
                    <a:lnTo>
                      <a:pt x="922" y="88"/>
                    </a:lnTo>
                    <a:lnTo>
                      <a:pt x="882" y="99"/>
                    </a:lnTo>
                    <a:lnTo>
                      <a:pt x="839" y="112"/>
                    </a:lnTo>
                    <a:lnTo>
                      <a:pt x="796" y="125"/>
                    </a:lnTo>
                    <a:lnTo>
                      <a:pt x="750" y="140"/>
                    </a:lnTo>
                    <a:lnTo>
                      <a:pt x="702" y="153"/>
                    </a:lnTo>
                    <a:lnTo>
                      <a:pt x="654" y="168"/>
                    </a:lnTo>
                    <a:lnTo>
                      <a:pt x="603" y="183"/>
                    </a:lnTo>
                    <a:lnTo>
                      <a:pt x="552" y="198"/>
                    </a:lnTo>
                    <a:lnTo>
                      <a:pt x="500" y="213"/>
                    </a:lnTo>
                    <a:lnTo>
                      <a:pt x="446" y="228"/>
                    </a:lnTo>
                    <a:lnTo>
                      <a:pt x="393" y="245"/>
                    </a:lnTo>
                    <a:lnTo>
                      <a:pt x="338" y="260"/>
                    </a:lnTo>
                    <a:lnTo>
                      <a:pt x="282" y="277"/>
                    </a:lnTo>
                    <a:lnTo>
                      <a:pt x="226" y="295"/>
                    </a:lnTo>
                    <a:lnTo>
                      <a:pt x="170" y="312"/>
                    </a:lnTo>
                    <a:lnTo>
                      <a:pt x="113" y="329"/>
                    </a:lnTo>
                    <a:lnTo>
                      <a:pt x="56" y="346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74"/>
              <p:cNvSpPr>
                <a:spLocks/>
              </p:cNvSpPr>
              <p:nvPr/>
            </p:nvSpPr>
            <p:spPr bwMode="auto">
              <a:xfrm>
                <a:off x="4330701" y="1547813"/>
                <a:ext cx="3532188" cy="2735263"/>
              </a:xfrm>
              <a:custGeom>
                <a:avLst/>
                <a:gdLst/>
                <a:ahLst/>
                <a:cxnLst>
                  <a:cxn ang="0">
                    <a:pos x="1" y="364"/>
                  </a:cxn>
                  <a:cxn ang="0">
                    <a:pos x="11" y="388"/>
                  </a:cxn>
                  <a:cxn ang="0">
                    <a:pos x="32" y="429"/>
                  </a:cxn>
                  <a:cxn ang="0">
                    <a:pos x="62" y="489"/>
                  </a:cxn>
                  <a:cxn ang="0">
                    <a:pos x="99" y="564"/>
                  </a:cxn>
                  <a:cxn ang="0">
                    <a:pos x="147" y="650"/>
                  </a:cxn>
                  <a:cxn ang="0">
                    <a:pos x="202" y="747"/>
                  </a:cxn>
                  <a:cxn ang="0">
                    <a:pos x="265" y="853"/>
                  </a:cxn>
                  <a:cxn ang="0">
                    <a:pos x="337" y="965"/>
                  </a:cxn>
                  <a:cxn ang="0">
                    <a:pos x="414" y="1079"/>
                  </a:cxn>
                  <a:cxn ang="0">
                    <a:pos x="498" y="1193"/>
                  </a:cxn>
                  <a:cxn ang="0">
                    <a:pos x="588" y="1305"/>
                  </a:cxn>
                  <a:cxn ang="0">
                    <a:pos x="684" y="1413"/>
                  </a:cxn>
                  <a:cxn ang="0">
                    <a:pos x="785" y="1514"/>
                  </a:cxn>
                  <a:cxn ang="0">
                    <a:pos x="891" y="1607"/>
                  </a:cxn>
                  <a:cxn ang="0">
                    <a:pos x="1002" y="1689"/>
                  </a:cxn>
                  <a:cxn ang="0">
                    <a:pos x="2225" y="1202"/>
                  </a:cxn>
                  <a:cxn ang="0">
                    <a:pos x="2217" y="1195"/>
                  </a:cxn>
                  <a:cxn ang="0">
                    <a:pos x="2192" y="1176"/>
                  </a:cxn>
                  <a:cxn ang="0">
                    <a:pos x="2154" y="1146"/>
                  </a:cxn>
                  <a:cxn ang="0">
                    <a:pos x="2103" y="1105"/>
                  </a:cxn>
                  <a:cxn ang="0">
                    <a:pos x="2041" y="1051"/>
                  </a:cxn>
                  <a:cxn ang="0">
                    <a:pos x="1971" y="991"/>
                  </a:cxn>
                  <a:cxn ang="0">
                    <a:pos x="1895" y="920"/>
                  </a:cxn>
                  <a:cxn ang="0">
                    <a:pos x="1814" y="840"/>
                  </a:cxn>
                  <a:cxn ang="0">
                    <a:pos x="1731" y="754"/>
                  </a:cxn>
                  <a:cxn ang="0">
                    <a:pos x="1647" y="661"/>
                  </a:cxn>
                  <a:cxn ang="0">
                    <a:pos x="1563" y="562"/>
                  </a:cxn>
                  <a:cxn ang="0">
                    <a:pos x="1482" y="457"/>
                  </a:cxn>
                  <a:cxn ang="0">
                    <a:pos x="1405" y="349"/>
                  </a:cxn>
                  <a:cxn ang="0">
                    <a:pos x="1336" y="235"/>
                  </a:cxn>
                  <a:cxn ang="0">
                    <a:pos x="1276" y="119"/>
                  </a:cxn>
                  <a:cxn ang="0">
                    <a:pos x="1226" y="0"/>
                  </a:cxn>
                  <a:cxn ang="0">
                    <a:pos x="1219" y="2"/>
                  </a:cxn>
                  <a:cxn ang="0">
                    <a:pos x="1197" y="9"/>
                  </a:cxn>
                  <a:cxn ang="0">
                    <a:pos x="1164" y="17"/>
                  </a:cxn>
                  <a:cxn ang="0">
                    <a:pos x="1119" y="30"/>
                  </a:cxn>
                  <a:cxn ang="0">
                    <a:pos x="1063" y="47"/>
                  </a:cxn>
                  <a:cxn ang="0">
                    <a:pos x="997" y="65"/>
                  </a:cxn>
                  <a:cxn ang="0">
                    <a:pos x="922" y="88"/>
                  </a:cxn>
                  <a:cxn ang="0">
                    <a:pos x="839" y="112"/>
                  </a:cxn>
                  <a:cxn ang="0">
                    <a:pos x="750" y="138"/>
                  </a:cxn>
                  <a:cxn ang="0">
                    <a:pos x="654" y="166"/>
                  </a:cxn>
                  <a:cxn ang="0">
                    <a:pos x="552" y="196"/>
                  </a:cxn>
                  <a:cxn ang="0">
                    <a:pos x="446" y="226"/>
                  </a:cxn>
                  <a:cxn ang="0">
                    <a:pos x="338" y="261"/>
                  </a:cxn>
                  <a:cxn ang="0">
                    <a:pos x="226" y="293"/>
                  </a:cxn>
                  <a:cxn ang="0">
                    <a:pos x="113" y="327"/>
                  </a:cxn>
                  <a:cxn ang="0">
                    <a:pos x="0" y="362"/>
                  </a:cxn>
                </a:cxnLst>
                <a:rect l="0" t="0" r="r" b="b"/>
                <a:pathLst>
                  <a:path w="2225" h="1723">
                    <a:moveTo>
                      <a:pt x="0" y="362"/>
                    </a:moveTo>
                    <a:lnTo>
                      <a:pt x="1" y="364"/>
                    </a:lnTo>
                    <a:lnTo>
                      <a:pt x="5" y="373"/>
                    </a:lnTo>
                    <a:lnTo>
                      <a:pt x="11" y="388"/>
                    </a:lnTo>
                    <a:lnTo>
                      <a:pt x="21" y="405"/>
                    </a:lnTo>
                    <a:lnTo>
                      <a:pt x="32" y="429"/>
                    </a:lnTo>
                    <a:lnTo>
                      <a:pt x="45" y="457"/>
                    </a:lnTo>
                    <a:lnTo>
                      <a:pt x="62" y="489"/>
                    </a:lnTo>
                    <a:lnTo>
                      <a:pt x="80" y="523"/>
                    </a:lnTo>
                    <a:lnTo>
                      <a:pt x="99" y="564"/>
                    </a:lnTo>
                    <a:lnTo>
                      <a:pt x="122" y="605"/>
                    </a:lnTo>
                    <a:lnTo>
                      <a:pt x="147" y="650"/>
                    </a:lnTo>
                    <a:lnTo>
                      <a:pt x="174" y="698"/>
                    </a:lnTo>
                    <a:lnTo>
                      <a:pt x="202" y="747"/>
                    </a:lnTo>
                    <a:lnTo>
                      <a:pt x="233" y="799"/>
                    </a:lnTo>
                    <a:lnTo>
                      <a:pt x="265" y="853"/>
                    </a:lnTo>
                    <a:lnTo>
                      <a:pt x="300" y="909"/>
                    </a:lnTo>
                    <a:lnTo>
                      <a:pt x="337" y="965"/>
                    </a:lnTo>
                    <a:lnTo>
                      <a:pt x="375" y="1021"/>
                    </a:lnTo>
                    <a:lnTo>
                      <a:pt x="414" y="1079"/>
                    </a:lnTo>
                    <a:lnTo>
                      <a:pt x="455" y="1135"/>
                    </a:lnTo>
                    <a:lnTo>
                      <a:pt x="498" y="1193"/>
                    </a:lnTo>
                    <a:lnTo>
                      <a:pt x="542" y="1249"/>
                    </a:lnTo>
                    <a:lnTo>
                      <a:pt x="588" y="1305"/>
                    </a:lnTo>
                    <a:lnTo>
                      <a:pt x="636" y="1359"/>
                    </a:lnTo>
                    <a:lnTo>
                      <a:pt x="684" y="1413"/>
                    </a:lnTo>
                    <a:lnTo>
                      <a:pt x="734" y="1465"/>
                    </a:lnTo>
                    <a:lnTo>
                      <a:pt x="785" y="1514"/>
                    </a:lnTo>
                    <a:lnTo>
                      <a:pt x="838" y="1561"/>
                    </a:lnTo>
                    <a:lnTo>
                      <a:pt x="891" y="1607"/>
                    </a:lnTo>
                    <a:lnTo>
                      <a:pt x="946" y="1650"/>
                    </a:lnTo>
                    <a:lnTo>
                      <a:pt x="1002" y="1689"/>
                    </a:lnTo>
                    <a:lnTo>
                      <a:pt x="1058" y="1723"/>
                    </a:lnTo>
                    <a:lnTo>
                      <a:pt x="2225" y="1202"/>
                    </a:lnTo>
                    <a:lnTo>
                      <a:pt x="2222" y="1200"/>
                    </a:lnTo>
                    <a:lnTo>
                      <a:pt x="2217" y="1195"/>
                    </a:lnTo>
                    <a:lnTo>
                      <a:pt x="2206" y="1187"/>
                    </a:lnTo>
                    <a:lnTo>
                      <a:pt x="2192" y="1176"/>
                    </a:lnTo>
                    <a:lnTo>
                      <a:pt x="2175" y="1163"/>
                    </a:lnTo>
                    <a:lnTo>
                      <a:pt x="2154" y="1146"/>
                    </a:lnTo>
                    <a:lnTo>
                      <a:pt x="2130" y="1126"/>
                    </a:lnTo>
                    <a:lnTo>
                      <a:pt x="2103" y="1105"/>
                    </a:lnTo>
                    <a:lnTo>
                      <a:pt x="2074" y="1079"/>
                    </a:lnTo>
                    <a:lnTo>
                      <a:pt x="2041" y="1051"/>
                    </a:lnTo>
                    <a:lnTo>
                      <a:pt x="2008" y="1023"/>
                    </a:lnTo>
                    <a:lnTo>
                      <a:pt x="1971" y="991"/>
                    </a:lnTo>
                    <a:lnTo>
                      <a:pt x="1935" y="956"/>
                    </a:lnTo>
                    <a:lnTo>
                      <a:pt x="1895" y="920"/>
                    </a:lnTo>
                    <a:lnTo>
                      <a:pt x="1856" y="881"/>
                    </a:lnTo>
                    <a:lnTo>
                      <a:pt x="1814" y="840"/>
                    </a:lnTo>
                    <a:lnTo>
                      <a:pt x="1773" y="799"/>
                    </a:lnTo>
                    <a:lnTo>
                      <a:pt x="1731" y="754"/>
                    </a:lnTo>
                    <a:lnTo>
                      <a:pt x="1689" y="709"/>
                    </a:lnTo>
                    <a:lnTo>
                      <a:pt x="1647" y="661"/>
                    </a:lnTo>
                    <a:lnTo>
                      <a:pt x="1605" y="612"/>
                    </a:lnTo>
                    <a:lnTo>
                      <a:pt x="1563" y="562"/>
                    </a:lnTo>
                    <a:lnTo>
                      <a:pt x="1522" y="510"/>
                    </a:lnTo>
                    <a:lnTo>
                      <a:pt x="1482" y="457"/>
                    </a:lnTo>
                    <a:lnTo>
                      <a:pt x="1443" y="403"/>
                    </a:lnTo>
                    <a:lnTo>
                      <a:pt x="1405" y="349"/>
                    </a:lnTo>
                    <a:lnTo>
                      <a:pt x="1370" y="293"/>
                    </a:lnTo>
                    <a:lnTo>
                      <a:pt x="1336" y="235"/>
                    </a:lnTo>
                    <a:lnTo>
                      <a:pt x="1306" y="177"/>
                    </a:lnTo>
                    <a:lnTo>
                      <a:pt x="1276" y="119"/>
                    </a:lnTo>
                    <a:lnTo>
                      <a:pt x="1249" y="60"/>
                    </a:lnTo>
                    <a:lnTo>
                      <a:pt x="1226" y="0"/>
                    </a:lnTo>
                    <a:lnTo>
                      <a:pt x="1224" y="0"/>
                    </a:lnTo>
                    <a:lnTo>
                      <a:pt x="1219" y="2"/>
                    </a:lnTo>
                    <a:lnTo>
                      <a:pt x="1210" y="4"/>
                    </a:lnTo>
                    <a:lnTo>
                      <a:pt x="1197" y="9"/>
                    </a:lnTo>
                    <a:lnTo>
                      <a:pt x="1182" y="13"/>
                    </a:lnTo>
                    <a:lnTo>
                      <a:pt x="1164" y="17"/>
                    </a:lnTo>
                    <a:lnTo>
                      <a:pt x="1143" y="24"/>
                    </a:lnTo>
                    <a:lnTo>
                      <a:pt x="1119" y="30"/>
                    </a:lnTo>
                    <a:lnTo>
                      <a:pt x="1092" y="39"/>
                    </a:lnTo>
                    <a:lnTo>
                      <a:pt x="1063" y="47"/>
                    </a:lnTo>
                    <a:lnTo>
                      <a:pt x="1032" y="56"/>
                    </a:lnTo>
                    <a:lnTo>
                      <a:pt x="997" y="65"/>
                    </a:lnTo>
                    <a:lnTo>
                      <a:pt x="962" y="75"/>
                    </a:lnTo>
                    <a:lnTo>
                      <a:pt x="922" y="88"/>
                    </a:lnTo>
                    <a:lnTo>
                      <a:pt x="882" y="99"/>
                    </a:lnTo>
                    <a:lnTo>
                      <a:pt x="839" y="112"/>
                    </a:lnTo>
                    <a:lnTo>
                      <a:pt x="796" y="125"/>
                    </a:lnTo>
                    <a:lnTo>
                      <a:pt x="750" y="138"/>
                    </a:lnTo>
                    <a:lnTo>
                      <a:pt x="702" y="151"/>
                    </a:lnTo>
                    <a:lnTo>
                      <a:pt x="654" y="166"/>
                    </a:lnTo>
                    <a:lnTo>
                      <a:pt x="603" y="181"/>
                    </a:lnTo>
                    <a:lnTo>
                      <a:pt x="552" y="196"/>
                    </a:lnTo>
                    <a:lnTo>
                      <a:pt x="500" y="211"/>
                    </a:lnTo>
                    <a:lnTo>
                      <a:pt x="446" y="226"/>
                    </a:lnTo>
                    <a:lnTo>
                      <a:pt x="393" y="243"/>
                    </a:lnTo>
                    <a:lnTo>
                      <a:pt x="338" y="261"/>
                    </a:lnTo>
                    <a:lnTo>
                      <a:pt x="282" y="276"/>
                    </a:lnTo>
                    <a:lnTo>
                      <a:pt x="226" y="293"/>
                    </a:lnTo>
                    <a:lnTo>
                      <a:pt x="170" y="310"/>
                    </a:lnTo>
                    <a:lnTo>
                      <a:pt x="113" y="327"/>
                    </a:lnTo>
                    <a:lnTo>
                      <a:pt x="56" y="345"/>
                    </a:lnTo>
                    <a:lnTo>
                      <a:pt x="0" y="36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75"/>
              <p:cNvSpPr>
                <a:spLocks/>
              </p:cNvSpPr>
              <p:nvPr/>
            </p:nvSpPr>
            <p:spPr bwMode="auto">
              <a:xfrm>
                <a:off x="4614863" y="1731963"/>
                <a:ext cx="2928938" cy="228758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5" y="341"/>
                  </a:cxn>
                  <a:cxn ang="0">
                    <a:pos x="16" y="364"/>
                  </a:cxn>
                  <a:cxn ang="0">
                    <a:pos x="36" y="401"/>
                  </a:cxn>
                  <a:cxn ang="0">
                    <a:pos x="62" y="450"/>
                  </a:cxn>
                  <a:cxn ang="0">
                    <a:pos x="96" y="511"/>
                  </a:cxn>
                  <a:cxn ang="0">
                    <a:pos x="137" y="580"/>
                  </a:cxn>
                  <a:cxn ang="0">
                    <a:pos x="184" y="655"/>
                  </a:cxn>
                  <a:cxn ang="0">
                    <a:pos x="239" y="739"/>
                  </a:cxn>
                  <a:cxn ang="0">
                    <a:pos x="301" y="827"/>
                  </a:cxn>
                  <a:cxn ang="0">
                    <a:pos x="370" y="918"/>
                  </a:cxn>
                  <a:cxn ang="0">
                    <a:pos x="444" y="1008"/>
                  </a:cxn>
                  <a:cxn ang="0">
                    <a:pos x="526" y="1101"/>
                  </a:cxn>
                  <a:cxn ang="0">
                    <a:pos x="613" y="1193"/>
                  </a:cxn>
                  <a:cxn ang="0">
                    <a:pos x="707" y="1280"/>
                  </a:cxn>
                  <a:cxn ang="0">
                    <a:pos x="806" y="1364"/>
                  </a:cxn>
                  <a:cxn ang="0">
                    <a:pos x="912" y="1441"/>
                  </a:cxn>
                  <a:cxn ang="0">
                    <a:pos x="1845" y="1034"/>
                  </a:cxn>
                  <a:cxn ang="0">
                    <a:pos x="1840" y="1030"/>
                  </a:cxn>
                  <a:cxn ang="0">
                    <a:pos x="1822" y="1019"/>
                  </a:cxn>
                  <a:cxn ang="0">
                    <a:pos x="1794" y="1000"/>
                  </a:cxn>
                  <a:cxn ang="0">
                    <a:pos x="1757" y="974"/>
                  </a:cxn>
                  <a:cxn ang="0">
                    <a:pos x="1711" y="939"/>
                  </a:cxn>
                  <a:cxn ang="0">
                    <a:pos x="1659" y="896"/>
                  </a:cxn>
                  <a:cxn ang="0">
                    <a:pos x="1601" y="845"/>
                  </a:cxn>
                  <a:cxn ang="0">
                    <a:pos x="1539" y="784"/>
                  </a:cxn>
                  <a:cxn ang="0">
                    <a:pos x="1473" y="718"/>
                  </a:cxn>
                  <a:cxn ang="0">
                    <a:pos x="1405" y="642"/>
                  </a:cxn>
                  <a:cxn ang="0">
                    <a:pos x="1336" y="556"/>
                  </a:cxn>
                  <a:cxn ang="0">
                    <a:pos x="1266" y="463"/>
                  </a:cxn>
                  <a:cxn ang="0">
                    <a:pos x="1198" y="362"/>
                  </a:cxn>
                  <a:cxn ang="0">
                    <a:pos x="1132" y="250"/>
                  </a:cxn>
                  <a:cxn ang="0">
                    <a:pos x="1070" y="130"/>
                  </a:cxn>
                  <a:cxn ang="0">
                    <a:pos x="1013" y="0"/>
                  </a:cxn>
                  <a:cxn ang="0">
                    <a:pos x="0" y="332"/>
                  </a:cxn>
                </a:cxnLst>
                <a:rect l="0" t="0" r="r" b="b"/>
                <a:pathLst>
                  <a:path w="1845" h="1441">
                    <a:moveTo>
                      <a:pt x="0" y="332"/>
                    </a:moveTo>
                    <a:lnTo>
                      <a:pt x="5" y="341"/>
                    </a:lnTo>
                    <a:lnTo>
                      <a:pt x="16" y="364"/>
                    </a:lnTo>
                    <a:lnTo>
                      <a:pt x="36" y="401"/>
                    </a:lnTo>
                    <a:lnTo>
                      <a:pt x="62" y="450"/>
                    </a:lnTo>
                    <a:lnTo>
                      <a:pt x="96" y="511"/>
                    </a:lnTo>
                    <a:lnTo>
                      <a:pt x="137" y="580"/>
                    </a:lnTo>
                    <a:lnTo>
                      <a:pt x="184" y="655"/>
                    </a:lnTo>
                    <a:lnTo>
                      <a:pt x="239" y="739"/>
                    </a:lnTo>
                    <a:lnTo>
                      <a:pt x="301" y="827"/>
                    </a:lnTo>
                    <a:lnTo>
                      <a:pt x="370" y="918"/>
                    </a:lnTo>
                    <a:lnTo>
                      <a:pt x="444" y="1008"/>
                    </a:lnTo>
                    <a:lnTo>
                      <a:pt x="526" y="1101"/>
                    </a:lnTo>
                    <a:lnTo>
                      <a:pt x="613" y="1193"/>
                    </a:lnTo>
                    <a:lnTo>
                      <a:pt x="707" y="1280"/>
                    </a:lnTo>
                    <a:lnTo>
                      <a:pt x="806" y="1364"/>
                    </a:lnTo>
                    <a:lnTo>
                      <a:pt x="912" y="1441"/>
                    </a:lnTo>
                    <a:lnTo>
                      <a:pt x="1845" y="1034"/>
                    </a:lnTo>
                    <a:lnTo>
                      <a:pt x="1840" y="1030"/>
                    </a:lnTo>
                    <a:lnTo>
                      <a:pt x="1822" y="1019"/>
                    </a:lnTo>
                    <a:lnTo>
                      <a:pt x="1794" y="1000"/>
                    </a:lnTo>
                    <a:lnTo>
                      <a:pt x="1757" y="974"/>
                    </a:lnTo>
                    <a:lnTo>
                      <a:pt x="1711" y="939"/>
                    </a:lnTo>
                    <a:lnTo>
                      <a:pt x="1659" y="896"/>
                    </a:lnTo>
                    <a:lnTo>
                      <a:pt x="1601" y="845"/>
                    </a:lnTo>
                    <a:lnTo>
                      <a:pt x="1539" y="784"/>
                    </a:lnTo>
                    <a:lnTo>
                      <a:pt x="1473" y="718"/>
                    </a:lnTo>
                    <a:lnTo>
                      <a:pt x="1405" y="642"/>
                    </a:lnTo>
                    <a:lnTo>
                      <a:pt x="1336" y="556"/>
                    </a:lnTo>
                    <a:lnTo>
                      <a:pt x="1266" y="463"/>
                    </a:lnTo>
                    <a:lnTo>
                      <a:pt x="1198" y="362"/>
                    </a:lnTo>
                    <a:lnTo>
                      <a:pt x="1132" y="250"/>
                    </a:lnTo>
                    <a:lnTo>
                      <a:pt x="1070" y="130"/>
                    </a:lnTo>
                    <a:lnTo>
                      <a:pt x="1013" y="0"/>
                    </a:lnTo>
                    <a:lnTo>
                      <a:pt x="0" y="3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76"/>
              <p:cNvSpPr>
                <a:spLocks/>
              </p:cNvSpPr>
              <p:nvPr/>
            </p:nvSpPr>
            <p:spPr bwMode="auto">
              <a:xfrm>
                <a:off x="4608513" y="1760538"/>
                <a:ext cx="2928938" cy="2290763"/>
              </a:xfrm>
              <a:custGeom>
                <a:avLst/>
                <a:gdLst/>
                <a:ahLst/>
                <a:cxnLst>
                  <a:cxn ang="0">
                    <a:pos x="0" y="331"/>
                  </a:cxn>
                  <a:cxn ang="0">
                    <a:pos x="4" y="340"/>
                  </a:cxn>
                  <a:cxn ang="0">
                    <a:pos x="16" y="364"/>
                  </a:cxn>
                  <a:cxn ang="0">
                    <a:pos x="35" y="400"/>
                  </a:cxn>
                  <a:cxn ang="0">
                    <a:pos x="62" y="450"/>
                  </a:cxn>
                  <a:cxn ang="0">
                    <a:pos x="96" y="510"/>
                  </a:cxn>
                  <a:cxn ang="0">
                    <a:pos x="136" y="579"/>
                  </a:cxn>
                  <a:cxn ang="0">
                    <a:pos x="184" y="656"/>
                  </a:cxn>
                  <a:cxn ang="0">
                    <a:pos x="239" y="738"/>
                  </a:cxn>
                  <a:cxn ang="0">
                    <a:pos x="301" y="827"/>
                  </a:cxn>
                  <a:cxn ang="0">
                    <a:pos x="370" y="917"/>
                  </a:cxn>
                  <a:cxn ang="0">
                    <a:pos x="444" y="1010"/>
                  </a:cxn>
                  <a:cxn ang="0">
                    <a:pos x="525" y="1102"/>
                  </a:cxn>
                  <a:cxn ang="0">
                    <a:pos x="612" y="1193"/>
                  </a:cxn>
                  <a:cxn ang="0">
                    <a:pos x="707" y="1281"/>
                  </a:cxn>
                  <a:cxn ang="0">
                    <a:pos x="806" y="1365"/>
                  </a:cxn>
                  <a:cxn ang="0">
                    <a:pos x="912" y="1443"/>
                  </a:cxn>
                  <a:cxn ang="0">
                    <a:pos x="1845" y="1035"/>
                  </a:cxn>
                  <a:cxn ang="0">
                    <a:pos x="1840" y="1031"/>
                  </a:cxn>
                  <a:cxn ang="0">
                    <a:pos x="1821" y="1020"/>
                  </a:cxn>
                  <a:cxn ang="0">
                    <a:pos x="1793" y="1001"/>
                  </a:cxn>
                  <a:cxn ang="0">
                    <a:pos x="1757" y="975"/>
                  </a:cxn>
                  <a:cxn ang="0">
                    <a:pos x="1710" y="941"/>
                  </a:cxn>
                  <a:cxn ang="0">
                    <a:pos x="1659" y="898"/>
                  </a:cxn>
                  <a:cxn ang="0">
                    <a:pos x="1601" y="846"/>
                  </a:cxn>
                  <a:cxn ang="0">
                    <a:pos x="1539" y="786"/>
                  </a:cxn>
                  <a:cxn ang="0">
                    <a:pos x="1473" y="719"/>
                  </a:cxn>
                  <a:cxn ang="0">
                    <a:pos x="1404" y="644"/>
                  </a:cxn>
                  <a:cxn ang="0">
                    <a:pos x="1336" y="557"/>
                  </a:cxn>
                  <a:cxn ang="0">
                    <a:pos x="1265" y="465"/>
                  </a:cxn>
                  <a:cxn ang="0">
                    <a:pos x="1198" y="361"/>
                  </a:cxn>
                  <a:cxn ang="0">
                    <a:pos x="1132" y="249"/>
                  </a:cxn>
                  <a:cxn ang="0">
                    <a:pos x="1070" y="129"/>
                  </a:cxn>
                  <a:cxn ang="0">
                    <a:pos x="1013" y="0"/>
                  </a:cxn>
                  <a:cxn ang="0">
                    <a:pos x="0" y="331"/>
                  </a:cxn>
                </a:cxnLst>
                <a:rect l="0" t="0" r="r" b="b"/>
                <a:pathLst>
                  <a:path w="1845" h="1443">
                    <a:moveTo>
                      <a:pt x="0" y="331"/>
                    </a:moveTo>
                    <a:lnTo>
                      <a:pt x="4" y="340"/>
                    </a:lnTo>
                    <a:lnTo>
                      <a:pt x="16" y="364"/>
                    </a:lnTo>
                    <a:lnTo>
                      <a:pt x="35" y="400"/>
                    </a:lnTo>
                    <a:lnTo>
                      <a:pt x="62" y="450"/>
                    </a:lnTo>
                    <a:lnTo>
                      <a:pt x="96" y="510"/>
                    </a:lnTo>
                    <a:lnTo>
                      <a:pt x="136" y="579"/>
                    </a:lnTo>
                    <a:lnTo>
                      <a:pt x="184" y="656"/>
                    </a:lnTo>
                    <a:lnTo>
                      <a:pt x="239" y="738"/>
                    </a:lnTo>
                    <a:lnTo>
                      <a:pt x="301" y="827"/>
                    </a:lnTo>
                    <a:lnTo>
                      <a:pt x="370" y="917"/>
                    </a:lnTo>
                    <a:lnTo>
                      <a:pt x="444" y="1010"/>
                    </a:lnTo>
                    <a:lnTo>
                      <a:pt x="525" y="1102"/>
                    </a:lnTo>
                    <a:lnTo>
                      <a:pt x="612" y="1193"/>
                    </a:lnTo>
                    <a:lnTo>
                      <a:pt x="707" y="1281"/>
                    </a:lnTo>
                    <a:lnTo>
                      <a:pt x="806" y="1365"/>
                    </a:lnTo>
                    <a:lnTo>
                      <a:pt x="912" y="1443"/>
                    </a:lnTo>
                    <a:lnTo>
                      <a:pt x="1845" y="1035"/>
                    </a:lnTo>
                    <a:lnTo>
                      <a:pt x="1840" y="1031"/>
                    </a:lnTo>
                    <a:lnTo>
                      <a:pt x="1821" y="1020"/>
                    </a:lnTo>
                    <a:lnTo>
                      <a:pt x="1793" y="1001"/>
                    </a:lnTo>
                    <a:lnTo>
                      <a:pt x="1757" y="975"/>
                    </a:lnTo>
                    <a:lnTo>
                      <a:pt x="1710" y="941"/>
                    </a:lnTo>
                    <a:lnTo>
                      <a:pt x="1659" y="898"/>
                    </a:lnTo>
                    <a:lnTo>
                      <a:pt x="1601" y="846"/>
                    </a:lnTo>
                    <a:lnTo>
                      <a:pt x="1539" y="786"/>
                    </a:lnTo>
                    <a:lnTo>
                      <a:pt x="1473" y="719"/>
                    </a:lnTo>
                    <a:lnTo>
                      <a:pt x="1404" y="644"/>
                    </a:lnTo>
                    <a:lnTo>
                      <a:pt x="1336" y="557"/>
                    </a:lnTo>
                    <a:lnTo>
                      <a:pt x="1265" y="465"/>
                    </a:lnTo>
                    <a:lnTo>
                      <a:pt x="1198" y="361"/>
                    </a:lnTo>
                    <a:lnTo>
                      <a:pt x="1132" y="249"/>
                    </a:lnTo>
                    <a:lnTo>
                      <a:pt x="1070" y="129"/>
                    </a:lnTo>
                    <a:lnTo>
                      <a:pt x="1013" y="0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B568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77"/>
              <p:cNvSpPr>
                <a:spLocks/>
              </p:cNvSpPr>
              <p:nvPr/>
            </p:nvSpPr>
            <p:spPr bwMode="auto">
              <a:xfrm>
                <a:off x="5808663" y="3076575"/>
                <a:ext cx="328613" cy="957263"/>
              </a:xfrm>
              <a:custGeom>
                <a:avLst/>
                <a:gdLst/>
                <a:ahLst/>
                <a:cxnLst>
                  <a:cxn ang="0">
                    <a:pos x="126" y="362"/>
                  </a:cxn>
                  <a:cxn ang="0">
                    <a:pos x="127" y="344"/>
                  </a:cxn>
                  <a:cxn ang="0">
                    <a:pos x="130" y="329"/>
                  </a:cxn>
                  <a:cxn ang="0">
                    <a:pos x="133" y="316"/>
                  </a:cxn>
                  <a:cxn ang="0">
                    <a:pos x="139" y="306"/>
                  </a:cxn>
                  <a:cxn ang="0">
                    <a:pos x="146" y="295"/>
                  </a:cxn>
                  <a:cxn ang="0">
                    <a:pos x="154" y="284"/>
                  </a:cxn>
                  <a:cxn ang="0">
                    <a:pos x="164" y="273"/>
                  </a:cxn>
                  <a:cxn ang="0">
                    <a:pos x="178" y="258"/>
                  </a:cxn>
                  <a:cxn ang="0">
                    <a:pos x="199" y="228"/>
                  </a:cxn>
                  <a:cxn ang="0">
                    <a:pos x="207" y="206"/>
                  </a:cxn>
                  <a:cxn ang="0">
                    <a:pos x="207" y="189"/>
                  </a:cxn>
                  <a:cxn ang="0">
                    <a:pos x="207" y="178"/>
                  </a:cxn>
                  <a:cxn ang="0">
                    <a:pos x="203" y="168"/>
                  </a:cxn>
                  <a:cxn ang="0">
                    <a:pos x="192" y="159"/>
                  </a:cxn>
                  <a:cxn ang="0">
                    <a:pos x="182" y="146"/>
                  </a:cxn>
                  <a:cxn ang="0">
                    <a:pos x="181" y="133"/>
                  </a:cxn>
                  <a:cxn ang="0">
                    <a:pos x="186" y="114"/>
                  </a:cxn>
                  <a:cxn ang="0">
                    <a:pos x="192" y="88"/>
                  </a:cxn>
                  <a:cxn ang="0">
                    <a:pos x="198" y="64"/>
                  </a:cxn>
                  <a:cxn ang="0">
                    <a:pos x="199" y="56"/>
                  </a:cxn>
                  <a:cxn ang="0">
                    <a:pos x="198" y="21"/>
                  </a:cxn>
                  <a:cxn ang="0">
                    <a:pos x="189" y="21"/>
                  </a:cxn>
                  <a:cxn ang="0">
                    <a:pos x="181" y="21"/>
                  </a:cxn>
                  <a:cxn ang="0">
                    <a:pos x="172" y="19"/>
                  </a:cxn>
                  <a:cxn ang="0">
                    <a:pos x="165" y="17"/>
                  </a:cxn>
                  <a:cxn ang="0">
                    <a:pos x="156" y="13"/>
                  </a:cxn>
                  <a:cxn ang="0">
                    <a:pos x="148" y="8"/>
                  </a:cxn>
                  <a:cxn ang="0">
                    <a:pos x="141" y="4"/>
                  </a:cxn>
                  <a:cxn ang="0">
                    <a:pos x="137" y="0"/>
                  </a:cxn>
                  <a:cxn ang="0">
                    <a:pos x="119" y="51"/>
                  </a:cxn>
                  <a:cxn ang="0">
                    <a:pos x="116" y="54"/>
                  </a:cxn>
                  <a:cxn ang="0">
                    <a:pos x="108" y="60"/>
                  </a:cxn>
                  <a:cxn ang="0">
                    <a:pos x="94" y="69"/>
                  </a:cxn>
                  <a:cxn ang="0">
                    <a:pos x="80" y="84"/>
                  </a:cxn>
                  <a:cxn ang="0">
                    <a:pos x="63" y="101"/>
                  </a:cxn>
                  <a:cxn ang="0">
                    <a:pos x="46" y="122"/>
                  </a:cxn>
                  <a:cxn ang="0">
                    <a:pos x="31" y="148"/>
                  </a:cxn>
                  <a:cxn ang="0">
                    <a:pos x="18" y="176"/>
                  </a:cxn>
                  <a:cxn ang="0">
                    <a:pos x="4" y="230"/>
                  </a:cxn>
                  <a:cxn ang="0">
                    <a:pos x="0" y="271"/>
                  </a:cxn>
                  <a:cxn ang="0">
                    <a:pos x="1" y="301"/>
                  </a:cxn>
                  <a:cxn ang="0">
                    <a:pos x="1" y="327"/>
                  </a:cxn>
                  <a:cxn ang="0">
                    <a:pos x="1" y="351"/>
                  </a:cxn>
                  <a:cxn ang="0">
                    <a:pos x="2" y="374"/>
                  </a:cxn>
                  <a:cxn ang="0">
                    <a:pos x="4" y="392"/>
                  </a:cxn>
                  <a:cxn ang="0">
                    <a:pos x="5" y="398"/>
                  </a:cxn>
                  <a:cxn ang="0">
                    <a:pos x="7" y="495"/>
                  </a:cxn>
                  <a:cxn ang="0">
                    <a:pos x="133" y="603"/>
                  </a:cxn>
                  <a:cxn ang="0">
                    <a:pos x="129" y="586"/>
                  </a:cxn>
                  <a:cxn ang="0">
                    <a:pos x="129" y="558"/>
                  </a:cxn>
                  <a:cxn ang="0">
                    <a:pos x="127" y="493"/>
                  </a:cxn>
                  <a:cxn ang="0">
                    <a:pos x="126" y="420"/>
                  </a:cxn>
                  <a:cxn ang="0">
                    <a:pos x="126" y="362"/>
                  </a:cxn>
                </a:cxnLst>
                <a:rect l="0" t="0" r="r" b="b"/>
                <a:pathLst>
                  <a:path w="207" h="603">
                    <a:moveTo>
                      <a:pt x="126" y="362"/>
                    </a:moveTo>
                    <a:lnTo>
                      <a:pt x="127" y="344"/>
                    </a:lnTo>
                    <a:lnTo>
                      <a:pt x="130" y="329"/>
                    </a:lnTo>
                    <a:lnTo>
                      <a:pt x="133" y="316"/>
                    </a:lnTo>
                    <a:lnTo>
                      <a:pt x="139" y="306"/>
                    </a:lnTo>
                    <a:lnTo>
                      <a:pt x="146" y="295"/>
                    </a:lnTo>
                    <a:lnTo>
                      <a:pt x="154" y="284"/>
                    </a:lnTo>
                    <a:lnTo>
                      <a:pt x="164" y="273"/>
                    </a:lnTo>
                    <a:lnTo>
                      <a:pt x="178" y="258"/>
                    </a:lnTo>
                    <a:lnTo>
                      <a:pt x="199" y="228"/>
                    </a:lnTo>
                    <a:lnTo>
                      <a:pt x="207" y="206"/>
                    </a:lnTo>
                    <a:lnTo>
                      <a:pt x="207" y="189"/>
                    </a:lnTo>
                    <a:lnTo>
                      <a:pt x="207" y="178"/>
                    </a:lnTo>
                    <a:lnTo>
                      <a:pt x="203" y="168"/>
                    </a:lnTo>
                    <a:lnTo>
                      <a:pt x="192" y="159"/>
                    </a:lnTo>
                    <a:lnTo>
                      <a:pt x="182" y="146"/>
                    </a:lnTo>
                    <a:lnTo>
                      <a:pt x="181" y="133"/>
                    </a:lnTo>
                    <a:lnTo>
                      <a:pt x="186" y="114"/>
                    </a:lnTo>
                    <a:lnTo>
                      <a:pt x="192" y="88"/>
                    </a:lnTo>
                    <a:lnTo>
                      <a:pt x="198" y="64"/>
                    </a:lnTo>
                    <a:lnTo>
                      <a:pt x="199" y="56"/>
                    </a:lnTo>
                    <a:lnTo>
                      <a:pt x="198" y="21"/>
                    </a:lnTo>
                    <a:lnTo>
                      <a:pt x="189" y="21"/>
                    </a:lnTo>
                    <a:lnTo>
                      <a:pt x="181" y="21"/>
                    </a:lnTo>
                    <a:lnTo>
                      <a:pt x="172" y="19"/>
                    </a:lnTo>
                    <a:lnTo>
                      <a:pt x="165" y="17"/>
                    </a:lnTo>
                    <a:lnTo>
                      <a:pt x="156" y="13"/>
                    </a:lnTo>
                    <a:lnTo>
                      <a:pt x="148" y="8"/>
                    </a:lnTo>
                    <a:lnTo>
                      <a:pt x="141" y="4"/>
                    </a:lnTo>
                    <a:lnTo>
                      <a:pt x="137" y="0"/>
                    </a:lnTo>
                    <a:lnTo>
                      <a:pt x="119" y="51"/>
                    </a:lnTo>
                    <a:lnTo>
                      <a:pt x="116" y="54"/>
                    </a:lnTo>
                    <a:lnTo>
                      <a:pt x="108" y="60"/>
                    </a:lnTo>
                    <a:lnTo>
                      <a:pt x="94" y="69"/>
                    </a:lnTo>
                    <a:lnTo>
                      <a:pt x="80" y="84"/>
                    </a:lnTo>
                    <a:lnTo>
                      <a:pt x="63" y="101"/>
                    </a:lnTo>
                    <a:lnTo>
                      <a:pt x="46" y="122"/>
                    </a:lnTo>
                    <a:lnTo>
                      <a:pt x="31" y="148"/>
                    </a:lnTo>
                    <a:lnTo>
                      <a:pt x="18" y="176"/>
                    </a:lnTo>
                    <a:lnTo>
                      <a:pt x="4" y="230"/>
                    </a:lnTo>
                    <a:lnTo>
                      <a:pt x="0" y="271"/>
                    </a:lnTo>
                    <a:lnTo>
                      <a:pt x="1" y="301"/>
                    </a:lnTo>
                    <a:lnTo>
                      <a:pt x="1" y="327"/>
                    </a:lnTo>
                    <a:lnTo>
                      <a:pt x="1" y="351"/>
                    </a:lnTo>
                    <a:lnTo>
                      <a:pt x="2" y="374"/>
                    </a:lnTo>
                    <a:lnTo>
                      <a:pt x="4" y="392"/>
                    </a:lnTo>
                    <a:lnTo>
                      <a:pt x="5" y="398"/>
                    </a:lnTo>
                    <a:lnTo>
                      <a:pt x="7" y="495"/>
                    </a:lnTo>
                    <a:lnTo>
                      <a:pt x="133" y="603"/>
                    </a:lnTo>
                    <a:lnTo>
                      <a:pt x="129" y="586"/>
                    </a:lnTo>
                    <a:lnTo>
                      <a:pt x="129" y="558"/>
                    </a:lnTo>
                    <a:lnTo>
                      <a:pt x="127" y="493"/>
                    </a:lnTo>
                    <a:lnTo>
                      <a:pt x="126" y="420"/>
                    </a:lnTo>
                    <a:lnTo>
                      <a:pt x="126" y="362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78"/>
              <p:cNvSpPr>
                <a:spLocks/>
              </p:cNvSpPr>
              <p:nvPr/>
            </p:nvSpPr>
            <p:spPr bwMode="auto">
              <a:xfrm>
                <a:off x="6008688" y="2994025"/>
                <a:ext cx="1428750" cy="1057275"/>
              </a:xfrm>
              <a:custGeom>
                <a:avLst/>
                <a:gdLst/>
                <a:ahLst/>
                <a:cxnLst>
                  <a:cxn ang="0">
                    <a:pos x="900" y="286"/>
                  </a:cxn>
                  <a:cxn ang="0">
                    <a:pos x="748" y="198"/>
                  </a:cxn>
                  <a:cxn ang="0">
                    <a:pos x="744" y="196"/>
                  </a:cxn>
                  <a:cxn ang="0">
                    <a:pos x="732" y="187"/>
                  </a:cxn>
                  <a:cxn ang="0">
                    <a:pos x="713" y="177"/>
                  </a:cxn>
                  <a:cxn ang="0">
                    <a:pos x="689" y="162"/>
                  </a:cxn>
                  <a:cxn ang="0">
                    <a:pos x="663" y="146"/>
                  </a:cxn>
                  <a:cxn ang="0">
                    <a:pos x="635" y="131"/>
                  </a:cxn>
                  <a:cxn ang="0">
                    <a:pos x="605" y="116"/>
                  </a:cxn>
                  <a:cxn ang="0">
                    <a:pos x="579" y="101"/>
                  </a:cxn>
                  <a:cxn ang="0">
                    <a:pos x="553" y="86"/>
                  </a:cxn>
                  <a:cxn ang="0">
                    <a:pos x="531" y="71"/>
                  </a:cxn>
                  <a:cxn ang="0">
                    <a:pos x="510" y="56"/>
                  </a:cxn>
                  <a:cxn ang="0">
                    <a:pos x="491" y="41"/>
                  </a:cxn>
                  <a:cxn ang="0">
                    <a:pos x="475" y="28"/>
                  </a:cxn>
                  <a:cxn ang="0">
                    <a:pos x="459" y="17"/>
                  </a:cxn>
                  <a:cxn ang="0">
                    <a:pos x="444" y="13"/>
                  </a:cxn>
                  <a:cxn ang="0">
                    <a:pos x="430" y="11"/>
                  </a:cxn>
                  <a:cxn ang="0">
                    <a:pos x="409" y="13"/>
                  </a:cxn>
                  <a:cxn ang="0">
                    <a:pos x="396" y="13"/>
                  </a:cxn>
                  <a:cxn ang="0">
                    <a:pos x="392" y="13"/>
                  </a:cxn>
                  <a:cxn ang="0">
                    <a:pos x="390" y="13"/>
                  </a:cxn>
                  <a:cxn ang="0">
                    <a:pos x="226" y="15"/>
                  </a:cxn>
                  <a:cxn ang="0">
                    <a:pos x="206" y="7"/>
                  </a:cxn>
                  <a:cxn ang="0">
                    <a:pos x="184" y="0"/>
                  </a:cxn>
                  <a:cxn ang="0">
                    <a:pos x="212" y="78"/>
                  </a:cxn>
                  <a:cxn ang="0">
                    <a:pos x="156" y="45"/>
                  </a:cxn>
                  <a:cxn ang="0">
                    <a:pos x="154" y="47"/>
                  </a:cxn>
                  <a:cxn ang="0">
                    <a:pos x="149" y="50"/>
                  </a:cxn>
                  <a:cxn ang="0">
                    <a:pos x="139" y="54"/>
                  </a:cxn>
                  <a:cxn ang="0">
                    <a:pos x="129" y="58"/>
                  </a:cxn>
                  <a:cxn ang="0">
                    <a:pos x="115" y="63"/>
                  </a:cxn>
                  <a:cxn ang="0">
                    <a:pos x="101" y="69"/>
                  </a:cxn>
                  <a:cxn ang="0">
                    <a:pos x="87" y="71"/>
                  </a:cxn>
                  <a:cxn ang="0">
                    <a:pos x="72" y="73"/>
                  </a:cxn>
                  <a:cxn ang="0">
                    <a:pos x="73" y="108"/>
                  </a:cxn>
                  <a:cxn ang="0">
                    <a:pos x="72" y="116"/>
                  </a:cxn>
                  <a:cxn ang="0">
                    <a:pos x="66" y="140"/>
                  </a:cxn>
                  <a:cxn ang="0">
                    <a:pos x="60" y="166"/>
                  </a:cxn>
                  <a:cxn ang="0">
                    <a:pos x="55" y="185"/>
                  </a:cxn>
                  <a:cxn ang="0">
                    <a:pos x="56" y="198"/>
                  </a:cxn>
                  <a:cxn ang="0">
                    <a:pos x="66" y="211"/>
                  </a:cxn>
                  <a:cxn ang="0">
                    <a:pos x="77" y="220"/>
                  </a:cxn>
                  <a:cxn ang="0">
                    <a:pos x="81" y="230"/>
                  </a:cxn>
                  <a:cxn ang="0">
                    <a:pos x="81" y="241"/>
                  </a:cxn>
                  <a:cxn ang="0">
                    <a:pos x="81" y="258"/>
                  </a:cxn>
                  <a:cxn ang="0">
                    <a:pos x="73" y="280"/>
                  </a:cxn>
                  <a:cxn ang="0">
                    <a:pos x="52" y="310"/>
                  </a:cxn>
                  <a:cxn ang="0">
                    <a:pos x="38" y="325"/>
                  </a:cxn>
                  <a:cxn ang="0">
                    <a:pos x="28" y="336"/>
                  </a:cxn>
                  <a:cxn ang="0">
                    <a:pos x="20" y="347"/>
                  </a:cxn>
                  <a:cxn ang="0">
                    <a:pos x="13" y="358"/>
                  </a:cxn>
                  <a:cxn ang="0">
                    <a:pos x="7" y="368"/>
                  </a:cxn>
                  <a:cxn ang="0">
                    <a:pos x="4" y="381"/>
                  </a:cxn>
                  <a:cxn ang="0">
                    <a:pos x="1" y="396"/>
                  </a:cxn>
                  <a:cxn ang="0">
                    <a:pos x="0" y="414"/>
                  </a:cxn>
                  <a:cxn ang="0">
                    <a:pos x="0" y="472"/>
                  </a:cxn>
                  <a:cxn ang="0">
                    <a:pos x="1" y="545"/>
                  </a:cxn>
                  <a:cxn ang="0">
                    <a:pos x="3" y="610"/>
                  </a:cxn>
                  <a:cxn ang="0">
                    <a:pos x="3" y="638"/>
                  </a:cxn>
                  <a:cxn ang="0">
                    <a:pos x="7" y="655"/>
                  </a:cxn>
                  <a:cxn ang="0">
                    <a:pos x="30" y="666"/>
                  </a:cxn>
                  <a:cxn ang="0">
                    <a:pos x="900" y="286"/>
                  </a:cxn>
                </a:cxnLst>
                <a:rect l="0" t="0" r="r" b="b"/>
                <a:pathLst>
                  <a:path w="900" h="666">
                    <a:moveTo>
                      <a:pt x="900" y="286"/>
                    </a:moveTo>
                    <a:lnTo>
                      <a:pt x="748" y="198"/>
                    </a:lnTo>
                    <a:lnTo>
                      <a:pt x="744" y="196"/>
                    </a:lnTo>
                    <a:lnTo>
                      <a:pt x="732" y="187"/>
                    </a:lnTo>
                    <a:lnTo>
                      <a:pt x="713" y="177"/>
                    </a:lnTo>
                    <a:lnTo>
                      <a:pt x="689" y="162"/>
                    </a:lnTo>
                    <a:lnTo>
                      <a:pt x="663" y="146"/>
                    </a:lnTo>
                    <a:lnTo>
                      <a:pt x="635" y="131"/>
                    </a:lnTo>
                    <a:lnTo>
                      <a:pt x="605" y="116"/>
                    </a:lnTo>
                    <a:lnTo>
                      <a:pt x="579" y="101"/>
                    </a:lnTo>
                    <a:lnTo>
                      <a:pt x="553" y="86"/>
                    </a:lnTo>
                    <a:lnTo>
                      <a:pt x="531" y="71"/>
                    </a:lnTo>
                    <a:lnTo>
                      <a:pt x="510" y="56"/>
                    </a:lnTo>
                    <a:lnTo>
                      <a:pt x="491" y="41"/>
                    </a:lnTo>
                    <a:lnTo>
                      <a:pt x="475" y="28"/>
                    </a:lnTo>
                    <a:lnTo>
                      <a:pt x="459" y="17"/>
                    </a:lnTo>
                    <a:lnTo>
                      <a:pt x="444" y="13"/>
                    </a:lnTo>
                    <a:lnTo>
                      <a:pt x="430" y="11"/>
                    </a:lnTo>
                    <a:lnTo>
                      <a:pt x="409" y="13"/>
                    </a:lnTo>
                    <a:lnTo>
                      <a:pt x="396" y="13"/>
                    </a:lnTo>
                    <a:lnTo>
                      <a:pt x="392" y="13"/>
                    </a:lnTo>
                    <a:lnTo>
                      <a:pt x="390" y="13"/>
                    </a:lnTo>
                    <a:lnTo>
                      <a:pt x="226" y="15"/>
                    </a:lnTo>
                    <a:lnTo>
                      <a:pt x="206" y="7"/>
                    </a:lnTo>
                    <a:lnTo>
                      <a:pt x="184" y="0"/>
                    </a:lnTo>
                    <a:lnTo>
                      <a:pt x="212" y="78"/>
                    </a:lnTo>
                    <a:lnTo>
                      <a:pt x="156" y="45"/>
                    </a:lnTo>
                    <a:lnTo>
                      <a:pt x="154" y="47"/>
                    </a:lnTo>
                    <a:lnTo>
                      <a:pt x="149" y="50"/>
                    </a:lnTo>
                    <a:lnTo>
                      <a:pt x="139" y="54"/>
                    </a:lnTo>
                    <a:lnTo>
                      <a:pt x="129" y="58"/>
                    </a:lnTo>
                    <a:lnTo>
                      <a:pt x="115" y="63"/>
                    </a:lnTo>
                    <a:lnTo>
                      <a:pt x="101" y="69"/>
                    </a:lnTo>
                    <a:lnTo>
                      <a:pt x="87" y="71"/>
                    </a:lnTo>
                    <a:lnTo>
                      <a:pt x="72" y="73"/>
                    </a:lnTo>
                    <a:lnTo>
                      <a:pt x="73" y="108"/>
                    </a:lnTo>
                    <a:lnTo>
                      <a:pt x="72" y="116"/>
                    </a:lnTo>
                    <a:lnTo>
                      <a:pt x="66" y="140"/>
                    </a:lnTo>
                    <a:lnTo>
                      <a:pt x="60" y="166"/>
                    </a:lnTo>
                    <a:lnTo>
                      <a:pt x="55" y="185"/>
                    </a:lnTo>
                    <a:lnTo>
                      <a:pt x="56" y="198"/>
                    </a:lnTo>
                    <a:lnTo>
                      <a:pt x="66" y="211"/>
                    </a:lnTo>
                    <a:lnTo>
                      <a:pt x="77" y="220"/>
                    </a:lnTo>
                    <a:lnTo>
                      <a:pt x="81" y="230"/>
                    </a:lnTo>
                    <a:lnTo>
                      <a:pt x="81" y="241"/>
                    </a:lnTo>
                    <a:lnTo>
                      <a:pt x="81" y="258"/>
                    </a:lnTo>
                    <a:lnTo>
                      <a:pt x="73" y="280"/>
                    </a:lnTo>
                    <a:lnTo>
                      <a:pt x="52" y="310"/>
                    </a:lnTo>
                    <a:lnTo>
                      <a:pt x="38" y="325"/>
                    </a:lnTo>
                    <a:lnTo>
                      <a:pt x="28" y="336"/>
                    </a:lnTo>
                    <a:lnTo>
                      <a:pt x="20" y="347"/>
                    </a:lnTo>
                    <a:lnTo>
                      <a:pt x="13" y="358"/>
                    </a:lnTo>
                    <a:lnTo>
                      <a:pt x="7" y="368"/>
                    </a:lnTo>
                    <a:lnTo>
                      <a:pt x="4" y="381"/>
                    </a:lnTo>
                    <a:lnTo>
                      <a:pt x="1" y="396"/>
                    </a:lnTo>
                    <a:lnTo>
                      <a:pt x="0" y="414"/>
                    </a:lnTo>
                    <a:lnTo>
                      <a:pt x="0" y="472"/>
                    </a:lnTo>
                    <a:lnTo>
                      <a:pt x="1" y="545"/>
                    </a:lnTo>
                    <a:lnTo>
                      <a:pt x="3" y="610"/>
                    </a:lnTo>
                    <a:lnTo>
                      <a:pt x="3" y="638"/>
                    </a:lnTo>
                    <a:lnTo>
                      <a:pt x="7" y="655"/>
                    </a:lnTo>
                    <a:lnTo>
                      <a:pt x="30" y="666"/>
                    </a:lnTo>
                    <a:lnTo>
                      <a:pt x="900" y="286"/>
                    </a:lnTo>
                    <a:close/>
                  </a:path>
                </a:pathLst>
              </a:custGeom>
              <a:solidFill>
                <a:srgbClr val="6D63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Freeform 79"/>
              <p:cNvSpPr>
                <a:spLocks/>
              </p:cNvSpPr>
              <p:nvPr/>
            </p:nvSpPr>
            <p:spPr bwMode="auto">
              <a:xfrm>
                <a:off x="5610226" y="2205038"/>
                <a:ext cx="584200" cy="314325"/>
              </a:xfrm>
              <a:custGeom>
                <a:avLst/>
                <a:gdLst/>
                <a:ahLst/>
                <a:cxnLst>
                  <a:cxn ang="0">
                    <a:pos x="32" y="86"/>
                  </a:cxn>
                  <a:cxn ang="0">
                    <a:pos x="26" y="116"/>
                  </a:cxn>
                  <a:cxn ang="0">
                    <a:pos x="47" y="101"/>
                  </a:cxn>
                  <a:cxn ang="0">
                    <a:pos x="83" y="107"/>
                  </a:cxn>
                  <a:cxn ang="0">
                    <a:pos x="66" y="129"/>
                  </a:cxn>
                  <a:cxn ang="0">
                    <a:pos x="91" y="137"/>
                  </a:cxn>
                  <a:cxn ang="0">
                    <a:pos x="119" y="146"/>
                  </a:cxn>
                  <a:cxn ang="0">
                    <a:pos x="126" y="159"/>
                  </a:cxn>
                  <a:cxn ang="0">
                    <a:pos x="134" y="161"/>
                  </a:cxn>
                  <a:cxn ang="0">
                    <a:pos x="144" y="161"/>
                  </a:cxn>
                  <a:cxn ang="0">
                    <a:pos x="153" y="161"/>
                  </a:cxn>
                  <a:cxn ang="0">
                    <a:pos x="158" y="152"/>
                  </a:cxn>
                  <a:cxn ang="0">
                    <a:pos x="165" y="140"/>
                  </a:cxn>
                  <a:cxn ang="0">
                    <a:pos x="174" y="127"/>
                  </a:cxn>
                  <a:cxn ang="0">
                    <a:pos x="182" y="116"/>
                  </a:cxn>
                  <a:cxn ang="0">
                    <a:pos x="185" y="112"/>
                  </a:cxn>
                  <a:cxn ang="0">
                    <a:pos x="247" y="107"/>
                  </a:cxn>
                  <a:cxn ang="0">
                    <a:pos x="265" y="116"/>
                  </a:cxn>
                  <a:cxn ang="0">
                    <a:pos x="292" y="96"/>
                  </a:cxn>
                  <a:cxn ang="0">
                    <a:pos x="304" y="99"/>
                  </a:cxn>
                  <a:cxn ang="0">
                    <a:pos x="324" y="131"/>
                  </a:cxn>
                  <a:cxn ang="0">
                    <a:pos x="354" y="176"/>
                  </a:cxn>
                  <a:cxn ang="0">
                    <a:pos x="368" y="198"/>
                  </a:cxn>
                  <a:cxn ang="0">
                    <a:pos x="347" y="135"/>
                  </a:cxn>
                  <a:cxn ang="0">
                    <a:pos x="338" y="114"/>
                  </a:cxn>
                  <a:cxn ang="0">
                    <a:pos x="331" y="92"/>
                  </a:cxn>
                  <a:cxn ang="0">
                    <a:pos x="323" y="73"/>
                  </a:cxn>
                  <a:cxn ang="0">
                    <a:pos x="311" y="56"/>
                  </a:cxn>
                  <a:cxn ang="0">
                    <a:pos x="297" y="40"/>
                  </a:cxn>
                  <a:cxn ang="0">
                    <a:pos x="279" y="28"/>
                  </a:cxn>
                  <a:cxn ang="0">
                    <a:pos x="254" y="17"/>
                  </a:cxn>
                  <a:cxn ang="0">
                    <a:pos x="220" y="12"/>
                  </a:cxn>
                  <a:cxn ang="0">
                    <a:pos x="185" y="8"/>
                  </a:cxn>
                  <a:cxn ang="0">
                    <a:pos x="153" y="4"/>
                  </a:cxn>
                  <a:cxn ang="0">
                    <a:pos x="123" y="0"/>
                  </a:cxn>
                  <a:cxn ang="0">
                    <a:pos x="97" y="0"/>
                  </a:cxn>
                  <a:cxn ang="0">
                    <a:pos x="73" y="2"/>
                  </a:cxn>
                  <a:cxn ang="0">
                    <a:pos x="52" y="10"/>
                  </a:cxn>
                  <a:cxn ang="0">
                    <a:pos x="33" y="25"/>
                  </a:cxn>
                  <a:cxn ang="0">
                    <a:pos x="17" y="51"/>
                  </a:cxn>
                  <a:cxn ang="0">
                    <a:pos x="12" y="60"/>
                  </a:cxn>
                  <a:cxn ang="0">
                    <a:pos x="8" y="66"/>
                  </a:cxn>
                  <a:cxn ang="0">
                    <a:pos x="4" y="75"/>
                  </a:cxn>
                  <a:cxn ang="0">
                    <a:pos x="0" y="81"/>
                  </a:cxn>
                  <a:cxn ang="0">
                    <a:pos x="1" y="81"/>
                  </a:cxn>
                  <a:cxn ang="0">
                    <a:pos x="4" y="81"/>
                  </a:cxn>
                  <a:cxn ang="0">
                    <a:pos x="5" y="81"/>
                  </a:cxn>
                  <a:cxn ang="0">
                    <a:pos x="7" y="81"/>
                  </a:cxn>
                  <a:cxn ang="0">
                    <a:pos x="21" y="84"/>
                  </a:cxn>
                  <a:cxn ang="0">
                    <a:pos x="29" y="86"/>
                  </a:cxn>
                  <a:cxn ang="0">
                    <a:pos x="32" y="86"/>
                  </a:cxn>
                  <a:cxn ang="0">
                    <a:pos x="32" y="86"/>
                  </a:cxn>
                </a:cxnLst>
                <a:rect l="0" t="0" r="r" b="b"/>
                <a:pathLst>
                  <a:path w="368" h="198">
                    <a:moveTo>
                      <a:pt x="32" y="86"/>
                    </a:moveTo>
                    <a:lnTo>
                      <a:pt x="26" y="116"/>
                    </a:lnTo>
                    <a:lnTo>
                      <a:pt x="47" y="101"/>
                    </a:lnTo>
                    <a:lnTo>
                      <a:pt x="83" y="107"/>
                    </a:lnTo>
                    <a:lnTo>
                      <a:pt x="66" y="129"/>
                    </a:lnTo>
                    <a:lnTo>
                      <a:pt x="91" y="137"/>
                    </a:lnTo>
                    <a:lnTo>
                      <a:pt x="119" y="146"/>
                    </a:lnTo>
                    <a:lnTo>
                      <a:pt x="126" y="159"/>
                    </a:lnTo>
                    <a:lnTo>
                      <a:pt x="134" y="161"/>
                    </a:lnTo>
                    <a:lnTo>
                      <a:pt x="144" y="161"/>
                    </a:lnTo>
                    <a:lnTo>
                      <a:pt x="153" y="161"/>
                    </a:lnTo>
                    <a:lnTo>
                      <a:pt x="158" y="152"/>
                    </a:lnTo>
                    <a:lnTo>
                      <a:pt x="165" y="140"/>
                    </a:lnTo>
                    <a:lnTo>
                      <a:pt x="174" y="127"/>
                    </a:lnTo>
                    <a:lnTo>
                      <a:pt x="182" y="116"/>
                    </a:lnTo>
                    <a:lnTo>
                      <a:pt x="185" y="112"/>
                    </a:lnTo>
                    <a:lnTo>
                      <a:pt x="247" y="107"/>
                    </a:lnTo>
                    <a:lnTo>
                      <a:pt x="265" y="116"/>
                    </a:lnTo>
                    <a:lnTo>
                      <a:pt x="292" y="96"/>
                    </a:lnTo>
                    <a:lnTo>
                      <a:pt x="304" y="99"/>
                    </a:lnTo>
                    <a:lnTo>
                      <a:pt x="324" y="131"/>
                    </a:lnTo>
                    <a:lnTo>
                      <a:pt x="354" y="176"/>
                    </a:lnTo>
                    <a:lnTo>
                      <a:pt x="368" y="198"/>
                    </a:lnTo>
                    <a:lnTo>
                      <a:pt x="347" y="135"/>
                    </a:lnTo>
                    <a:lnTo>
                      <a:pt x="338" y="114"/>
                    </a:lnTo>
                    <a:lnTo>
                      <a:pt x="331" y="92"/>
                    </a:lnTo>
                    <a:lnTo>
                      <a:pt x="323" y="73"/>
                    </a:lnTo>
                    <a:lnTo>
                      <a:pt x="311" y="56"/>
                    </a:lnTo>
                    <a:lnTo>
                      <a:pt x="297" y="40"/>
                    </a:lnTo>
                    <a:lnTo>
                      <a:pt x="279" y="28"/>
                    </a:lnTo>
                    <a:lnTo>
                      <a:pt x="254" y="17"/>
                    </a:lnTo>
                    <a:lnTo>
                      <a:pt x="220" y="12"/>
                    </a:lnTo>
                    <a:lnTo>
                      <a:pt x="185" y="8"/>
                    </a:lnTo>
                    <a:lnTo>
                      <a:pt x="153" y="4"/>
                    </a:lnTo>
                    <a:lnTo>
                      <a:pt x="123" y="0"/>
                    </a:lnTo>
                    <a:lnTo>
                      <a:pt x="97" y="0"/>
                    </a:lnTo>
                    <a:lnTo>
                      <a:pt x="73" y="2"/>
                    </a:lnTo>
                    <a:lnTo>
                      <a:pt x="52" y="10"/>
                    </a:lnTo>
                    <a:lnTo>
                      <a:pt x="33" y="25"/>
                    </a:lnTo>
                    <a:lnTo>
                      <a:pt x="17" y="51"/>
                    </a:lnTo>
                    <a:lnTo>
                      <a:pt x="12" y="60"/>
                    </a:lnTo>
                    <a:lnTo>
                      <a:pt x="8" y="66"/>
                    </a:lnTo>
                    <a:lnTo>
                      <a:pt x="4" y="75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4" y="81"/>
                    </a:lnTo>
                    <a:lnTo>
                      <a:pt x="5" y="81"/>
                    </a:lnTo>
                    <a:lnTo>
                      <a:pt x="7" y="81"/>
                    </a:lnTo>
                    <a:lnTo>
                      <a:pt x="21" y="84"/>
                    </a:lnTo>
                    <a:lnTo>
                      <a:pt x="29" y="86"/>
                    </a:lnTo>
                    <a:lnTo>
                      <a:pt x="32" y="86"/>
                    </a:lnTo>
                    <a:lnTo>
                      <a:pt x="32" y="86"/>
                    </a:lnTo>
                    <a:close/>
                  </a:path>
                </a:pathLst>
              </a:custGeom>
              <a:solidFill>
                <a:srgbClr val="A863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Freeform 80"/>
              <p:cNvSpPr>
                <a:spLocks/>
              </p:cNvSpPr>
              <p:nvPr/>
            </p:nvSpPr>
            <p:spPr bwMode="auto">
              <a:xfrm>
                <a:off x="5543551" y="2333625"/>
                <a:ext cx="438150" cy="666750"/>
              </a:xfrm>
              <a:custGeom>
                <a:avLst/>
                <a:gdLst/>
                <a:ahLst/>
                <a:cxnLst>
                  <a:cxn ang="0">
                    <a:pos x="254" y="388"/>
                  </a:cxn>
                  <a:cxn ang="0">
                    <a:pos x="241" y="373"/>
                  </a:cxn>
                  <a:cxn ang="0">
                    <a:pos x="198" y="356"/>
                  </a:cxn>
                  <a:cxn ang="0">
                    <a:pos x="192" y="345"/>
                  </a:cxn>
                  <a:cxn ang="0">
                    <a:pos x="182" y="326"/>
                  </a:cxn>
                  <a:cxn ang="0">
                    <a:pos x="174" y="313"/>
                  </a:cxn>
                  <a:cxn ang="0">
                    <a:pos x="160" y="298"/>
                  </a:cxn>
                  <a:cxn ang="0">
                    <a:pos x="146" y="285"/>
                  </a:cxn>
                  <a:cxn ang="0">
                    <a:pos x="140" y="278"/>
                  </a:cxn>
                  <a:cxn ang="0">
                    <a:pos x="134" y="274"/>
                  </a:cxn>
                  <a:cxn ang="0">
                    <a:pos x="132" y="257"/>
                  </a:cxn>
                  <a:cxn ang="0">
                    <a:pos x="146" y="242"/>
                  </a:cxn>
                  <a:cxn ang="0">
                    <a:pos x="157" y="242"/>
                  </a:cxn>
                  <a:cxn ang="0">
                    <a:pos x="203" y="298"/>
                  </a:cxn>
                  <a:cxn ang="0">
                    <a:pos x="228" y="298"/>
                  </a:cxn>
                  <a:cxn ang="0">
                    <a:pos x="221" y="289"/>
                  </a:cxn>
                  <a:cxn ang="0">
                    <a:pos x="207" y="270"/>
                  </a:cxn>
                  <a:cxn ang="0">
                    <a:pos x="188" y="242"/>
                  </a:cxn>
                  <a:cxn ang="0">
                    <a:pos x="174" y="222"/>
                  </a:cxn>
                  <a:cxn ang="0">
                    <a:pos x="154" y="143"/>
                  </a:cxn>
                  <a:cxn ang="0">
                    <a:pos x="155" y="127"/>
                  </a:cxn>
                  <a:cxn ang="0">
                    <a:pos x="141" y="102"/>
                  </a:cxn>
                  <a:cxn ang="0">
                    <a:pos x="132" y="89"/>
                  </a:cxn>
                  <a:cxn ang="0">
                    <a:pos x="154" y="80"/>
                  </a:cxn>
                  <a:cxn ang="0">
                    <a:pos x="165" y="78"/>
                  </a:cxn>
                  <a:cxn ang="0">
                    <a:pos x="167" y="78"/>
                  </a:cxn>
                  <a:cxn ang="0">
                    <a:pos x="161" y="65"/>
                  </a:cxn>
                  <a:cxn ang="0">
                    <a:pos x="108" y="48"/>
                  </a:cxn>
                  <a:cxn ang="0">
                    <a:pos x="89" y="20"/>
                  </a:cxn>
                  <a:cxn ang="0">
                    <a:pos x="74" y="5"/>
                  </a:cxn>
                  <a:cxn ang="0">
                    <a:pos x="71" y="5"/>
                  </a:cxn>
                  <a:cxn ang="0">
                    <a:pos x="49" y="0"/>
                  </a:cxn>
                  <a:cxn ang="0">
                    <a:pos x="46" y="0"/>
                  </a:cxn>
                  <a:cxn ang="0">
                    <a:pos x="42" y="0"/>
                  </a:cxn>
                  <a:cxn ang="0">
                    <a:pos x="21" y="50"/>
                  </a:cxn>
                  <a:cxn ang="0">
                    <a:pos x="5" y="95"/>
                  </a:cxn>
                  <a:cxn ang="0">
                    <a:pos x="0" y="134"/>
                  </a:cxn>
                  <a:cxn ang="0">
                    <a:pos x="5" y="168"/>
                  </a:cxn>
                  <a:cxn ang="0">
                    <a:pos x="30" y="209"/>
                  </a:cxn>
                  <a:cxn ang="0">
                    <a:pos x="68" y="252"/>
                  </a:cxn>
                  <a:cxn ang="0">
                    <a:pos x="102" y="287"/>
                  </a:cxn>
                  <a:cxn ang="0">
                    <a:pos x="118" y="300"/>
                  </a:cxn>
                  <a:cxn ang="0">
                    <a:pos x="226" y="397"/>
                  </a:cxn>
                  <a:cxn ang="0">
                    <a:pos x="273" y="416"/>
                  </a:cxn>
                  <a:cxn ang="0">
                    <a:pos x="268" y="403"/>
                  </a:cxn>
                </a:cxnLst>
                <a:rect l="0" t="0" r="r" b="b"/>
                <a:pathLst>
                  <a:path w="276" h="420">
                    <a:moveTo>
                      <a:pt x="264" y="399"/>
                    </a:moveTo>
                    <a:lnTo>
                      <a:pt x="254" y="388"/>
                    </a:lnTo>
                    <a:lnTo>
                      <a:pt x="247" y="379"/>
                    </a:lnTo>
                    <a:lnTo>
                      <a:pt x="241" y="373"/>
                    </a:lnTo>
                    <a:lnTo>
                      <a:pt x="240" y="371"/>
                    </a:lnTo>
                    <a:lnTo>
                      <a:pt x="198" y="356"/>
                    </a:lnTo>
                    <a:lnTo>
                      <a:pt x="196" y="354"/>
                    </a:lnTo>
                    <a:lnTo>
                      <a:pt x="192" y="345"/>
                    </a:lnTo>
                    <a:lnTo>
                      <a:pt x="186" y="334"/>
                    </a:lnTo>
                    <a:lnTo>
                      <a:pt x="182" y="326"/>
                    </a:lnTo>
                    <a:lnTo>
                      <a:pt x="179" y="319"/>
                    </a:lnTo>
                    <a:lnTo>
                      <a:pt x="174" y="313"/>
                    </a:lnTo>
                    <a:lnTo>
                      <a:pt x="168" y="304"/>
                    </a:lnTo>
                    <a:lnTo>
                      <a:pt x="160" y="298"/>
                    </a:lnTo>
                    <a:lnTo>
                      <a:pt x="153" y="289"/>
                    </a:lnTo>
                    <a:lnTo>
                      <a:pt x="146" y="285"/>
                    </a:lnTo>
                    <a:lnTo>
                      <a:pt x="141" y="280"/>
                    </a:lnTo>
                    <a:lnTo>
                      <a:pt x="140" y="278"/>
                    </a:lnTo>
                    <a:lnTo>
                      <a:pt x="139" y="278"/>
                    </a:lnTo>
                    <a:lnTo>
                      <a:pt x="134" y="274"/>
                    </a:lnTo>
                    <a:lnTo>
                      <a:pt x="132" y="267"/>
                    </a:lnTo>
                    <a:lnTo>
                      <a:pt x="132" y="257"/>
                    </a:lnTo>
                    <a:lnTo>
                      <a:pt x="137" y="246"/>
                    </a:lnTo>
                    <a:lnTo>
                      <a:pt x="146" y="242"/>
                    </a:lnTo>
                    <a:lnTo>
                      <a:pt x="154" y="242"/>
                    </a:lnTo>
                    <a:lnTo>
                      <a:pt x="157" y="242"/>
                    </a:lnTo>
                    <a:lnTo>
                      <a:pt x="188" y="272"/>
                    </a:lnTo>
                    <a:lnTo>
                      <a:pt x="203" y="298"/>
                    </a:lnTo>
                    <a:lnTo>
                      <a:pt x="217" y="315"/>
                    </a:lnTo>
                    <a:lnTo>
                      <a:pt x="228" y="298"/>
                    </a:lnTo>
                    <a:lnTo>
                      <a:pt x="227" y="295"/>
                    </a:lnTo>
                    <a:lnTo>
                      <a:pt x="221" y="289"/>
                    </a:lnTo>
                    <a:lnTo>
                      <a:pt x="214" y="280"/>
                    </a:lnTo>
                    <a:lnTo>
                      <a:pt x="207" y="270"/>
                    </a:lnTo>
                    <a:lnTo>
                      <a:pt x="199" y="257"/>
                    </a:lnTo>
                    <a:lnTo>
                      <a:pt x="188" y="242"/>
                    </a:lnTo>
                    <a:lnTo>
                      <a:pt x="178" y="229"/>
                    </a:lnTo>
                    <a:lnTo>
                      <a:pt x="174" y="222"/>
                    </a:lnTo>
                    <a:lnTo>
                      <a:pt x="148" y="177"/>
                    </a:lnTo>
                    <a:lnTo>
                      <a:pt x="154" y="143"/>
                    </a:lnTo>
                    <a:lnTo>
                      <a:pt x="155" y="138"/>
                    </a:lnTo>
                    <a:lnTo>
                      <a:pt x="155" y="127"/>
                    </a:lnTo>
                    <a:lnTo>
                      <a:pt x="151" y="115"/>
                    </a:lnTo>
                    <a:lnTo>
                      <a:pt x="141" y="102"/>
                    </a:lnTo>
                    <a:lnTo>
                      <a:pt x="127" y="91"/>
                    </a:lnTo>
                    <a:lnTo>
                      <a:pt x="132" y="89"/>
                    </a:lnTo>
                    <a:lnTo>
                      <a:pt x="141" y="84"/>
                    </a:lnTo>
                    <a:lnTo>
                      <a:pt x="154" y="80"/>
                    </a:lnTo>
                    <a:lnTo>
                      <a:pt x="164" y="78"/>
                    </a:lnTo>
                    <a:lnTo>
                      <a:pt x="165" y="78"/>
                    </a:lnTo>
                    <a:lnTo>
                      <a:pt x="167" y="78"/>
                    </a:lnTo>
                    <a:lnTo>
                      <a:pt x="167" y="78"/>
                    </a:lnTo>
                    <a:lnTo>
                      <a:pt x="168" y="78"/>
                    </a:lnTo>
                    <a:lnTo>
                      <a:pt x="161" y="65"/>
                    </a:lnTo>
                    <a:lnTo>
                      <a:pt x="133" y="56"/>
                    </a:lnTo>
                    <a:lnTo>
                      <a:pt x="108" y="48"/>
                    </a:lnTo>
                    <a:lnTo>
                      <a:pt x="125" y="26"/>
                    </a:lnTo>
                    <a:lnTo>
                      <a:pt x="89" y="20"/>
                    </a:lnTo>
                    <a:lnTo>
                      <a:pt x="68" y="35"/>
                    </a:lnTo>
                    <a:lnTo>
                      <a:pt x="74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3" y="3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30" y="26"/>
                    </a:lnTo>
                    <a:lnTo>
                      <a:pt x="21" y="50"/>
                    </a:lnTo>
                    <a:lnTo>
                      <a:pt x="12" y="74"/>
                    </a:lnTo>
                    <a:lnTo>
                      <a:pt x="5" y="95"/>
                    </a:lnTo>
                    <a:lnTo>
                      <a:pt x="1" y="115"/>
                    </a:lnTo>
                    <a:lnTo>
                      <a:pt x="0" y="134"/>
                    </a:lnTo>
                    <a:lnTo>
                      <a:pt x="1" y="153"/>
                    </a:lnTo>
                    <a:lnTo>
                      <a:pt x="5" y="168"/>
                    </a:lnTo>
                    <a:lnTo>
                      <a:pt x="15" y="188"/>
                    </a:lnTo>
                    <a:lnTo>
                      <a:pt x="30" y="209"/>
                    </a:lnTo>
                    <a:lnTo>
                      <a:pt x="49" y="231"/>
                    </a:lnTo>
                    <a:lnTo>
                      <a:pt x="68" y="252"/>
                    </a:lnTo>
                    <a:lnTo>
                      <a:pt x="87" y="270"/>
                    </a:lnTo>
                    <a:lnTo>
                      <a:pt x="102" y="287"/>
                    </a:lnTo>
                    <a:lnTo>
                      <a:pt x="113" y="295"/>
                    </a:lnTo>
                    <a:lnTo>
                      <a:pt x="118" y="300"/>
                    </a:lnTo>
                    <a:lnTo>
                      <a:pt x="172" y="343"/>
                    </a:lnTo>
                    <a:lnTo>
                      <a:pt x="226" y="397"/>
                    </a:lnTo>
                    <a:lnTo>
                      <a:pt x="276" y="420"/>
                    </a:lnTo>
                    <a:lnTo>
                      <a:pt x="273" y="416"/>
                    </a:lnTo>
                    <a:lnTo>
                      <a:pt x="272" y="410"/>
                    </a:lnTo>
                    <a:lnTo>
                      <a:pt x="268" y="403"/>
                    </a:lnTo>
                    <a:lnTo>
                      <a:pt x="264" y="399"/>
                    </a:lnTo>
                    <a:close/>
                  </a:path>
                </a:pathLst>
              </a:custGeom>
              <a:solidFill>
                <a:srgbClr val="8944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Freeform 81"/>
              <p:cNvSpPr>
                <a:spLocks/>
              </p:cNvSpPr>
              <p:nvPr/>
            </p:nvSpPr>
            <p:spPr bwMode="auto">
              <a:xfrm>
                <a:off x="5810251" y="2357438"/>
                <a:ext cx="534988" cy="760413"/>
              </a:xfrm>
              <a:custGeom>
                <a:avLst/>
                <a:gdLst/>
                <a:ahLst/>
                <a:cxnLst>
                  <a:cxn ang="0">
                    <a:pos x="198" y="35"/>
                  </a:cxn>
                  <a:cxn ang="0">
                    <a:pos x="178" y="3"/>
                  </a:cxn>
                  <a:cxn ang="0">
                    <a:pos x="166" y="0"/>
                  </a:cxn>
                  <a:cxn ang="0">
                    <a:pos x="139" y="20"/>
                  </a:cxn>
                  <a:cxn ang="0">
                    <a:pos x="121" y="11"/>
                  </a:cxn>
                  <a:cxn ang="0">
                    <a:pos x="59" y="16"/>
                  </a:cxn>
                  <a:cxn ang="0">
                    <a:pos x="56" y="20"/>
                  </a:cxn>
                  <a:cxn ang="0">
                    <a:pos x="48" y="31"/>
                  </a:cxn>
                  <a:cxn ang="0">
                    <a:pos x="39" y="44"/>
                  </a:cxn>
                  <a:cxn ang="0">
                    <a:pos x="32" y="56"/>
                  </a:cxn>
                  <a:cxn ang="0">
                    <a:pos x="27" y="65"/>
                  </a:cxn>
                  <a:cxn ang="0">
                    <a:pos x="18" y="65"/>
                  </a:cxn>
                  <a:cxn ang="0">
                    <a:pos x="8" y="65"/>
                  </a:cxn>
                  <a:cxn ang="0">
                    <a:pos x="0" y="63"/>
                  </a:cxn>
                  <a:cxn ang="0">
                    <a:pos x="14" y="87"/>
                  </a:cxn>
                  <a:cxn ang="0">
                    <a:pos x="55" y="164"/>
                  </a:cxn>
                  <a:cxn ang="0">
                    <a:pos x="70" y="192"/>
                  </a:cxn>
                  <a:cxn ang="0">
                    <a:pos x="72" y="205"/>
                  </a:cxn>
                  <a:cxn ang="0">
                    <a:pos x="77" y="231"/>
                  </a:cxn>
                  <a:cxn ang="0">
                    <a:pos x="86" y="259"/>
                  </a:cxn>
                  <a:cxn ang="0">
                    <a:pos x="97" y="274"/>
                  </a:cxn>
                  <a:cxn ang="0">
                    <a:pos x="108" y="280"/>
                  </a:cxn>
                  <a:cxn ang="0">
                    <a:pos x="119" y="289"/>
                  </a:cxn>
                  <a:cxn ang="0">
                    <a:pos x="128" y="298"/>
                  </a:cxn>
                  <a:cxn ang="0">
                    <a:pos x="131" y="300"/>
                  </a:cxn>
                  <a:cxn ang="0">
                    <a:pos x="157" y="332"/>
                  </a:cxn>
                  <a:cxn ang="0">
                    <a:pos x="199" y="369"/>
                  </a:cxn>
                  <a:cxn ang="0">
                    <a:pos x="223" y="392"/>
                  </a:cxn>
                  <a:cxn ang="0">
                    <a:pos x="250" y="412"/>
                  </a:cxn>
                  <a:cxn ang="0">
                    <a:pos x="247" y="414"/>
                  </a:cxn>
                  <a:cxn ang="0">
                    <a:pos x="239" y="420"/>
                  </a:cxn>
                  <a:cxn ang="0">
                    <a:pos x="228" y="425"/>
                  </a:cxn>
                  <a:cxn ang="0">
                    <a:pos x="218" y="427"/>
                  </a:cxn>
                  <a:cxn ang="0">
                    <a:pos x="206" y="425"/>
                  </a:cxn>
                  <a:cxn ang="0">
                    <a:pos x="194" y="423"/>
                  </a:cxn>
                  <a:cxn ang="0">
                    <a:pos x="183" y="418"/>
                  </a:cxn>
                  <a:cxn ang="0">
                    <a:pos x="178" y="418"/>
                  </a:cxn>
                  <a:cxn ang="0">
                    <a:pos x="177" y="420"/>
                  </a:cxn>
                  <a:cxn ang="0">
                    <a:pos x="174" y="427"/>
                  </a:cxn>
                  <a:cxn ang="0">
                    <a:pos x="171" y="436"/>
                  </a:cxn>
                  <a:cxn ang="0">
                    <a:pos x="173" y="444"/>
                  </a:cxn>
                  <a:cxn ang="0">
                    <a:pos x="178" y="453"/>
                  </a:cxn>
                  <a:cxn ang="0">
                    <a:pos x="187" y="461"/>
                  </a:cxn>
                  <a:cxn ang="0">
                    <a:pos x="194" y="468"/>
                  </a:cxn>
                  <a:cxn ang="0">
                    <a:pos x="197" y="470"/>
                  </a:cxn>
                  <a:cxn ang="0">
                    <a:pos x="197" y="474"/>
                  </a:cxn>
                  <a:cxn ang="0">
                    <a:pos x="212" y="472"/>
                  </a:cxn>
                  <a:cxn ang="0">
                    <a:pos x="226" y="470"/>
                  </a:cxn>
                  <a:cxn ang="0">
                    <a:pos x="240" y="464"/>
                  </a:cxn>
                  <a:cxn ang="0">
                    <a:pos x="254" y="459"/>
                  </a:cxn>
                  <a:cxn ang="0">
                    <a:pos x="264" y="455"/>
                  </a:cxn>
                  <a:cxn ang="0">
                    <a:pos x="274" y="451"/>
                  </a:cxn>
                  <a:cxn ang="0">
                    <a:pos x="279" y="448"/>
                  </a:cxn>
                  <a:cxn ang="0">
                    <a:pos x="281" y="446"/>
                  </a:cxn>
                  <a:cxn ang="0">
                    <a:pos x="337" y="479"/>
                  </a:cxn>
                  <a:cxn ang="0">
                    <a:pos x="327" y="423"/>
                  </a:cxn>
                  <a:cxn ang="0">
                    <a:pos x="303" y="384"/>
                  </a:cxn>
                  <a:cxn ang="0">
                    <a:pos x="316" y="347"/>
                  </a:cxn>
                  <a:cxn ang="0">
                    <a:pos x="253" y="138"/>
                  </a:cxn>
                  <a:cxn ang="0">
                    <a:pos x="228" y="80"/>
                  </a:cxn>
                  <a:cxn ang="0">
                    <a:pos x="198" y="35"/>
                  </a:cxn>
                </a:cxnLst>
                <a:rect l="0" t="0" r="r" b="b"/>
                <a:pathLst>
                  <a:path w="337" h="479">
                    <a:moveTo>
                      <a:pt x="198" y="35"/>
                    </a:moveTo>
                    <a:lnTo>
                      <a:pt x="178" y="3"/>
                    </a:lnTo>
                    <a:lnTo>
                      <a:pt x="166" y="0"/>
                    </a:lnTo>
                    <a:lnTo>
                      <a:pt x="139" y="20"/>
                    </a:lnTo>
                    <a:lnTo>
                      <a:pt x="121" y="11"/>
                    </a:lnTo>
                    <a:lnTo>
                      <a:pt x="59" y="16"/>
                    </a:lnTo>
                    <a:lnTo>
                      <a:pt x="56" y="20"/>
                    </a:lnTo>
                    <a:lnTo>
                      <a:pt x="48" y="31"/>
                    </a:lnTo>
                    <a:lnTo>
                      <a:pt x="39" y="44"/>
                    </a:lnTo>
                    <a:lnTo>
                      <a:pt x="32" y="56"/>
                    </a:lnTo>
                    <a:lnTo>
                      <a:pt x="27" y="65"/>
                    </a:lnTo>
                    <a:lnTo>
                      <a:pt x="18" y="65"/>
                    </a:lnTo>
                    <a:lnTo>
                      <a:pt x="8" y="65"/>
                    </a:lnTo>
                    <a:lnTo>
                      <a:pt x="0" y="63"/>
                    </a:lnTo>
                    <a:lnTo>
                      <a:pt x="14" y="87"/>
                    </a:lnTo>
                    <a:lnTo>
                      <a:pt x="55" y="164"/>
                    </a:lnTo>
                    <a:lnTo>
                      <a:pt x="70" y="192"/>
                    </a:lnTo>
                    <a:lnTo>
                      <a:pt x="72" y="205"/>
                    </a:lnTo>
                    <a:lnTo>
                      <a:pt x="77" y="231"/>
                    </a:lnTo>
                    <a:lnTo>
                      <a:pt x="86" y="259"/>
                    </a:lnTo>
                    <a:lnTo>
                      <a:pt x="97" y="274"/>
                    </a:lnTo>
                    <a:lnTo>
                      <a:pt x="108" y="280"/>
                    </a:lnTo>
                    <a:lnTo>
                      <a:pt x="119" y="289"/>
                    </a:lnTo>
                    <a:lnTo>
                      <a:pt x="128" y="298"/>
                    </a:lnTo>
                    <a:lnTo>
                      <a:pt x="131" y="300"/>
                    </a:lnTo>
                    <a:lnTo>
                      <a:pt x="157" y="332"/>
                    </a:lnTo>
                    <a:lnTo>
                      <a:pt x="199" y="369"/>
                    </a:lnTo>
                    <a:lnTo>
                      <a:pt x="223" y="392"/>
                    </a:lnTo>
                    <a:lnTo>
                      <a:pt x="250" y="412"/>
                    </a:lnTo>
                    <a:lnTo>
                      <a:pt x="247" y="414"/>
                    </a:lnTo>
                    <a:lnTo>
                      <a:pt x="239" y="420"/>
                    </a:lnTo>
                    <a:lnTo>
                      <a:pt x="228" y="425"/>
                    </a:lnTo>
                    <a:lnTo>
                      <a:pt x="218" y="427"/>
                    </a:lnTo>
                    <a:lnTo>
                      <a:pt x="206" y="425"/>
                    </a:lnTo>
                    <a:lnTo>
                      <a:pt x="194" y="423"/>
                    </a:lnTo>
                    <a:lnTo>
                      <a:pt x="183" y="418"/>
                    </a:lnTo>
                    <a:lnTo>
                      <a:pt x="178" y="418"/>
                    </a:lnTo>
                    <a:lnTo>
                      <a:pt x="177" y="420"/>
                    </a:lnTo>
                    <a:lnTo>
                      <a:pt x="174" y="427"/>
                    </a:lnTo>
                    <a:lnTo>
                      <a:pt x="171" y="436"/>
                    </a:lnTo>
                    <a:lnTo>
                      <a:pt x="173" y="444"/>
                    </a:lnTo>
                    <a:lnTo>
                      <a:pt x="178" y="453"/>
                    </a:lnTo>
                    <a:lnTo>
                      <a:pt x="187" y="461"/>
                    </a:lnTo>
                    <a:lnTo>
                      <a:pt x="194" y="468"/>
                    </a:lnTo>
                    <a:lnTo>
                      <a:pt x="197" y="470"/>
                    </a:lnTo>
                    <a:lnTo>
                      <a:pt x="197" y="474"/>
                    </a:lnTo>
                    <a:lnTo>
                      <a:pt x="212" y="472"/>
                    </a:lnTo>
                    <a:lnTo>
                      <a:pt x="226" y="470"/>
                    </a:lnTo>
                    <a:lnTo>
                      <a:pt x="240" y="464"/>
                    </a:lnTo>
                    <a:lnTo>
                      <a:pt x="254" y="459"/>
                    </a:lnTo>
                    <a:lnTo>
                      <a:pt x="264" y="455"/>
                    </a:lnTo>
                    <a:lnTo>
                      <a:pt x="274" y="451"/>
                    </a:lnTo>
                    <a:lnTo>
                      <a:pt x="279" y="448"/>
                    </a:lnTo>
                    <a:lnTo>
                      <a:pt x="281" y="446"/>
                    </a:lnTo>
                    <a:lnTo>
                      <a:pt x="337" y="479"/>
                    </a:lnTo>
                    <a:lnTo>
                      <a:pt x="327" y="423"/>
                    </a:lnTo>
                    <a:lnTo>
                      <a:pt x="303" y="384"/>
                    </a:lnTo>
                    <a:lnTo>
                      <a:pt x="316" y="347"/>
                    </a:lnTo>
                    <a:lnTo>
                      <a:pt x="253" y="138"/>
                    </a:lnTo>
                    <a:lnTo>
                      <a:pt x="228" y="80"/>
                    </a:lnTo>
                    <a:lnTo>
                      <a:pt x="198" y="35"/>
                    </a:lnTo>
                    <a:close/>
                  </a:path>
                </a:pathLst>
              </a:custGeom>
              <a:solidFill>
                <a:srgbClr val="D6B2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Freeform 82"/>
              <p:cNvSpPr>
                <a:spLocks/>
              </p:cNvSpPr>
              <p:nvPr/>
            </p:nvSpPr>
            <p:spPr bwMode="auto">
              <a:xfrm>
                <a:off x="5745163" y="2457450"/>
                <a:ext cx="461963" cy="652463"/>
              </a:xfrm>
              <a:custGeom>
                <a:avLst/>
                <a:gdLst/>
                <a:ahLst/>
                <a:cxnLst>
                  <a:cxn ang="0">
                    <a:pos x="238" y="407"/>
                  </a:cxn>
                  <a:cxn ang="0">
                    <a:pos x="228" y="398"/>
                  </a:cxn>
                  <a:cxn ang="0">
                    <a:pos x="214" y="381"/>
                  </a:cxn>
                  <a:cxn ang="0">
                    <a:pos x="215" y="364"/>
                  </a:cxn>
                  <a:cxn ang="0">
                    <a:pos x="219" y="355"/>
                  </a:cxn>
                  <a:cxn ang="0">
                    <a:pos x="235" y="360"/>
                  </a:cxn>
                  <a:cxn ang="0">
                    <a:pos x="259" y="364"/>
                  </a:cxn>
                  <a:cxn ang="0">
                    <a:pos x="280" y="357"/>
                  </a:cxn>
                  <a:cxn ang="0">
                    <a:pos x="291" y="349"/>
                  </a:cxn>
                  <a:cxn ang="0">
                    <a:pos x="240" y="306"/>
                  </a:cxn>
                  <a:cxn ang="0">
                    <a:pos x="172" y="237"/>
                  </a:cxn>
                  <a:cxn ang="0">
                    <a:pos x="160" y="226"/>
                  </a:cxn>
                  <a:cxn ang="0">
                    <a:pos x="138" y="211"/>
                  </a:cxn>
                  <a:cxn ang="0">
                    <a:pos x="118" y="168"/>
                  </a:cxn>
                  <a:cxn ang="0">
                    <a:pos x="111" y="129"/>
                  </a:cxn>
                  <a:cxn ang="0">
                    <a:pos x="55" y="24"/>
                  </a:cxn>
                  <a:cxn ang="0">
                    <a:pos x="40" y="0"/>
                  </a:cxn>
                  <a:cxn ang="0">
                    <a:pos x="38" y="0"/>
                  </a:cxn>
                  <a:cxn ang="0">
                    <a:pos x="27" y="2"/>
                  </a:cxn>
                  <a:cxn ang="0">
                    <a:pos x="5" y="11"/>
                  </a:cxn>
                  <a:cxn ang="0">
                    <a:pos x="14" y="24"/>
                  </a:cxn>
                  <a:cxn ang="0">
                    <a:pos x="28" y="49"/>
                  </a:cxn>
                  <a:cxn ang="0">
                    <a:pos x="27" y="65"/>
                  </a:cxn>
                  <a:cxn ang="0">
                    <a:pos x="47" y="144"/>
                  </a:cxn>
                  <a:cxn ang="0">
                    <a:pos x="61" y="164"/>
                  </a:cxn>
                  <a:cxn ang="0">
                    <a:pos x="80" y="192"/>
                  </a:cxn>
                  <a:cxn ang="0">
                    <a:pos x="94" y="211"/>
                  </a:cxn>
                  <a:cxn ang="0">
                    <a:pos x="101" y="220"/>
                  </a:cxn>
                  <a:cxn ang="0">
                    <a:pos x="76" y="220"/>
                  </a:cxn>
                  <a:cxn ang="0">
                    <a:pos x="30" y="164"/>
                  </a:cxn>
                  <a:cxn ang="0">
                    <a:pos x="19" y="164"/>
                  </a:cxn>
                  <a:cxn ang="0">
                    <a:pos x="5" y="179"/>
                  </a:cxn>
                  <a:cxn ang="0">
                    <a:pos x="7" y="196"/>
                  </a:cxn>
                  <a:cxn ang="0">
                    <a:pos x="13" y="200"/>
                  </a:cxn>
                  <a:cxn ang="0">
                    <a:pos x="19" y="207"/>
                  </a:cxn>
                  <a:cxn ang="0">
                    <a:pos x="33" y="220"/>
                  </a:cxn>
                  <a:cxn ang="0">
                    <a:pos x="47" y="235"/>
                  </a:cxn>
                  <a:cxn ang="0">
                    <a:pos x="55" y="248"/>
                  </a:cxn>
                  <a:cxn ang="0">
                    <a:pos x="65" y="267"/>
                  </a:cxn>
                  <a:cxn ang="0">
                    <a:pos x="71" y="278"/>
                  </a:cxn>
                  <a:cxn ang="0">
                    <a:pos x="114" y="295"/>
                  </a:cxn>
                  <a:cxn ang="0">
                    <a:pos x="127" y="310"/>
                  </a:cxn>
                  <a:cxn ang="0">
                    <a:pos x="141" y="325"/>
                  </a:cxn>
                  <a:cxn ang="0">
                    <a:pos x="146" y="338"/>
                  </a:cxn>
                  <a:cxn ang="0">
                    <a:pos x="163" y="349"/>
                  </a:cxn>
                  <a:cxn ang="0">
                    <a:pos x="181" y="394"/>
                  </a:cxn>
                  <a:cxn ang="0">
                    <a:pos x="196" y="403"/>
                  </a:cxn>
                  <a:cxn ang="0">
                    <a:pos x="212" y="409"/>
                  </a:cxn>
                  <a:cxn ang="0">
                    <a:pos x="229" y="411"/>
                  </a:cxn>
                </a:cxnLst>
                <a:rect l="0" t="0" r="r" b="b"/>
                <a:pathLst>
                  <a:path w="291" h="411">
                    <a:moveTo>
                      <a:pt x="238" y="411"/>
                    </a:moveTo>
                    <a:lnTo>
                      <a:pt x="238" y="407"/>
                    </a:lnTo>
                    <a:lnTo>
                      <a:pt x="235" y="405"/>
                    </a:lnTo>
                    <a:lnTo>
                      <a:pt x="228" y="398"/>
                    </a:lnTo>
                    <a:lnTo>
                      <a:pt x="219" y="390"/>
                    </a:lnTo>
                    <a:lnTo>
                      <a:pt x="214" y="381"/>
                    </a:lnTo>
                    <a:lnTo>
                      <a:pt x="212" y="373"/>
                    </a:lnTo>
                    <a:lnTo>
                      <a:pt x="215" y="364"/>
                    </a:lnTo>
                    <a:lnTo>
                      <a:pt x="218" y="357"/>
                    </a:lnTo>
                    <a:lnTo>
                      <a:pt x="219" y="355"/>
                    </a:lnTo>
                    <a:lnTo>
                      <a:pt x="224" y="355"/>
                    </a:lnTo>
                    <a:lnTo>
                      <a:pt x="235" y="360"/>
                    </a:lnTo>
                    <a:lnTo>
                      <a:pt x="247" y="362"/>
                    </a:lnTo>
                    <a:lnTo>
                      <a:pt x="259" y="364"/>
                    </a:lnTo>
                    <a:lnTo>
                      <a:pt x="269" y="362"/>
                    </a:lnTo>
                    <a:lnTo>
                      <a:pt x="280" y="357"/>
                    </a:lnTo>
                    <a:lnTo>
                      <a:pt x="288" y="351"/>
                    </a:lnTo>
                    <a:lnTo>
                      <a:pt x="291" y="349"/>
                    </a:lnTo>
                    <a:lnTo>
                      <a:pt x="264" y="329"/>
                    </a:lnTo>
                    <a:lnTo>
                      <a:pt x="240" y="306"/>
                    </a:lnTo>
                    <a:lnTo>
                      <a:pt x="198" y="269"/>
                    </a:lnTo>
                    <a:lnTo>
                      <a:pt x="172" y="237"/>
                    </a:lnTo>
                    <a:lnTo>
                      <a:pt x="169" y="235"/>
                    </a:lnTo>
                    <a:lnTo>
                      <a:pt x="160" y="226"/>
                    </a:lnTo>
                    <a:lnTo>
                      <a:pt x="149" y="217"/>
                    </a:lnTo>
                    <a:lnTo>
                      <a:pt x="138" y="211"/>
                    </a:lnTo>
                    <a:lnTo>
                      <a:pt x="127" y="196"/>
                    </a:lnTo>
                    <a:lnTo>
                      <a:pt x="118" y="168"/>
                    </a:lnTo>
                    <a:lnTo>
                      <a:pt x="113" y="142"/>
                    </a:lnTo>
                    <a:lnTo>
                      <a:pt x="111" y="129"/>
                    </a:lnTo>
                    <a:lnTo>
                      <a:pt x="96" y="101"/>
                    </a:lnTo>
                    <a:lnTo>
                      <a:pt x="55" y="24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27" y="2"/>
                    </a:lnTo>
                    <a:lnTo>
                      <a:pt x="14" y="6"/>
                    </a:lnTo>
                    <a:lnTo>
                      <a:pt x="5" y="11"/>
                    </a:lnTo>
                    <a:lnTo>
                      <a:pt x="0" y="13"/>
                    </a:lnTo>
                    <a:lnTo>
                      <a:pt x="14" y="24"/>
                    </a:lnTo>
                    <a:lnTo>
                      <a:pt x="24" y="37"/>
                    </a:lnTo>
                    <a:lnTo>
                      <a:pt x="28" y="49"/>
                    </a:lnTo>
                    <a:lnTo>
                      <a:pt x="28" y="60"/>
                    </a:lnTo>
                    <a:lnTo>
                      <a:pt x="27" y="65"/>
                    </a:lnTo>
                    <a:lnTo>
                      <a:pt x="21" y="99"/>
                    </a:lnTo>
                    <a:lnTo>
                      <a:pt x="47" y="144"/>
                    </a:lnTo>
                    <a:lnTo>
                      <a:pt x="51" y="151"/>
                    </a:lnTo>
                    <a:lnTo>
                      <a:pt x="61" y="164"/>
                    </a:lnTo>
                    <a:lnTo>
                      <a:pt x="72" y="179"/>
                    </a:lnTo>
                    <a:lnTo>
                      <a:pt x="80" y="192"/>
                    </a:lnTo>
                    <a:lnTo>
                      <a:pt x="87" y="202"/>
                    </a:lnTo>
                    <a:lnTo>
                      <a:pt x="94" y="211"/>
                    </a:lnTo>
                    <a:lnTo>
                      <a:pt x="100" y="217"/>
                    </a:lnTo>
                    <a:lnTo>
                      <a:pt x="101" y="220"/>
                    </a:lnTo>
                    <a:lnTo>
                      <a:pt x="90" y="237"/>
                    </a:lnTo>
                    <a:lnTo>
                      <a:pt x="76" y="220"/>
                    </a:lnTo>
                    <a:lnTo>
                      <a:pt x="61" y="194"/>
                    </a:lnTo>
                    <a:lnTo>
                      <a:pt x="30" y="164"/>
                    </a:lnTo>
                    <a:lnTo>
                      <a:pt x="27" y="164"/>
                    </a:lnTo>
                    <a:lnTo>
                      <a:pt x="19" y="164"/>
                    </a:lnTo>
                    <a:lnTo>
                      <a:pt x="10" y="168"/>
                    </a:lnTo>
                    <a:lnTo>
                      <a:pt x="5" y="179"/>
                    </a:lnTo>
                    <a:lnTo>
                      <a:pt x="5" y="189"/>
                    </a:lnTo>
                    <a:lnTo>
                      <a:pt x="7" y="196"/>
                    </a:lnTo>
                    <a:lnTo>
                      <a:pt x="12" y="200"/>
                    </a:lnTo>
                    <a:lnTo>
                      <a:pt x="13" y="200"/>
                    </a:lnTo>
                    <a:lnTo>
                      <a:pt x="14" y="202"/>
                    </a:lnTo>
                    <a:lnTo>
                      <a:pt x="19" y="207"/>
                    </a:lnTo>
                    <a:lnTo>
                      <a:pt x="26" y="211"/>
                    </a:lnTo>
                    <a:lnTo>
                      <a:pt x="33" y="220"/>
                    </a:lnTo>
                    <a:lnTo>
                      <a:pt x="41" y="226"/>
                    </a:lnTo>
                    <a:lnTo>
                      <a:pt x="47" y="235"/>
                    </a:lnTo>
                    <a:lnTo>
                      <a:pt x="52" y="241"/>
                    </a:lnTo>
                    <a:lnTo>
                      <a:pt x="55" y="248"/>
                    </a:lnTo>
                    <a:lnTo>
                      <a:pt x="59" y="256"/>
                    </a:lnTo>
                    <a:lnTo>
                      <a:pt x="65" y="267"/>
                    </a:lnTo>
                    <a:lnTo>
                      <a:pt x="69" y="276"/>
                    </a:lnTo>
                    <a:lnTo>
                      <a:pt x="71" y="278"/>
                    </a:lnTo>
                    <a:lnTo>
                      <a:pt x="113" y="293"/>
                    </a:lnTo>
                    <a:lnTo>
                      <a:pt x="114" y="295"/>
                    </a:lnTo>
                    <a:lnTo>
                      <a:pt x="120" y="301"/>
                    </a:lnTo>
                    <a:lnTo>
                      <a:pt x="127" y="310"/>
                    </a:lnTo>
                    <a:lnTo>
                      <a:pt x="137" y="321"/>
                    </a:lnTo>
                    <a:lnTo>
                      <a:pt x="141" y="325"/>
                    </a:lnTo>
                    <a:lnTo>
                      <a:pt x="145" y="332"/>
                    </a:lnTo>
                    <a:lnTo>
                      <a:pt x="146" y="338"/>
                    </a:lnTo>
                    <a:lnTo>
                      <a:pt x="149" y="342"/>
                    </a:lnTo>
                    <a:lnTo>
                      <a:pt x="163" y="349"/>
                    </a:lnTo>
                    <a:lnTo>
                      <a:pt x="177" y="390"/>
                    </a:lnTo>
                    <a:lnTo>
                      <a:pt x="181" y="394"/>
                    </a:lnTo>
                    <a:lnTo>
                      <a:pt x="188" y="398"/>
                    </a:lnTo>
                    <a:lnTo>
                      <a:pt x="196" y="403"/>
                    </a:lnTo>
                    <a:lnTo>
                      <a:pt x="205" y="407"/>
                    </a:lnTo>
                    <a:lnTo>
                      <a:pt x="212" y="409"/>
                    </a:lnTo>
                    <a:lnTo>
                      <a:pt x="221" y="411"/>
                    </a:lnTo>
                    <a:lnTo>
                      <a:pt x="229" y="411"/>
                    </a:lnTo>
                    <a:lnTo>
                      <a:pt x="238" y="411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Freeform 83"/>
              <p:cNvSpPr>
                <a:spLocks/>
              </p:cNvSpPr>
              <p:nvPr/>
            </p:nvSpPr>
            <p:spPr bwMode="auto">
              <a:xfrm>
                <a:off x="6672263" y="3213100"/>
                <a:ext cx="506413" cy="382588"/>
              </a:xfrm>
              <a:custGeom>
                <a:avLst/>
                <a:gdLst/>
                <a:ahLst/>
                <a:cxnLst>
                  <a:cxn ang="0">
                    <a:pos x="7" y="19"/>
                  </a:cxn>
                  <a:cxn ang="0">
                    <a:pos x="10" y="19"/>
                  </a:cxn>
                  <a:cxn ang="0">
                    <a:pos x="17" y="21"/>
                  </a:cxn>
                  <a:cxn ang="0">
                    <a:pos x="29" y="21"/>
                  </a:cxn>
                  <a:cxn ang="0">
                    <a:pos x="41" y="26"/>
                  </a:cxn>
                  <a:cxn ang="0">
                    <a:pos x="54" y="30"/>
                  </a:cxn>
                  <a:cxn ang="0">
                    <a:pos x="68" y="34"/>
                  </a:cxn>
                  <a:cxn ang="0">
                    <a:pos x="79" y="43"/>
                  </a:cxn>
                  <a:cxn ang="0">
                    <a:pos x="89" y="52"/>
                  </a:cxn>
                  <a:cxn ang="0">
                    <a:pos x="97" y="62"/>
                  </a:cxn>
                  <a:cxn ang="0">
                    <a:pos x="106" y="75"/>
                  </a:cxn>
                  <a:cxn ang="0">
                    <a:pos x="114" y="88"/>
                  </a:cxn>
                  <a:cxn ang="0">
                    <a:pos x="124" y="101"/>
                  </a:cxn>
                  <a:cxn ang="0">
                    <a:pos x="132" y="114"/>
                  </a:cxn>
                  <a:cxn ang="0">
                    <a:pos x="142" y="127"/>
                  </a:cxn>
                  <a:cxn ang="0">
                    <a:pos x="151" y="136"/>
                  </a:cxn>
                  <a:cxn ang="0">
                    <a:pos x="159" y="142"/>
                  </a:cxn>
                  <a:cxn ang="0">
                    <a:pos x="168" y="148"/>
                  </a:cxn>
                  <a:cxn ang="0">
                    <a:pos x="175" y="155"/>
                  </a:cxn>
                  <a:cxn ang="0">
                    <a:pos x="182" y="164"/>
                  </a:cxn>
                  <a:cxn ang="0">
                    <a:pos x="189" y="174"/>
                  </a:cxn>
                  <a:cxn ang="0">
                    <a:pos x="194" y="183"/>
                  </a:cxn>
                  <a:cxn ang="0">
                    <a:pos x="198" y="192"/>
                  </a:cxn>
                  <a:cxn ang="0">
                    <a:pos x="201" y="196"/>
                  </a:cxn>
                  <a:cxn ang="0">
                    <a:pos x="203" y="198"/>
                  </a:cxn>
                  <a:cxn ang="0">
                    <a:pos x="211" y="241"/>
                  </a:cxn>
                  <a:cxn ang="0">
                    <a:pos x="319" y="196"/>
                  </a:cxn>
                  <a:cxn ang="0">
                    <a:pos x="316" y="192"/>
                  </a:cxn>
                  <a:cxn ang="0">
                    <a:pos x="308" y="179"/>
                  </a:cxn>
                  <a:cxn ang="0">
                    <a:pos x="297" y="164"/>
                  </a:cxn>
                  <a:cxn ang="0">
                    <a:pos x="285" y="151"/>
                  </a:cxn>
                  <a:cxn ang="0">
                    <a:pos x="278" y="144"/>
                  </a:cxn>
                  <a:cxn ang="0">
                    <a:pos x="267" y="133"/>
                  </a:cxn>
                  <a:cxn ang="0">
                    <a:pos x="253" y="123"/>
                  </a:cxn>
                  <a:cxn ang="0">
                    <a:pos x="239" y="110"/>
                  </a:cxn>
                  <a:cxn ang="0">
                    <a:pos x="224" y="99"/>
                  </a:cxn>
                  <a:cxn ang="0">
                    <a:pos x="211" y="88"/>
                  </a:cxn>
                  <a:cxn ang="0">
                    <a:pos x="200" y="80"/>
                  </a:cxn>
                  <a:cxn ang="0">
                    <a:pos x="191" y="73"/>
                  </a:cxn>
                  <a:cxn ang="0">
                    <a:pos x="184" y="69"/>
                  </a:cxn>
                  <a:cxn ang="0">
                    <a:pos x="173" y="62"/>
                  </a:cxn>
                  <a:cxn ang="0">
                    <a:pos x="162" y="56"/>
                  </a:cxn>
                  <a:cxn ang="0">
                    <a:pos x="148" y="47"/>
                  </a:cxn>
                  <a:cxn ang="0">
                    <a:pos x="135" y="41"/>
                  </a:cxn>
                  <a:cxn ang="0">
                    <a:pos x="123" y="34"/>
                  </a:cxn>
                  <a:cxn ang="0">
                    <a:pos x="114" y="30"/>
                  </a:cxn>
                  <a:cxn ang="0">
                    <a:pos x="109" y="28"/>
                  </a:cxn>
                  <a:cxn ang="0">
                    <a:pos x="103" y="26"/>
                  </a:cxn>
                  <a:cxn ang="0">
                    <a:pos x="90" y="24"/>
                  </a:cxn>
                  <a:cxn ang="0">
                    <a:pos x="73" y="17"/>
                  </a:cxn>
                  <a:cxn ang="0">
                    <a:pos x="57" y="13"/>
                  </a:cxn>
                  <a:cxn ang="0">
                    <a:pos x="38" y="8"/>
                  </a:cxn>
                  <a:cxn ang="0">
                    <a:pos x="23" y="4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5"/>
                  </a:cxn>
                  <a:cxn ang="0">
                    <a:pos x="7" y="19"/>
                  </a:cxn>
                </a:cxnLst>
                <a:rect l="0" t="0" r="r" b="b"/>
                <a:pathLst>
                  <a:path w="319" h="241">
                    <a:moveTo>
                      <a:pt x="7" y="19"/>
                    </a:moveTo>
                    <a:lnTo>
                      <a:pt x="10" y="19"/>
                    </a:lnTo>
                    <a:lnTo>
                      <a:pt x="17" y="21"/>
                    </a:lnTo>
                    <a:lnTo>
                      <a:pt x="29" y="21"/>
                    </a:lnTo>
                    <a:lnTo>
                      <a:pt x="41" y="26"/>
                    </a:lnTo>
                    <a:lnTo>
                      <a:pt x="54" y="30"/>
                    </a:lnTo>
                    <a:lnTo>
                      <a:pt x="68" y="34"/>
                    </a:lnTo>
                    <a:lnTo>
                      <a:pt x="79" y="43"/>
                    </a:lnTo>
                    <a:lnTo>
                      <a:pt x="89" y="52"/>
                    </a:lnTo>
                    <a:lnTo>
                      <a:pt x="97" y="62"/>
                    </a:lnTo>
                    <a:lnTo>
                      <a:pt x="106" y="75"/>
                    </a:lnTo>
                    <a:lnTo>
                      <a:pt x="114" y="88"/>
                    </a:lnTo>
                    <a:lnTo>
                      <a:pt x="124" y="101"/>
                    </a:lnTo>
                    <a:lnTo>
                      <a:pt x="132" y="114"/>
                    </a:lnTo>
                    <a:lnTo>
                      <a:pt x="142" y="127"/>
                    </a:lnTo>
                    <a:lnTo>
                      <a:pt x="151" y="136"/>
                    </a:lnTo>
                    <a:lnTo>
                      <a:pt x="159" y="142"/>
                    </a:lnTo>
                    <a:lnTo>
                      <a:pt x="168" y="148"/>
                    </a:lnTo>
                    <a:lnTo>
                      <a:pt x="175" y="155"/>
                    </a:lnTo>
                    <a:lnTo>
                      <a:pt x="182" y="164"/>
                    </a:lnTo>
                    <a:lnTo>
                      <a:pt x="189" y="174"/>
                    </a:lnTo>
                    <a:lnTo>
                      <a:pt x="194" y="183"/>
                    </a:lnTo>
                    <a:lnTo>
                      <a:pt x="198" y="192"/>
                    </a:lnTo>
                    <a:lnTo>
                      <a:pt x="201" y="196"/>
                    </a:lnTo>
                    <a:lnTo>
                      <a:pt x="203" y="198"/>
                    </a:lnTo>
                    <a:lnTo>
                      <a:pt x="211" y="241"/>
                    </a:lnTo>
                    <a:lnTo>
                      <a:pt x="319" y="196"/>
                    </a:lnTo>
                    <a:lnTo>
                      <a:pt x="316" y="192"/>
                    </a:lnTo>
                    <a:lnTo>
                      <a:pt x="308" y="179"/>
                    </a:lnTo>
                    <a:lnTo>
                      <a:pt x="297" y="164"/>
                    </a:lnTo>
                    <a:lnTo>
                      <a:pt x="285" y="151"/>
                    </a:lnTo>
                    <a:lnTo>
                      <a:pt x="278" y="144"/>
                    </a:lnTo>
                    <a:lnTo>
                      <a:pt x="267" y="133"/>
                    </a:lnTo>
                    <a:lnTo>
                      <a:pt x="253" y="123"/>
                    </a:lnTo>
                    <a:lnTo>
                      <a:pt x="239" y="110"/>
                    </a:lnTo>
                    <a:lnTo>
                      <a:pt x="224" y="99"/>
                    </a:lnTo>
                    <a:lnTo>
                      <a:pt x="211" y="88"/>
                    </a:lnTo>
                    <a:lnTo>
                      <a:pt x="200" y="80"/>
                    </a:lnTo>
                    <a:lnTo>
                      <a:pt x="191" y="73"/>
                    </a:lnTo>
                    <a:lnTo>
                      <a:pt x="184" y="69"/>
                    </a:lnTo>
                    <a:lnTo>
                      <a:pt x="173" y="62"/>
                    </a:lnTo>
                    <a:lnTo>
                      <a:pt x="162" y="56"/>
                    </a:lnTo>
                    <a:lnTo>
                      <a:pt x="148" y="47"/>
                    </a:lnTo>
                    <a:lnTo>
                      <a:pt x="135" y="41"/>
                    </a:lnTo>
                    <a:lnTo>
                      <a:pt x="123" y="34"/>
                    </a:lnTo>
                    <a:lnTo>
                      <a:pt x="114" y="30"/>
                    </a:lnTo>
                    <a:lnTo>
                      <a:pt x="109" y="28"/>
                    </a:lnTo>
                    <a:lnTo>
                      <a:pt x="103" y="26"/>
                    </a:lnTo>
                    <a:lnTo>
                      <a:pt x="90" y="24"/>
                    </a:lnTo>
                    <a:lnTo>
                      <a:pt x="73" y="17"/>
                    </a:lnTo>
                    <a:lnTo>
                      <a:pt x="57" y="13"/>
                    </a:lnTo>
                    <a:lnTo>
                      <a:pt x="38" y="8"/>
                    </a:lnTo>
                    <a:lnTo>
                      <a:pt x="23" y="4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5"/>
                    </a:ln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Freeform 84"/>
              <p:cNvSpPr>
                <a:spLocks/>
              </p:cNvSpPr>
              <p:nvPr/>
            </p:nvSpPr>
            <p:spPr bwMode="auto">
              <a:xfrm>
                <a:off x="5872163" y="2549525"/>
                <a:ext cx="290513" cy="219075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9" y="32"/>
                  </a:cxn>
                  <a:cxn ang="0">
                    <a:pos x="14" y="19"/>
                  </a:cxn>
                  <a:cxn ang="0">
                    <a:pos x="23" y="7"/>
                  </a:cxn>
                  <a:cxn ang="0">
                    <a:pos x="31" y="0"/>
                  </a:cxn>
                  <a:cxn ang="0">
                    <a:pos x="41" y="0"/>
                  </a:cxn>
                  <a:cxn ang="0">
                    <a:pos x="52" y="0"/>
                  </a:cxn>
                  <a:cxn ang="0">
                    <a:pos x="61" y="2"/>
                  </a:cxn>
                  <a:cxn ang="0">
                    <a:pos x="64" y="2"/>
                  </a:cxn>
                  <a:cxn ang="0">
                    <a:pos x="86" y="2"/>
                  </a:cxn>
                  <a:cxn ang="0">
                    <a:pos x="113" y="15"/>
                  </a:cxn>
                  <a:cxn ang="0">
                    <a:pos x="135" y="52"/>
                  </a:cxn>
                  <a:cxn ang="0">
                    <a:pos x="166" y="88"/>
                  </a:cxn>
                  <a:cxn ang="0">
                    <a:pos x="179" y="91"/>
                  </a:cxn>
                  <a:cxn ang="0">
                    <a:pos x="183" y="127"/>
                  </a:cxn>
                  <a:cxn ang="0">
                    <a:pos x="174" y="136"/>
                  </a:cxn>
                  <a:cxn ang="0">
                    <a:pos x="162" y="138"/>
                  </a:cxn>
                  <a:cxn ang="0">
                    <a:pos x="145" y="119"/>
                  </a:cxn>
                  <a:cxn ang="0">
                    <a:pos x="118" y="82"/>
                  </a:cxn>
                  <a:cxn ang="0">
                    <a:pos x="110" y="58"/>
                  </a:cxn>
                  <a:cxn ang="0">
                    <a:pos x="107" y="60"/>
                  </a:cxn>
                  <a:cxn ang="0">
                    <a:pos x="101" y="65"/>
                  </a:cxn>
                  <a:cxn ang="0">
                    <a:pos x="94" y="69"/>
                  </a:cxn>
                  <a:cxn ang="0">
                    <a:pos x="87" y="73"/>
                  </a:cxn>
                  <a:cxn ang="0">
                    <a:pos x="80" y="78"/>
                  </a:cxn>
                  <a:cxn ang="0">
                    <a:pos x="73" y="84"/>
                  </a:cxn>
                  <a:cxn ang="0">
                    <a:pos x="66" y="91"/>
                  </a:cxn>
                  <a:cxn ang="0">
                    <a:pos x="64" y="93"/>
                  </a:cxn>
                  <a:cxn ang="0">
                    <a:pos x="28" y="93"/>
                  </a:cxn>
                  <a:cxn ang="0">
                    <a:pos x="9" y="67"/>
                  </a:cxn>
                  <a:cxn ang="0">
                    <a:pos x="6" y="67"/>
                  </a:cxn>
                  <a:cxn ang="0">
                    <a:pos x="2" y="65"/>
                  </a:cxn>
                  <a:cxn ang="0">
                    <a:pos x="0" y="58"/>
                  </a:cxn>
                  <a:cxn ang="0">
                    <a:pos x="6" y="39"/>
                  </a:cxn>
                </a:cxnLst>
                <a:rect l="0" t="0" r="r" b="b"/>
                <a:pathLst>
                  <a:path w="183" h="138">
                    <a:moveTo>
                      <a:pt x="6" y="39"/>
                    </a:moveTo>
                    <a:lnTo>
                      <a:pt x="9" y="32"/>
                    </a:lnTo>
                    <a:lnTo>
                      <a:pt x="14" y="19"/>
                    </a:lnTo>
                    <a:lnTo>
                      <a:pt x="23" y="7"/>
                    </a:lnTo>
                    <a:lnTo>
                      <a:pt x="31" y="0"/>
                    </a:lnTo>
                    <a:lnTo>
                      <a:pt x="41" y="0"/>
                    </a:lnTo>
                    <a:lnTo>
                      <a:pt x="52" y="0"/>
                    </a:lnTo>
                    <a:lnTo>
                      <a:pt x="61" y="2"/>
                    </a:lnTo>
                    <a:lnTo>
                      <a:pt x="64" y="2"/>
                    </a:lnTo>
                    <a:lnTo>
                      <a:pt x="86" y="2"/>
                    </a:lnTo>
                    <a:lnTo>
                      <a:pt x="113" y="15"/>
                    </a:lnTo>
                    <a:lnTo>
                      <a:pt x="135" y="52"/>
                    </a:lnTo>
                    <a:lnTo>
                      <a:pt x="166" y="88"/>
                    </a:lnTo>
                    <a:lnTo>
                      <a:pt x="179" y="91"/>
                    </a:lnTo>
                    <a:lnTo>
                      <a:pt x="183" y="127"/>
                    </a:lnTo>
                    <a:lnTo>
                      <a:pt x="174" y="136"/>
                    </a:lnTo>
                    <a:lnTo>
                      <a:pt x="162" y="138"/>
                    </a:lnTo>
                    <a:lnTo>
                      <a:pt x="145" y="119"/>
                    </a:lnTo>
                    <a:lnTo>
                      <a:pt x="118" y="82"/>
                    </a:lnTo>
                    <a:lnTo>
                      <a:pt x="110" y="58"/>
                    </a:lnTo>
                    <a:lnTo>
                      <a:pt x="107" y="60"/>
                    </a:lnTo>
                    <a:lnTo>
                      <a:pt x="101" y="65"/>
                    </a:lnTo>
                    <a:lnTo>
                      <a:pt x="94" y="69"/>
                    </a:lnTo>
                    <a:lnTo>
                      <a:pt x="87" y="73"/>
                    </a:lnTo>
                    <a:lnTo>
                      <a:pt x="80" y="78"/>
                    </a:lnTo>
                    <a:lnTo>
                      <a:pt x="73" y="84"/>
                    </a:lnTo>
                    <a:lnTo>
                      <a:pt x="66" y="91"/>
                    </a:lnTo>
                    <a:lnTo>
                      <a:pt x="64" y="93"/>
                    </a:lnTo>
                    <a:lnTo>
                      <a:pt x="28" y="93"/>
                    </a:lnTo>
                    <a:lnTo>
                      <a:pt x="9" y="67"/>
                    </a:lnTo>
                    <a:lnTo>
                      <a:pt x="6" y="67"/>
                    </a:lnTo>
                    <a:lnTo>
                      <a:pt x="2" y="65"/>
                    </a:lnTo>
                    <a:lnTo>
                      <a:pt x="0" y="58"/>
                    </a:lnTo>
                    <a:lnTo>
                      <a:pt x="6" y="39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Freeform 85"/>
              <p:cNvSpPr>
                <a:spLocks/>
              </p:cNvSpPr>
              <p:nvPr/>
            </p:nvSpPr>
            <p:spPr bwMode="auto">
              <a:xfrm>
                <a:off x="6115051" y="2792413"/>
                <a:ext cx="115888" cy="65088"/>
              </a:xfrm>
              <a:custGeom>
                <a:avLst/>
                <a:gdLst/>
                <a:ahLst/>
                <a:cxnLst>
                  <a:cxn ang="0">
                    <a:pos x="55" y="4"/>
                  </a:cxn>
                  <a:cxn ang="0">
                    <a:pos x="54" y="4"/>
                  </a:cxn>
                  <a:cxn ang="0">
                    <a:pos x="50" y="2"/>
                  </a:cxn>
                  <a:cxn ang="0">
                    <a:pos x="43" y="4"/>
                  </a:cxn>
                  <a:cxn ang="0">
                    <a:pos x="36" y="6"/>
                  </a:cxn>
                  <a:cxn ang="0">
                    <a:pos x="27" y="11"/>
                  </a:cxn>
                  <a:cxn ang="0">
                    <a:pos x="21" y="15"/>
                  </a:cxn>
                  <a:cxn ang="0">
                    <a:pos x="17" y="19"/>
                  </a:cxn>
                  <a:cxn ang="0">
                    <a:pos x="16" y="22"/>
                  </a:cxn>
                  <a:cxn ang="0">
                    <a:pos x="0" y="26"/>
                  </a:cxn>
                  <a:cxn ang="0">
                    <a:pos x="33" y="41"/>
                  </a:cxn>
                  <a:cxn ang="0">
                    <a:pos x="62" y="22"/>
                  </a:cxn>
                  <a:cxn ang="0">
                    <a:pos x="73" y="0"/>
                  </a:cxn>
                  <a:cxn ang="0">
                    <a:pos x="55" y="4"/>
                  </a:cxn>
                </a:cxnLst>
                <a:rect l="0" t="0" r="r" b="b"/>
                <a:pathLst>
                  <a:path w="73" h="41">
                    <a:moveTo>
                      <a:pt x="55" y="4"/>
                    </a:moveTo>
                    <a:lnTo>
                      <a:pt x="54" y="4"/>
                    </a:lnTo>
                    <a:lnTo>
                      <a:pt x="50" y="2"/>
                    </a:lnTo>
                    <a:lnTo>
                      <a:pt x="43" y="4"/>
                    </a:lnTo>
                    <a:lnTo>
                      <a:pt x="36" y="6"/>
                    </a:lnTo>
                    <a:lnTo>
                      <a:pt x="27" y="11"/>
                    </a:lnTo>
                    <a:lnTo>
                      <a:pt x="21" y="15"/>
                    </a:lnTo>
                    <a:lnTo>
                      <a:pt x="17" y="19"/>
                    </a:lnTo>
                    <a:lnTo>
                      <a:pt x="16" y="22"/>
                    </a:lnTo>
                    <a:lnTo>
                      <a:pt x="0" y="26"/>
                    </a:lnTo>
                    <a:lnTo>
                      <a:pt x="33" y="41"/>
                    </a:lnTo>
                    <a:lnTo>
                      <a:pt x="62" y="22"/>
                    </a:lnTo>
                    <a:lnTo>
                      <a:pt x="73" y="0"/>
                    </a:ln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Freeform 86"/>
              <p:cNvSpPr>
                <a:spLocks/>
              </p:cNvSpPr>
              <p:nvPr/>
            </p:nvSpPr>
            <p:spPr bwMode="auto">
              <a:xfrm>
                <a:off x="6107113" y="2508250"/>
                <a:ext cx="100013" cy="136525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4" y="22"/>
                  </a:cxn>
                  <a:cxn ang="0">
                    <a:pos x="12" y="11"/>
                  </a:cxn>
                  <a:cxn ang="0">
                    <a:pos x="24" y="2"/>
                  </a:cxn>
                  <a:cxn ang="0">
                    <a:pos x="36" y="0"/>
                  </a:cxn>
                  <a:cxn ang="0">
                    <a:pos x="46" y="5"/>
                  </a:cxn>
                  <a:cxn ang="0">
                    <a:pos x="50" y="11"/>
                  </a:cxn>
                  <a:cxn ang="0">
                    <a:pos x="50" y="13"/>
                  </a:cxn>
                  <a:cxn ang="0">
                    <a:pos x="50" y="15"/>
                  </a:cxn>
                  <a:cxn ang="0">
                    <a:pos x="63" y="52"/>
                  </a:cxn>
                  <a:cxn ang="0">
                    <a:pos x="62" y="76"/>
                  </a:cxn>
                  <a:cxn ang="0">
                    <a:pos x="59" y="78"/>
                  </a:cxn>
                  <a:cxn ang="0">
                    <a:pos x="52" y="82"/>
                  </a:cxn>
                  <a:cxn ang="0">
                    <a:pos x="45" y="86"/>
                  </a:cxn>
                  <a:cxn ang="0">
                    <a:pos x="38" y="86"/>
                  </a:cxn>
                  <a:cxn ang="0">
                    <a:pos x="32" y="84"/>
                  </a:cxn>
                  <a:cxn ang="0">
                    <a:pos x="26" y="84"/>
                  </a:cxn>
                  <a:cxn ang="0">
                    <a:pos x="21" y="82"/>
                  </a:cxn>
                  <a:cxn ang="0">
                    <a:pos x="19" y="82"/>
                  </a:cxn>
                  <a:cxn ang="0">
                    <a:pos x="0" y="43"/>
                  </a:cxn>
                  <a:cxn ang="0">
                    <a:pos x="1" y="26"/>
                  </a:cxn>
                </a:cxnLst>
                <a:rect l="0" t="0" r="r" b="b"/>
                <a:pathLst>
                  <a:path w="63" h="86">
                    <a:moveTo>
                      <a:pt x="1" y="26"/>
                    </a:moveTo>
                    <a:lnTo>
                      <a:pt x="4" y="22"/>
                    </a:lnTo>
                    <a:lnTo>
                      <a:pt x="12" y="11"/>
                    </a:lnTo>
                    <a:lnTo>
                      <a:pt x="24" y="2"/>
                    </a:lnTo>
                    <a:lnTo>
                      <a:pt x="36" y="0"/>
                    </a:lnTo>
                    <a:lnTo>
                      <a:pt x="46" y="5"/>
                    </a:lnTo>
                    <a:lnTo>
                      <a:pt x="50" y="11"/>
                    </a:lnTo>
                    <a:lnTo>
                      <a:pt x="50" y="13"/>
                    </a:lnTo>
                    <a:lnTo>
                      <a:pt x="50" y="15"/>
                    </a:lnTo>
                    <a:lnTo>
                      <a:pt x="63" y="52"/>
                    </a:lnTo>
                    <a:lnTo>
                      <a:pt x="62" y="76"/>
                    </a:lnTo>
                    <a:lnTo>
                      <a:pt x="59" y="78"/>
                    </a:lnTo>
                    <a:lnTo>
                      <a:pt x="52" y="82"/>
                    </a:lnTo>
                    <a:lnTo>
                      <a:pt x="45" y="86"/>
                    </a:lnTo>
                    <a:lnTo>
                      <a:pt x="38" y="86"/>
                    </a:lnTo>
                    <a:lnTo>
                      <a:pt x="32" y="84"/>
                    </a:lnTo>
                    <a:lnTo>
                      <a:pt x="26" y="84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0" y="43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Freeform 87"/>
              <p:cNvSpPr>
                <a:spLocks/>
              </p:cNvSpPr>
              <p:nvPr/>
            </p:nvSpPr>
            <p:spPr bwMode="auto">
              <a:xfrm>
                <a:off x="6124576" y="3651250"/>
                <a:ext cx="122238" cy="327025"/>
              </a:xfrm>
              <a:custGeom>
                <a:avLst/>
                <a:gdLst/>
                <a:ahLst/>
                <a:cxnLst>
                  <a:cxn ang="0">
                    <a:pos x="1" y="30"/>
                  </a:cxn>
                  <a:cxn ang="0">
                    <a:pos x="6" y="38"/>
                  </a:cxn>
                  <a:cxn ang="0">
                    <a:pos x="13" y="58"/>
                  </a:cxn>
                  <a:cxn ang="0">
                    <a:pos x="18" y="84"/>
                  </a:cxn>
                  <a:cxn ang="0">
                    <a:pos x="18" y="107"/>
                  </a:cxn>
                  <a:cxn ang="0">
                    <a:pos x="15" y="129"/>
                  </a:cxn>
                  <a:cxn ang="0">
                    <a:pos x="15" y="150"/>
                  </a:cxn>
                  <a:cxn ang="0">
                    <a:pos x="17" y="170"/>
                  </a:cxn>
                  <a:cxn ang="0">
                    <a:pos x="18" y="176"/>
                  </a:cxn>
                  <a:cxn ang="0">
                    <a:pos x="25" y="206"/>
                  </a:cxn>
                  <a:cxn ang="0">
                    <a:pos x="77" y="191"/>
                  </a:cxn>
                  <a:cxn ang="0">
                    <a:pos x="72" y="180"/>
                  </a:cxn>
                  <a:cxn ang="0">
                    <a:pos x="60" y="157"/>
                  </a:cxn>
                  <a:cxn ang="0">
                    <a:pos x="49" y="129"/>
                  </a:cxn>
                  <a:cxn ang="0">
                    <a:pos x="44" y="107"/>
                  </a:cxn>
                  <a:cxn ang="0">
                    <a:pos x="45" y="92"/>
                  </a:cxn>
                  <a:cxn ang="0">
                    <a:pos x="45" y="77"/>
                  </a:cxn>
                  <a:cxn ang="0">
                    <a:pos x="45" y="66"/>
                  </a:cxn>
                  <a:cxn ang="0">
                    <a:pos x="41" y="56"/>
                  </a:cxn>
                  <a:cxn ang="0">
                    <a:pos x="32" y="43"/>
                  </a:cxn>
                  <a:cxn ang="0">
                    <a:pos x="21" y="23"/>
                  </a:cxn>
                  <a:cxn ang="0">
                    <a:pos x="13" y="6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0" y="10"/>
                  </a:cxn>
                  <a:cxn ang="0">
                    <a:pos x="1" y="30"/>
                  </a:cxn>
                </a:cxnLst>
                <a:rect l="0" t="0" r="r" b="b"/>
                <a:pathLst>
                  <a:path w="77" h="206">
                    <a:moveTo>
                      <a:pt x="1" y="30"/>
                    </a:moveTo>
                    <a:lnTo>
                      <a:pt x="6" y="38"/>
                    </a:lnTo>
                    <a:lnTo>
                      <a:pt x="13" y="58"/>
                    </a:lnTo>
                    <a:lnTo>
                      <a:pt x="18" y="84"/>
                    </a:lnTo>
                    <a:lnTo>
                      <a:pt x="18" y="107"/>
                    </a:lnTo>
                    <a:lnTo>
                      <a:pt x="15" y="129"/>
                    </a:lnTo>
                    <a:lnTo>
                      <a:pt x="15" y="150"/>
                    </a:lnTo>
                    <a:lnTo>
                      <a:pt x="17" y="170"/>
                    </a:lnTo>
                    <a:lnTo>
                      <a:pt x="18" y="176"/>
                    </a:lnTo>
                    <a:lnTo>
                      <a:pt x="25" y="206"/>
                    </a:lnTo>
                    <a:lnTo>
                      <a:pt x="77" y="191"/>
                    </a:lnTo>
                    <a:lnTo>
                      <a:pt x="72" y="180"/>
                    </a:lnTo>
                    <a:lnTo>
                      <a:pt x="60" y="157"/>
                    </a:lnTo>
                    <a:lnTo>
                      <a:pt x="49" y="129"/>
                    </a:lnTo>
                    <a:lnTo>
                      <a:pt x="44" y="107"/>
                    </a:lnTo>
                    <a:lnTo>
                      <a:pt x="45" y="92"/>
                    </a:lnTo>
                    <a:lnTo>
                      <a:pt x="45" y="77"/>
                    </a:lnTo>
                    <a:lnTo>
                      <a:pt x="45" y="66"/>
                    </a:lnTo>
                    <a:lnTo>
                      <a:pt x="41" y="56"/>
                    </a:lnTo>
                    <a:lnTo>
                      <a:pt x="32" y="43"/>
                    </a:lnTo>
                    <a:lnTo>
                      <a:pt x="21" y="23"/>
                    </a:lnTo>
                    <a:lnTo>
                      <a:pt x="13" y="6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0" y="10"/>
                    </a:lnTo>
                    <a:lnTo>
                      <a:pt x="1" y="30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Freeform 88"/>
              <p:cNvSpPr>
                <a:spLocks/>
              </p:cNvSpPr>
              <p:nvPr/>
            </p:nvSpPr>
            <p:spPr bwMode="auto">
              <a:xfrm>
                <a:off x="6256338" y="3408363"/>
                <a:ext cx="209550" cy="430213"/>
              </a:xfrm>
              <a:custGeom>
                <a:avLst/>
                <a:gdLst/>
                <a:ahLst/>
                <a:cxnLst>
                  <a:cxn ang="0">
                    <a:pos x="43" y="23"/>
                  </a:cxn>
                  <a:cxn ang="0">
                    <a:pos x="38" y="17"/>
                  </a:cxn>
                  <a:cxn ang="0">
                    <a:pos x="25" y="6"/>
                  </a:cxn>
                  <a:cxn ang="0">
                    <a:pos x="13" y="0"/>
                  </a:cxn>
                  <a:cxn ang="0">
                    <a:pos x="8" y="13"/>
                  </a:cxn>
                  <a:cxn ang="0">
                    <a:pos x="11" y="41"/>
                  </a:cxn>
                  <a:cxn ang="0">
                    <a:pos x="15" y="73"/>
                  </a:cxn>
                  <a:cxn ang="0">
                    <a:pos x="15" y="103"/>
                  </a:cxn>
                  <a:cxn ang="0">
                    <a:pos x="10" y="125"/>
                  </a:cxn>
                  <a:cxn ang="0">
                    <a:pos x="4" y="144"/>
                  </a:cxn>
                  <a:cxn ang="0">
                    <a:pos x="1" y="168"/>
                  </a:cxn>
                  <a:cxn ang="0">
                    <a:pos x="0" y="191"/>
                  </a:cxn>
                  <a:cxn ang="0">
                    <a:pos x="0" y="213"/>
                  </a:cxn>
                  <a:cxn ang="0">
                    <a:pos x="3" y="234"/>
                  </a:cxn>
                  <a:cxn ang="0">
                    <a:pos x="10" y="252"/>
                  </a:cxn>
                  <a:cxn ang="0">
                    <a:pos x="15" y="267"/>
                  </a:cxn>
                  <a:cxn ang="0">
                    <a:pos x="18" y="271"/>
                  </a:cxn>
                  <a:cxn ang="0">
                    <a:pos x="70" y="269"/>
                  </a:cxn>
                  <a:cxn ang="0">
                    <a:pos x="132" y="221"/>
                  </a:cxn>
                  <a:cxn ang="0">
                    <a:pos x="129" y="215"/>
                  </a:cxn>
                  <a:cxn ang="0">
                    <a:pos x="122" y="198"/>
                  </a:cxn>
                  <a:cxn ang="0">
                    <a:pos x="112" y="172"/>
                  </a:cxn>
                  <a:cxn ang="0">
                    <a:pos x="98" y="140"/>
                  </a:cxn>
                  <a:cxn ang="0">
                    <a:pos x="84" y="107"/>
                  </a:cxn>
                  <a:cxn ang="0">
                    <a:pos x="70" y="75"/>
                  </a:cxn>
                  <a:cxn ang="0">
                    <a:pos x="56" y="45"/>
                  </a:cxn>
                  <a:cxn ang="0">
                    <a:pos x="43" y="23"/>
                  </a:cxn>
                </a:cxnLst>
                <a:rect l="0" t="0" r="r" b="b"/>
                <a:pathLst>
                  <a:path w="132" h="271">
                    <a:moveTo>
                      <a:pt x="43" y="23"/>
                    </a:moveTo>
                    <a:lnTo>
                      <a:pt x="38" y="17"/>
                    </a:lnTo>
                    <a:lnTo>
                      <a:pt x="25" y="6"/>
                    </a:lnTo>
                    <a:lnTo>
                      <a:pt x="13" y="0"/>
                    </a:lnTo>
                    <a:lnTo>
                      <a:pt x="8" y="13"/>
                    </a:lnTo>
                    <a:lnTo>
                      <a:pt x="11" y="41"/>
                    </a:lnTo>
                    <a:lnTo>
                      <a:pt x="15" y="73"/>
                    </a:lnTo>
                    <a:lnTo>
                      <a:pt x="15" y="103"/>
                    </a:lnTo>
                    <a:lnTo>
                      <a:pt x="10" y="125"/>
                    </a:lnTo>
                    <a:lnTo>
                      <a:pt x="4" y="144"/>
                    </a:lnTo>
                    <a:lnTo>
                      <a:pt x="1" y="168"/>
                    </a:lnTo>
                    <a:lnTo>
                      <a:pt x="0" y="191"/>
                    </a:lnTo>
                    <a:lnTo>
                      <a:pt x="0" y="213"/>
                    </a:lnTo>
                    <a:lnTo>
                      <a:pt x="3" y="234"/>
                    </a:lnTo>
                    <a:lnTo>
                      <a:pt x="10" y="252"/>
                    </a:lnTo>
                    <a:lnTo>
                      <a:pt x="15" y="267"/>
                    </a:lnTo>
                    <a:lnTo>
                      <a:pt x="18" y="271"/>
                    </a:lnTo>
                    <a:lnTo>
                      <a:pt x="70" y="269"/>
                    </a:lnTo>
                    <a:lnTo>
                      <a:pt x="132" y="221"/>
                    </a:lnTo>
                    <a:lnTo>
                      <a:pt x="129" y="215"/>
                    </a:lnTo>
                    <a:lnTo>
                      <a:pt x="122" y="198"/>
                    </a:lnTo>
                    <a:lnTo>
                      <a:pt x="112" y="172"/>
                    </a:lnTo>
                    <a:lnTo>
                      <a:pt x="98" y="140"/>
                    </a:lnTo>
                    <a:lnTo>
                      <a:pt x="84" y="107"/>
                    </a:lnTo>
                    <a:lnTo>
                      <a:pt x="70" y="75"/>
                    </a:lnTo>
                    <a:lnTo>
                      <a:pt x="56" y="45"/>
                    </a:lnTo>
                    <a:lnTo>
                      <a:pt x="43" y="23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Freeform 89"/>
              <p:cNvSpPr>
                <a:spLocks/>
              </p:cNvSpPr>
              <p:nvPr/>
            </p:nvSpPr>
            <p:spPr bwMode="auto">
              <a:xfrm>
                <a:off x="6753226" y="3192463"/>
                <a:ext cx="492125" cy="27622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15" y="6"/>
                  </a:cxn>
                  <a:cxn ang="0">
                    <a:pos x="31" y="13"/>
                  </a:cxn>
                  <a:cxn ang="0">
                    <a:pos x="49" y="17"/>
                  </a:cxn>
                  <a:cxn ang="0">
                    <a:pos x="67" y="24"/>
                  </a:cxn>
                  <a:cxn ang="0">
                    <a:pos x="84" y="30"/>
                  </a:cxn>
                  <a:cxn ang="0">
                    <a:pos x="98" y="34"/>
                  </a:cxn>
                  <a:cxn ang="0">
                    <a:pos x="107" y="39"/>
                  </a:cxn>
                  <a:cxn ang="0">
                    <a:pos x="112" y="41"/>
                  </a:cxn>
                  <a:cxn ang="0">
                    <a:pos x="121" y="47"/>
                  </a:cxn>
                  <a:cxn ang="0">
                    <a:pos x="131" y="54"/>
                  </a:cxn>
                  <a:cxn ang="0">
                    <a:pos x="140" y="60"/>
                  </a:cxn>
                  <a:cxn ang="0">
                    <a:pos x="152" y="69"/>
                  </a:cxn>
                  <a:cxn ang="0">
                    <a:pos x="161" y="77"/>
                  </a:cxn>
                  <a:cxn ang="0">
                    <a:pos x="170" y="84"/>
                  </a:cxn>
                  <a:cxn ang="0">
                    <a:pos x="178" y="90"/>
                  </a:cxn>
                  <a:cxn ang="0">
                    <a:pos x="187" y="97"/>
                  </a:cxn>
                  <a:cxn ang="0">
                    <a:pos x="199" y="105"/>
                  </a:cxn>
                  <a:cxn ang="0">
                    <a:pos x="212" y="116"/>
                  </a:cxn>
                  <a:cxn ang="0">
                    <a:pos x="226" y="125"/>
                  </a:cxn>
                  <a:cxn ang="0">
                    <a:pos x="239" y="133"/>
                  </a:cxn>
                  <a:cxn ang="0">
                    <a:pos x="249" y="142"/>
                  </a:cxn>
                  <a:cxn ang="0">
                    <a:pos x="256" y="146"/>
                  </a:cxn>
                  <a:cxn ang="0">
                    <a:pos x="258" y="149"/>
                  </a:cxn>
                  <a:cxn ang="0">
                    <a:pos x="295" y="174"/>
                  </a:cxn>
                  <a:cxn ang="0">
                    <a:pos x="310" y="161"/>
                  </a:cxn>
                  <a:cxn ang="0">
                    <a:pos x="309" y="159"/>
                  </a:cxn>
                  <a:cxn ang="0">
                    <a:pos x="303" y="155"/>
                  </a:cxn>
                  <a:cxn ang="0">
                    <a:pos x="298" y="149"/>
                  </a:cxn>
                  <a:cxn ang="0">
                    <a:pos x="289" y="140"/>
                  </a:cxn>
                  <a:cxn ang="0">
                    <a:pos x="279" y="131"/>
                  </a:cxn>
                  <a:cxn ang="0">
                    <a:pos x="270" y="123"/>
                  </a:cxn>
                  <a:cxn ang="0">
                    <a:pos x="261" y="116"/>
                  </a:cxn>
                  <a:cxn ang="0">
                    <a:pos x="254" y="112"/>
                  </a:cxn>
                  <a:cxn ang="0">
                    <a:pos x="243" y="108"/>
                  </a:cxn>
                  <a:cxn ang="0">
                    <a:pos x="226" y="97"/>
                  </a:cxn>
                  <a:cxn ang="0">
                    <a:pos x="205" y="86"/>
                  </a:cxn>
                  <a:cxn ang="0">
                    <a:pos x="183" y="73"/>
                  </a:cxn>
                  <a:cxn ang="0">
                    <a:pos x="159" y="58"/>
                  </a:cxn>
                  <a:cxn ang="0">
                    <a:pos x="138" y="47"/>
                  </a:cxn>
                  <a:cxn ang="0">
                    <a:pos x="121" y="37"/>
                  </a:cxn>
                  <a:cxn ang="0">
                    <a:pos x="110" y="30"/>
                  </a:cxn>
                  <a:cxn ang="0">
                    <a:pos x="100" y="26"/>
                  </a:cxn>
                  <a:cxn ang="0">
                    <a:pos x="88" y="19"/>
                  </a:cxn>
                  <a:cxn ang="0">
                    <a:pos x="73" y="13"/>
                  </a:cxn>
                  <a:cxn ang="0">
                    <a:pos x="58" y="9"/>
                  </a:cxn>
                  <a:cxn ang="0">
                    <a:pos x="41" y="4"/>
                  </a:cxn>
                  <a:cxn ang="0">
                    <a:pos x="25" y="0"/>
                  </a:cxn>
                  <a:cxn ang="0">
                    <a:pos x="11" y="0"/>
                  </a:cxn>
                  <a:cxn ang="0">
                    <a:pos x="0" y="2"/>
                  </a:cxn>
                </a:cxnLst>
                <a:rect l="0" t="0" r="r" b="b"/>
                <a:pathLst>
                  <a:path w="310" h="174">
                    <a:moveTo>
                      <a:pt x="0" y="2"/>
                    </a:moveTo>
                    <a:lnTo>
                      <a:pt x="4" y="4"/>
                    </a:lnTo>
                    <a:lnTo>
                      <a:pt x="15" y="6"/>
                    </a:lnTo>
                    <a:lnTo>
                      <a:pt x="31" y="13"/>
                    </a:lnTo>
                    <a:lnTo>
                      <a:pt x="49" y="17"/>
                    </a:lnTo>
                    <a:lnTo>
                      <a:pt x="67" y="24"/>
                    </a:lnTo>
                    <a:lnTo>
                      <a:pt x="84" y="30"/>
                    </a:lnTo>
                    <a:lnTo>
                      <a:pt x="98" y="34"/>
                    </a:lnTo>
                    <a:lnTo>
                      <a:pt x="107" y="39"/>
                    </a:lnTo>
                    <a:lnTo>
                      <a:pt x="112" y="41"/>
                    </a:lnTo>
                    <a:lnTo>
                      <a:pt x="121" y="47"/>
                    </a:lnTo>
                    <a:lnTo>
                      <a:pt x="131" y="54"/>
                    </a:lnTo>
                    <a:lnTo>
                      <a:pt x="140" y="60"/>
                    </a:lnTo>
                    <a:lnTo>
                      <a:pt x="152" y="69"/>
                    </a:lnTo>
                    <a:lnTo>
                      <a:pt x="161" y="77"/>
                    </a:lnTo>
                    <a:lnTo>
                      <a:pt x="170" y="84"/>
                    </a:lnTo>
                    <a:lnTo>
                      <a:pt x="178" y="90"/>
                    </a:lnTo>
                    <a:lnTo>
                      <a:pt x="187" y="97"/>
                    </a:lnTo>
                    <a:lnTo>
                      <a:pt x="199" y="105"/>
                    </a:lnTo>
                    <a:lnTo>
                      <a:pt x="212" y="116"/>
                    </a:lnTo>
                    <a:lnTo>
                      <a:pt x="226" y="125"/>
                    </a:lnTo>
                    <a:lnTo>
                      <a:pt x="239" y="133"/>
                    </a:lnTo>
                    <a:lnTo>
                      <a:pt x="249" y="142"/>
                    </a:lnTo>
                    <a:lnTo>
                      <a:pt x="256" y="146"/>
                    </a:lnTo>
                    <a:lnTo>
                      <a:pt x="258" y="149"/>
                    </a:lnTo>
                    <a:lnTo>
                      <a:pt x="295" y="174"/>
                    </a:lnTo>
                    <a:lnTo>
                      <a:pt x="310" y="161"/>
                    </a:lnTo>
                    <a:lnTo>
                      <a:pt x="309" y="159"/>
                    </a:lnTo>
                    <a:lnTo>
                      <a:pt x="303" y="155"/>
                    </a:lnTo>
                    <a:lnTo>
                      <a:pt x="298" y="149"/>
                    </a:lnTo>
                    <a:lnTo>
                      <a:pt x="289" y="140"/>
                    </a:lnTo>
                    <a:lnTo>
                      <a:pt x="279" y="131"/>
                    </a:lnTo>
                    <a:lnTo>
                      <a:pt x="270" y="123"/>
                    </a:lnTo>
                    <a:lnTo>
                      <a:pt x="261" y="116"/>
                    </a:lnTo>
                    <a:lnTo>
                      <a:pt x="254" y="112"/>
                    </a:lnTo>
                    <a:lnTo>
                      <a:pt x="243" y="108"/>
                    </a:lnTo>
                    <a:lnTo>
                      <a:pt x="226" y="97"/>
                    </a:lnTo>
                    <a:lnTo>
                      <a:pt x="205" y="86"/>
                    </a:lnTo>
                    <a:lnTo>
                      <a:pt x="183" y="73"/>
                    </a:lnTo>
                    <a:lnTo>
                      <a:pt x="159" y="58"/>
                    </a:lnTo>
                    <a:lnTo>
                      <a:pt x="138" y="47"/>
                    </a:lnTo>
                    <a:lnTo>
                      <a:pt x="121" y="37"/>
                    </a:lnTo>
                    <a:lnTo>
                      <a:pt x="110" y="30"/>
                    </a:lnTo>
                    <a:lnTo>
                      <a:pt x="100" y="26"/>
                    </a:lnTo>
                    <a:lnTo>
                      <a:pt x="88" y="19"/>
                    </a:lnTo>
                    <a:lnTo>
                      <a:pt x="73" y="13"/>
                    </a:lnTo>
                    <a:lnTo>
                      <a:pt x="58" y="9"/>
                    </a:lnTo>
                    <a:lnTo>
                      <a:pt x="41" y="4"/>
                    </a:lnTo>
                    <a:lnTo>
                      <a:pt x="25" y="0"/>
                    </a:lnTo>
                    <a:lnTo>
                      <a:pt x="1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Freeform 90"/>
              <p:cNvSpPr>
                <a:spLocks/>
              </p:cNvSpPr>
              <p:nvPr/>
            </p:nvSpPr>
            <p:spPr bwMode="auto">
              <a:xfrm>
                <a:off x="5932488" y="2427288"/>
                <a:ext cx="182563" cy="95250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4" y="6"/>
                  </a:cxn>
                  <a:cxn ang="0">
                    <a:pos x="9" y="8"/>
                  </a:cxn>
                  <a:cxn ang="0">
                    <a:pos x="3" y="12"/>
                  </a:cxn>
                  <a:cxn ang="0">
                    <a:pos x="0" y="21"/>
                  </a:cxn>
                  <a:cxn ang="0">
                    <a:pos x="0" y="32"/>
                  </a:cxn>
                  <a:cxn ang="0">
                    <a:pos x="2" y="45"/>
                  </a:cxn>
                  <a:cxn ang="0">
                    <a:pos x="3" y="51"/>
                  </a:cxn>
                  <a:cxn ang="0">
                    <a:pos x="3" y="56"/>
                  </a:cxn>
                  <a:cxn ang="0">
                    <a:pos x="6" y="56"/>
                  </a:cxn>
                  <a:cxn ang="0">
                    <a:pos x="12" y="58"/>
                  </a:cxn>
                  <a:cxn ang="0">
                    <a:pos x="19" y="60"/>
                  </a:cxn>
                  <a:cxn ang="0">
                    <a:pos x="27" y="60"/>
                  </a:cxn>
                  <a:cxn ang="0">
                    <a:pos x="31" y="60"/>
                  </a:cxn>
                  <a:cxn ang="0">
                    <a:pos x="38" y="60"/>
                  </a:cxn>
                  <a:cxn ang="0">
                    <a:pos x="45" y="60"/>
                  </a:cxn>
                  <a:cxn ang="0">
                    <a:pos x="54" y="60"/>
                  </a:cxn>
                  <a:cxn ang="0">
                    <a:pos x="61" y="60"/>
                  </a:cxn>
                  <a:cxn ang="0">
                    <a:pos x="66" y="60"/>
                  </a:cxn>
                  <a:cxn ang="0">
                    <a:pos x="70" y="60"/>
                  </a:cxn>
                  <a:cxn ang="0">
                    <a:pos x="72" y="60"/>
                  </a:cxn>
                  <a:cxn ang="0">
                    <a:pos x="106" y="51"/>
                  </a:cxn>
                  <a:cxn ang="0">
                    <a:pos x="115" y="34"/>
                  </a:cxn>
                  <a:cxn ang="0">
                    <a:pos x="90" y="4"/>
                  </a:cxn>
                  <a:cxn ang="0">
                    <a:pos x="87" y="4"/>
                  </a:cxn>
                  <a:cxn ang="0">
                    <a:pos x="82" y="2"/>
                  </a:cxn>
                  <a:cxn ang="0">
                    <a:pos x="73" y="0"/>
                  </a:cxn>
                  <a:cxn ang="0">
                    <a:pos x="62" y="0"/>
                  </a:cxn>
                  <a:cxn ang="0">
                    <a:pos x="49" y="0"/>
                  </a:cxn>
                  <a:cxn ang="0">
                    <a:pos x="38" y="0"/>
                  </a:cxn>
                  <a:cxn ang="0">
                    <a:pos x="27" y="2"/>
                  </a:cxn>
                  <a:cxn ang="0">
                    <a:pos x="17" y="6"/>
                  </a:cxn>
                </a:cxnLst>
                <a:rect l="0" t="0" r="r" b="b"/>
                <a:pathLst>
                  <a:path w="115" h="60">
                    <a:moveTo>
                      <a:pt x="17" y="6"/>
                    </a:moveTo>
                    <a:lnTo>
                      <a:pt x="14" y="6"/>
                    </a:lnTo>
                    <a:lnTo>
                      <a:pt x="9" y="8"/>
                    </a:lnTo>
                    <a:lnTo>
                      <a:pt x="3" y="12"/>
                    </a:lnTo>
                    <a:lnTo>
                      <a:pt x="0" y="21"/>
                    </a:lnTo>
                    <a:lnTo>
                      <a:pt x="0" y="32"/>
                    </a:lnTo>
                    <a:lnTo>
                      <a:pt x="2" y="45"/>
                    </a:lnTo>
                    <a:lnTo>
                      <a:pt x="3" y="51"/>
                    </a:lnTo>
                    <a:lnTo>
                      <a:pt x="3" y="56"/>
                    </a:lnTo>
                    <a:lnTo>
                      <a:pt x="6" y="56"/>
                    </a:lnTo>
                    <a:lnTo>
                      <a:pt x="12" y="58"/>
                    </a:lnTo>
                    <a:lnTo>
                      <a:pt x="19" y="60"/>
                    </a:lnTo>
                    <a:lnTo>
                      <a:pt x="27" y="60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60"/>
                    </a:lnTo>
                    <a:lnTo>
                      <a:pt x="54" y="60"/>
                    </a:lnTo>
                    <a:lnTo>
                      <a:pt x="61" y="60"/>
                    </a:lnTo>
                    <a:lnTo>
                      <a:pt x="66" y="60"/>
                    </a:lnTo>
                    <a:lnTo>
                      <a:pt x="70" y="60"/>
                    </a:lnTo>
                    <a:lnTo>
                      <a:pt x="72" y="60"/>
                    </a:lnTo>
                    <a:lnTo>
                      <a:pt x="106" y="51"/>
                    </a:lnTo>
                    <a:lnTo>
                      <a:pt x="115" y="34"/>
                    </a:lnTo>
                    <a:lnTo>
                      <a:pt x="90" y="4"/>
                    </a:lnTo>
                    <a:lnTo>
                      <a:pt x="87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7" y="2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Freeform 91"/>
              <p:cNvSpPr>
                <a:spLocks/>
              </p:cNvSpPr>
              <p:nvPr/>
            </p:nvSpPr>
            <p:spPr bwMode="auto">
              <a:xfrm>
                <a:off x="6007101" y="2720975"/>
                <a:ext cx="49213" cy="714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2" y="6"/>
                  </a:cxn>
                  <a:cxn ang="0">
                    <a:pos x="0" y="15"/>
                  </a:cxn>
                  <a:cxn ang="0">
                    <a:pos x="1" y="26"/>
                  </a:cxn>
                  <a:cxn ang="0">
                    <a:pos x="8" y="36"/>
                  </a:cxn>
                  <a:cxn ang="0">
                    <a:pos x="14" y="43"/>
                  </a:cxn>
                  <a:cxn ang="0">
                    <a:pos x="16" y="45"/>
                  </a:cxn>
                  <a:cxn ang="0">
                    <a:pos x="21" y="43"/>
                  </a:cxn>
                  <a:cxn ang="0">
                    <a:pos x="28" y="34"/>
                  </a:cxn>
                  <a:cxn ang="0">
                    <a:pos x="31" y="21"/>
                  </a:cxn>
                  <a:cxn ang="0">
                    <a:pos x="21" y="0"/>
                  </a:cxn>
                </a:cxnLst>
                <a:rect l="0" t="0" r="r" b="b"/>
                <a:pathLst>
                  <a:path w="31" h="45">
                    <a:moveTo>
                      <a:pt x="21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2" y="6"/>
                    </a:lnTo>
                    <a:lnTo>
                      <a:pt x="0" y="15"/>
                    </a:lnTo>
                    <a:lnTo>
                      <a:pt x="1" y="26"/>
                    </a:lnTo>
                    <a:lnTo>
                      <a:pt x="8" y="36"/>
                    </a:lnTo>
                    <a:lnTo>
                      <a:pt x="14" y="43"/>
                    </a:lnTo>
                    <a:lnTo>
                      <a:pt x="16" y="45"/>
                    </a:lnTo>
                    <a:lnTo>
                      <a:pt x="21" y="43"/>
                    </a:lnTo>
                    <a:lnTo>
                      <a:pt x="28" y="34"/>
                    </a:lnTo>
                    <a:lnTo>
                      <a:pt x="31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Freeform 92"/>
              <p:cNvSpPr>
                <a:spLocks/>
              </p:cNvSpPr>
              <p:nvPr/>
            </p:nvSpPr>
            <p:spPr bwMode="auto">
              <a:xfrm>
                <a:off x="6175376" y="2679700"/>
                <a:ext cx="41275" cy="58738"/>
              </a:xfrm>
              <a:custGeom>
                <a:avLst/>
                <a:gdLst/>
                <a:ahLst/>
                <a:cxnLst>
                  <a:cxn ang="0">
                    <a:pos x="19" y="6"/>
                  </a:cxn>
                  <a:cxn ang="0">
                    <a:pos x="13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3" y="17"/>
                  </a:cxn>
                  <a:cxn ang="0">
                    <a:pos x="10" y="26"/>
                  </a:cxn>
                  <a:cxn ang="0">
                    <a:pos x="16" y="34"/>
                  </a:cxn>
                  <a:cxn ang="0">
                    <a:pos x="19" y="37"/>
                  </a:cxn>
                  <a:cxn ang="0">
                    <a:pos x="21" y="34"/>
                  </a:cxn>
                  <a:cxn ang="0">
                    <a:pos x="26" y="28"/>
                  </a:cxn>
                  <a:cxn ang="0">
                    <a:pos x="26" y="17"/>
                  </a:cxn>
                  <a:cxn ang="0">
                    <a:pos x="19" y="6"/>
                  </a:cxn>
                </a:cxnLst>
                <a:rect l="0" t="0" r="r" b="b"/>
                <a:pathLst>
                  <a:path w="26" h="37">
                    <a:moveTo>
                      <a:pt x="19" y="6"/>
                    </a:moveTo>
                    <a:lnTo>
                      <a:pt x="13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3" y="17"/>
                    </a:lnTo>
                    <a:lnTo>
                      <a:pt x="10" y="26"/>
                    </a:lnTo>
                    <a:lnTo>
                      <a:pt x="16" y="34"/>
                    </a:lnTo>
                    <a:lnTo>
                      <a:pt x="19" y="37"/>
                    </a:lnTo>
                    <a:lnTo>
                      <a:pt x="21" y="34"/>
                    </a:lnTo>
                    <a:lnTo>
                      <a:pt x="26" y="28"/>
                    </a:lnTo>
                    <a:lnTo>
                      <a:pt x="26" y="17"/>
                    </a:lnTo>
                    <a:lnTo>
                      <a:pt x="19" y="6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Freeform 93"/>
              <p:cNvSpPr>
                <a:spLocks/>
              </p:cNvSpPr>
              <p:nvPr/>
            </p:nvSpPr>
            <p:spPr bwMode="auto">
              <a:xfrm>
                <a:off x="6200776" y="2905125"/>
                <a:ext cx="68263" cy="587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18" y="7"/>
                  </a:cxn>
                  <a:cxn ang="0">
                    <a:pos x="8" y="13"/>
                  </a:cxn>
                  <a:cxn ang="0">
                    <a:pos x="3" y="24"/>
                  </a:cxn>
                  <a:cxn ang="0">
                    <a:pos x="0" y="30"/>
                  </a:cxn>
                  <a:cxn ang="0">
                    <a:pos x="3" y="35"/>
                  </a:cxn>
                  <a:cxn ang="0">
                    <a:pos x="8" y="37"/>
                  </a:cxn>
                  <a:cxn ang="0">
                    <a:pos x="12" y="37"/>
                  </a:cxn>
                  <a:cxn ang="0">
                    <a:pos x="19" y="37"/>
                  </a:cxn>
                  <a:cxn ang="0">
                    <a:pos x="26" y="35"/>
                  </a:cxn>
                  <a:cxn ang="0">
                    <a:pos x="33" y="32"/>
                  </a:cxn>
                  <a:cxn ang="0">
                    <a:pos x="39" y="28"/>
                  </a:cxn>
                  <a:cxn ang="0">
                    <a:pos x="42" y="22"/>
                  </a:cxn>
                  <a:cxn ang="0">
                    <a:pos x="43" y="11"/>
                  </a:cxn>
                  <a:cxn ang="0">
                    <a:pos x="39" y="0"/>
                  </a:cxn>
                </a:cxnLst>
                <a:rect l="0" t="0" r="r" b="b"/>
                <a:pathLst>
                  <a:path w="43" h="37">
                    <a:moveTo>
                      <a:pt x="39" y="0"/>
                    </a:moveTo>
                    <a:lnTo>
                      <a:pt x="36" y="0"/>
                    </a:lnTo>
                    <a:lnTo>
                      <a:pt x="28" y="2"/>
                    </a:lnTo>
                    <a:lnTo>
                      <a:pt x="18" y="7"/>
                    </a:lnTo>
                    <a:lnTo>
                      <a:pt x="8" y="13"/>
                    </a:lnTo>
                    <a:lnTo>
                      <a:pt x="3" y="24"/>
                    </a:lnTo>
                    <a:lnTo>
                      <a:pt x="0" y="30"/>
                    </a:lnTo>
                    <a:lnTo>
                      <a:pt x="3" y="35"/>
                    </a:lnTo>
                    <a:lnTo>
                      <a:pt x="8" y="37"/>
                    </a:lnTo>
                    <a:lnTo>
                      <a:pt x="12" y="37"/>
                    </a:lnTo>
                    <a:lnTo>
                      <a:pt x="19" y="37"/>
                    </a:lnTo>
                    <a:lnTo>
                      <a:pt x="26" y="35"/>
                    </a:lnTo>
                    <a:lnTo>
                      <a:pt x="33" y="32"/>
                    </a:lnTo>
                    <a:lnTo>
                      <a:pt x="39" y="28"/>
                    </a:lnTo>
                    <a:lnTo>
                      <a:pt x="42" y="22"/>
                    </a:lnTo>
                    <a:lnTo>
                      <a:pt x="43" y="1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Freeform 94"/>
              <p:cNvSpPr>
                <a:spLocks/>
              </p:cNvSpPr>
              <p:nvPr/>
            </p:nvSpPr>
            <p:spPr bwMode="auto">
              <a:xfrm>
                <a:off x="6015038" y="3492500"/>
                <a:ext cx="1636713" cy="760413"/>
              </a:xfrm>
              <a:custGeom>
                <a:avLst/>
                <a:gdLst/>
                <a:ahLst/>
                <a:cxnLst>
                  <a:cxn ang="0">
                    <a:pos x="17" y="416"/>
                  </a:cxn>
                  <a:cxn ang="0">
                    <a:pos x="0" y="479"/>
                  </a:cxn>
                  <a:cxn ang="0">
                    <a:pos x="1031" y="0"/>
                  </a:cxn>
                  <a:cxn ang="0">
                    <a:pos x="17" y="416"/>
                  </a:cxn>
                </a:cxnLst>
                <a:rect l="0" t="0" r="r" b="b"/>
                <a:pathLst>
                  <a:path w="1031" h="479">
                    <a:moveTo>
                      <a:pt x="17" y="416"/>
                    </a:moveTo>
                    <a:lnTo>
                      <a:pt x="0" y="479"/>
                    </a:lnTo>
                    <a:lnTo>
                      <a:pt x="1031" y="0"/>
                    </a:lnTo>
                    <a:lnTo>
                      <a:pt x="17" y="416"/>
                    </a:lnTo>
                    <a:close/>
                  </a:path>
                </a:pathLst>
              </a:custGeom>
              <a:solidFill>
                <a:srgbClr val="CECE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Freeform 95"/>
              <p:cNvSpPr>
                <a:spLocks/>
              </p:cNvSpPr>
              <p:nvPr/>
            </p:nvSpPr>
            <p:spPr bwMode="auto">
              <a:xfrm>
                <a:off x="4368801" y="1592263"/>
                <a:ext cx="1889125" cy="631825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26" y="398"/>
                  </a:cxn>
                  <a:cxn ang="0">
                    <a:pos x="1190" y="0"/>
                  </a:cxn>
                  <a:cxn ang="0">
                    <a:pos x="0" y="351"/>
                  </a:cxn>
                </a:cxnLst>
                <a:rect l="0" t="0" r="r" b="b"/>
                <a:pathLst>
                  <a:path w="1190" h="398">
                    <a:moveTo>
                      <a:pt x="0" y="351"/>
                    </a:moveTo>
                    <a:lnTo>
                      <a:pt x="26" y="398"/>
                    </a:lnTo>
                    <a:lnTo>
                      <a:pt x="1190" y="0"/>
                    </a:lnTo>
                    <a:lnTo>
                      <a:pt x="0" y="3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Freeform 96"/>
              <p:cNvSpPr>
                <a:spLocks/>
              </p:cNvSpPr>
              <p:nvPr/>
            </p:nvSpPr>
            <p:spPr bwMode="auto">
              <a:xfrm>
                <a:off x="4238626" y="2090738"/>
                <a:ext cx="3606800" cy="711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4"/>
                  </a:cxn>
                  <a:cxn ang="0">
                    <a:pos x="2272" y="448"/>
                  </a:cxn>
                  <a:cxn ang="0">
                    <a:pos x="2269" y="425"/>
                  </a:cxn>
                  <a:cxn ang="0">
                    <a:pos x="0" y="0"/>
                  </a:cxn>
                </a:cxnLst>
                <a:rect l="0" t="0" r="r" b="b"/>
                <a:pathLst>
                  <a:path w="2272" h="448">
                    <a:moveTo>
                      <a:pt x="0" y="0"/>
                    </a:moveTo>
                    <a:lnTo>
                      <a:pt x="3" y="24"/>
                    </a:lnTo>
                    <a:lnTo>
                      <a:pt x="2272" y="448"/>
                    </a:lnTo>
                    <a:lnTo>
                      <a:pt x="2269" y="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Freeform 97"/>
              <p:cNvSpPr>
                <a:spLocks/>
              </p:cNvSpPr>
              <p:nvPr/>
            </p:nvSpPr>
            <p:spPr bwMode="auto">
              <a:xfrm>
                <a:off x="4243388" y="1192213"/>
                <a:ext cx="3613150" cy="2765425"/>
              </a:xfrm>
              <a:custGeom>
                <a:avLst/>
                <a:gdLst/>
                <a:ahLst/>
                <a:cxnLst>
                  <a:cxn ang="0">
                    <a:pos x="1" y="592"/>
                  </a:cxn>
                  <a:cxn ang="0">
                    <a:pos x="14" y="614"/>
                  </a:cxn>
                  <a:cxn ang="0">
                    <a:pos x="36" y="650"/>
                  </a:cxn>
                  <a:cxn ang="0">
                    <a:pos x="70" y="704"/>
                  </a:cxn>
                  <a:cxn ang="0">
                    <a:pos x="115" y="771"/>
                  </a:cxn>
                  <a:cxn ang="0">
                    <a:pos x="168" y="849"/>
                  </a:cxn>
                  <a:cxn ang="0">
                    <a:pos x="232" y="935"/>
                  </a:cxn>
                  <a:cxn ang="0">
                    <a:pos x="303" y="1027"/>
                  </a:cxn>
                  <a:cxn ang="0">
                    <a:pos x="382" y="1124"/>
                  </a:cxn>
                  <a:cxn ang="0">
                    <a:pos x="468" y="1223"/>
                  </a:cxn>
                  <a:cxn ang="0">
                    <a:pos x="560" y="1320"/>
                  </a:cxn>
                  <a:cxn ang="0">
                    <a:pos x="658" y="1415"/>
                  </a:cxn>
                  <a:cxn ang="0">
                    <a:pos x="762" y="1505"/>
                  </a:cxn>
                  <a:cxn ang="0">
                    <a:pos x="872" y="1587"/>
                  </a:cxn>
                  <a:cxn ang="0">
                    <a:pos x="984" y="1658"/>
                  </a:cxn>
                  <a:cxn ang="0">
                    <a:pos x="1101" y="1719"/>
                  </a:cxn>
                  <a:cxn ang="0">
                    <a:pos x="2276" y="1008"/>
                  </a:cxn>
                  <a:cxn ang="0">
                    <a:pos x="2268" y="1004"/>
                  </a:cxn>
                  <a:cxn ang="0">
                    <a:pos x="2241" y="989"/>
                  </a:cxn>
                  <a:cxn ang="0">
                    <a:pos x="2200" y="965"/>
                  </a:cxn>
                  <a:cxn ang="0">
                    <a:pos x="2147" y="935"/>
                  </a:cxn>
                  <a:cxn ang="0">
                    <a:pos x="2081" y="894"/>
                  </a:cxn>
                  <a:cxn ang="0">
                    <a:pos x="2008" y="844"/>
                  </a:cxn>
                  <a:cxn ang="0">
                    <a:pos x="1926" y="788"/>
                  </a:cxn>
                  <a:cxn ang="0">
                    <a:pos x="1839" y="726"/>
                  </a:cxn>
                  <a:cxn ang="0">
                    <a:pos x="1750" y="657"/>
                  </a:cxn>
                  <a:cxn ang="0">
                    <a:pos x="1658" y="579"/>
                  </a:cxn>
                  <a:cxn ang="0">
                    <a:pos x="1567" y="495"/>
                  </a:cxn>
                  <a:cxn ang="0">
                    <a:pos x="1479" y="407"/>
                  </a:cxn>
                  <a:cxn ang="0">
                    <a:pos x="1394" y="312"/>
                  </a:cxn>
                  <a:cxn ang="0">
                    <a:pos x="1317" y="213"/>
                  </a:cxn>
                  <a:cxn ang="0">
                    <a:pos x="1247" y="110"/>
                  </a:cxn>
                  <a:cxn ang="0">
                    <a:pos x="1188" y="0"/>
                  </a:cxn>
                  <a:cxn ang="0">
                    <a:pos x="1181" y="4"/>
                  </a:cxn>
                  <a:cxn ang="0">
                    <a:pos x="1161" y="13"/>
                  </a:cxn>
                  <a:cxn ang="0">
                    <a:pos x="1129" y="28"/>
                  </a:cxn>
                  <a:cxn ang="0">
                    <a:pos x="1085" y="50"/>
                  </a:cxn>
                  <a:cxn ang="0">
                    <a:pos x="1031" y="78"/>
                  </a:cxn>
                  <a:cxn ang="0">
                    <a:pos x="967" y="108"/>
                  </a:cxn>
                  <a:cxn ang="0">
                    <a:pos x="894" y="144"/>
                  </a:cxn>
                  <a:cxn ang="0">
                    <a:pos x="814" y="183"/>
                  </a:cxn>
                  <a:cxn ang="0">
                    <a:pos x="727" y="226"/>
                  </a:cxn>
                  <a:cxn ang="0">
                    <a:pos x="633" y="274"/>
                  </a:cxn>
                  <a:cxn ang="0">
                    <a:pos x="535" y="321"/>
                  </a:cxn>
                  <a:cxn ang="0">
                    <a:pos x="434" y="373"/>
                  </a:cxn>
                  <a:cxn ang="0">
                    <a:pos x="327" y="424"/>
                  </a:cxn>
                  <a:cxn ang="0">
                    <a:pos x="219" y="480"/>
                  </a:cxn>
                  <a:cxn ang="0">
                    <a:pos x="109" y="534"/>
                  </a:cxn>
                  <a:cxn ang="0">
                    <a:pos x="0" y="590"/>
                  </a:cxn>
                </a:cxnLst>
                <a:rect l="0" t="0" r="r" b="b"/>
                <a:pathLst>
                  <a:path w="2276" h="1742">
                    <a:moveTo>
                      <a:pt x="0" y="590"/>
                    </a:moveTo>
                    <a:lnTo>
                      <a:pt x="1" y="592"/>
                    </a:lnTo>
                    <a:lnTo>
                      <a:pt x="6" y="601"/>
                    </a:lnTo>
                    <a:lnTo>
                      <a:pt x="14" y="614"/>
                    </a:lnTo>
                    <a:lnTo>
                      <a:pt x="24" y="629"/>
                    </a:lnTo>
                    <a:lnTo>
                      <a:pt x="36" y="650"/>
                    </a:lnTo>
                    <a:lnTo>
                      <a:pt x="52" y="676"/>
                    </a:lnTo>
                    <a:lnTo>
                      <a:pt x="70" y="704"/>
                    </a:lnTo>
                    <a:lnTo>
                      <a:pt x="91" y="737"/>
                    </a:lnTo>
                    <a:lnTo>
                      <a:pt x="115" y="771"/>
                    </a:lnTo>
                    <a:lnTo>
                      <a:pt x="140" y="810"/>
                    </a:lnTo>
                    <a:lnTo>
                      <a:pt x="168" y="849"/>
                    </a:lnTo>
                    <a:lnTo>
                      <a:pt x="199" y="892"/>
                    </a:lnTo>
                    <a:lnTo>
                      <a:pt x="232" y="935"/>
                    </a:lnTo>
                    <a:lnTo>
                      <a:pt x="267" y="980"/>
                    </a:lnTo>
                    <a:lnTo>
                      <a:pt x="303" y="1027"/>
                    </a:lnTo>
                    <a:lnTo>
                      <a:pt x="341" y="1075"/>
                    </a:lnTo>
                    <a:lnTo>
                      <a:pt x="382" y="1124"/>
                    </a:lnTo>
                    <a:lnTo>
                      <a:pt x="424" y="1174"/>
                    </a:lnTo>
                    <a:lnTo>
                      <a:pt x="468" y="1223"/>
                    </a:lnTo>
                    <a:lnTo>
                      <a:pt x="514" y="1273"/>
                    </a:lnTo>
                    <a:lnTo>
                      <a:pt x="560" y="1320"/>
                    </a:lnTo>
                    <a:lnTo>
                      <a:pt x="609" y="1368"/>
                    </a:lnTo>
                    <a:lnTo>
                      <a:pt x="658" y="1415"/>
                    </a:lnTo>
                    <a:lnTo>
                      <a:pt x="710" y="1460"/>
                    </a:lnTo>
                    <a:lnTo>
                      <a:pt x="762" y="1505"/>
                    </a:lnTo>
                    <a:lnTo>
                      <a:pt x="817" y="1546"/>
                    </a:lnTo>
                    <a:lnTo>
                      <a:pt x="872" y="1587"/>
                    </a:lnTo>
                    <a:lnTo>
                      <a:pt x="927" y="1624"/>
                    </a:lnTo>
                    <a:lnTo>
                      <a:pt x="984" y="1658"/>
                    </a:lnTo>
                    <a:lnTo>
                      <a:pt x="1042" y="1691"/>
                    </a:lnTo>
                    <a:lnTo>
                      <a:pt x="1101" y="1719"/>
                    </a:lnTo>
                    <a:lnTo>
                      <a:pt x="1160" y="1742"/>
                    </a:lnTo>
                    <a:lnTo>
                      <a:pt x="2276" y="1008"/>
                    </a:lnTo>
                    <a:lnTo>
                      <a:pt x="2273" y="1006"/>
                    </a:lnTo>
                    <a:lnTo>
                      <a:pt x="2268" y="1004"/>
                    </a:lnTo>
                    <a:lnTo>
                      <a:pt x="2256" y="997"/>
                    </a:lnTo>
                    <a:lnTo>
                      <a:pt x="2241" y="989"/>
                    </a:lnTo>
                    <a:lnTo>
                      <a:pt x="2223" y="978"/>
                    </a:lnTo>
                    <a:lnTo>
                      <a:pt x="2200" y="965"/>
                    </a:lnTo>
                    <a:lnTo>
                      <a:pt x="2175" y="950"/>
                    </a:lnTo>
                    <a:lnTo>
                      <a:pt x="2147" y="935"/>
                    </a:lnTo>
                    <a:lnTo>
                      <a:pt x="2115" y="915"/>
                    </a:lnTo>
                    <a:lnTo>
                      <a:pt x="2081" y="894"/>
                    </a:lnTo>
                    <a:lnTo>
                      <a:pt x="2046" y="870"/>
                    </a:lnTo>
                    <a:lnTo>
                      <a:pt x="2008" y="844"/>
                    </a:lnTo>
                    <a:lnTo>
                      <a:pt x="1967" y="818"/>
                    </a:lnTo>
                    <a:lnTo>
                      <a:pt x="1926" y="788"/>
                    </a:lnTo>
                    <a:lnTo>
                      <a:pt x="1883" y="758"/>
                    </a:lnTo>
                    <a:lnTo>
                      <a:pt x="1839" y="726"/>
                    </a:lnTo>
                    <a:lnTo>
                      <a:pt x="1794" y="691"/>
                    </a:lnTo>
                    <a:lnTo>
                      <a:pt x="1750" y="657"/>
                    </a:lnTo>
                    <a:lnTo>
                      <a:pt x="1703" y="618"/>
                    </a:lnTo>
                    <a:lnTo>
                      <a:pt x="1658" y="579"/>
                    </a:lnTo>
                    <a:lnTo>
                      <a:pt x="1612" y="538"/>
                    </a:lnTo>
                    <a:lnTo>
                      <a:pt x="1567" y="495"/>
                    </a:lnTo>
                    <a:lnTo>
                      <a:pt x="1522" y="452"/>
                    </a:lnTo>
                    <a:lnTo>
                      <a:pt x="1479" y="407"/>
                    </a:lnTo>
                    <a:lnTo>
                      <a:pt x="1436" y="362"/>
                    </a:lnTo>
                    <a:lnTo>
                      <a:pt x="1394" y="312"/>
                    </a:lnTo>
                    <a:lnTo>
                      <a:pt x="1355" y="263"/>
                    </a:lnTo>
                    <a:lnTo>
                      <a:pt x="1317" y="213"/>
                    </a:lnTo>
                    <a:lnTo>
                      <a:pt x="1281" y="162"/>
                    </a:lnTo>
                    <a:lnTo>
                      <a:pt x="1247" y="110"/>
                    </a:lnTo>
                    <a:lnTo>
                      <a:pt x="1216" y="56"/>
                    </a:lnTo>
                    <a:lnTo>
                      <a:pt x="1188" y="0"/>
                    </a:lnTo>
                    <a:lnTo>
                      <a:pt x="1186" y="0"/>
                    </a:lnTo>
                    <a:lnTo>
                      <a:pt x="1181" y="4"/>
                    </a:lnTo>
                    <a:lnTo>
                      <a:pt x="1172" y="7"/>
                    </a:lnTo>
                    <a:lnTo>
                      <a:pt x="1161" y="13"/>
                    </a:lnTo>
                    <a:lnTo>
                      <a:pt x="1146" y="19"/>
                    </a:lnTo>
                    <a:lnTo>
                      <a:pt x="1129" y="28"/>
                    </a:lnTo>
                    <a:lnTo>
                      <a:pt x="1108" y="39"/>
                    </a:lnTo>
                    <a:lnTo>
                      <a:pt x="1085" y="50"/>
                    </a:lnTo>
                    <a:lnTo>
                      <a:pt x="1059" y="63"/>
                    </a:lnTo>
                    <a:lnTo>
                      <a:pt x="1031" y="78"/>
                    </a:lnTo>
                    <a:lnTo>
                      <a:pt x="1000" y="93"/>
                    </a:lnTo>
                    <a:lnTo>
                      <a:pt x="967" y="108"/>
                    </a:lnTo>
                    <a:lnTo>
                      <a:pt x="931" y="125"/>
                    </a:lnTo>
                    <a:lnTo>
                      <a:pt x="894" y="144"/>
                    </a:lnTo>
                    <a:lnTo>
                      <a:pt x="855" y="164"/>
                    </a:lnTo>
                    <a:lnTo>
                      <a:pt x="814" y="183"/>
                    </a:lnTo>
                    <a:lnTo>
                      <a:pt x="771" y="205"/>
                    </a:lnTo>
                    <a:lnTo>
                      <a:pt x="727" y="226"/>
                    </a:lnTo>
                    <a:lnTo>
                      <a:pt x="681" y="250"/>
                    </a:lnTo>
                    <a:lnTo>
                      <a:pt x="633" y="274"/>
                    </a:lnTo>
                    <a:lnTo>
                      <a:pt x="585" y="297"/>
                    </a:lnTo>
                    <a:lnTo>
                      <a:pt x="535" y="321"/>
                    </a:lnTo>
                    <a:lnTo>
                      <a:pt x="484" y="347"/>
                    </a:lnTo>
                    <a:lnTo>
                      <a:pt x="434" y="373"/>
                    </a:lnTo>
                    <a:lnTo>
                      <a:pt x="380" y="399"/>
                    </a:lnTo>
                    <a:lnTo>
                      <a:pt x="327" y="424"/>
                    </a:lnTo>
                    <a:lnTo>
                      <a:pt x="274" y="452"/>
                    </a:lnTo>
                    <a:lnTo>
                      <a:pt x="219" y="480"/>
                    </a:lnTo>
                    <a:lnTo>
                      <a:pt x="164" y="506"/>
                    </a:lnTo>
                    <a:lnTo>
                      <a:pt x="109" y="534"/>
                    </a:lnTo>
                    <a:lnTo>
                      <a:pt x="55" y="562"/>
                    </a:lnTo>
                    <a:lnTo>
                      <a:pt x="0" y="590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Freeform 98"/>
              <p:cNvSpPr>
                <a:spLocks/>
              </p:cNvSpPr>
              <p:nvPr/>
            </p:nvSpPr>
            <p:spPr bwMode="auto">
              <a:xfrm>
                <a:off x="4238626" y="1158875"/>
                <a:ext cx="3613150" cy="2765425"/>
              </a:xfrm>
              <a:custGeom>
                <a:avLst/>
                <a:gdLst/>
                <a:ahLst/>
                <a:cxnLst>
                  <a:cxn ang="0">
                    <a:pos x="2" y="590"/>
                  </a:cxn>
                  <a:cxn ang="0">
                    <a:pos x="14" y="611"/>
                  </a:cxn>
                  <a:cxn ang="0">
                    <a:pos x="37" y="648"/>
                  </a:cxn>
                  <a:cxn ang="0">
                    <a:pos x="72" y="702"/>
                  </a:cxn>
                  <a:cxn ang="0">
                    <a:pos x="115" y="768"/>
                  </a:cxn>
                  <a:cxn ang="0">
                    <a:pos x="170" y="846"/>
                  </a:cxn>
                  <a:cxn ang="0">
                    <a:pos x="232" y="934"/>
                  </a:cxn>
                  <a:cxn ang="0">
                    <a:pos x="303" y="1027"/>
                  </a:cxn>
                  <a:cxn ang="0">
                    <a:pos x="382" y="1124"/>
                  </a:cxn>
                  <a:cxn ang="0">
                    <a:pos x="469" y="1221"/>
                  </a:cxn>
                  <a:cxn ang="0">
                    <a:pos x="562" y="1320"/>
                  </a:cxn>
                  <a:cxn ang="0">
                    <a:pos x="660" y="1414"/>
                  </a:cxn>
                  <a:cxn ang="0">
                    <a:pos x="764" y="1503"/>
                  </a:cxn>
                  <a:cxn ang="0">
                    <a:pos x="872" y="1585"/>
                  </a:cxn>
                  <a:cxn ang="0">
                    <a:pos x="984" y="1658"/>
                  </a:cxn>
                  <a:cxn ang="0">
                    <a:pos x="1101" y="1718"/>
                  </a:cxn>
                  <a:cxn ang="0">
                    <a:pos x="2276" y="1007"/>
                  </a:cxn>
                  <a:cxn ang="0">
                    <a:pos x="2268" y="1003"/>
                  </a:cxn>
                  <a:cxn ang="0">
                    <a:pos x="2241" y="988"/>
                  </a:cxn>
                  <a:cxn ang="0">
                    <a:pos x="2200" y="964"/>
                  </a:cxn>
                  <a:cxn ang="0">
                    <a:pos x="2147" y="934"/>
                  </a:cxn>
                  <a:cxn ang="0">
                    <a:pos x="2081" y="893"/>
                  </a:cxn>
                  <a:cxn ang="0">
                    <a:pos x="2008" y="844"/>
                  </a:cxn>
                  <a:cxn ang="0">
                    <a:pos x="1927" y="788"/>
                  </a:cxn>
                  <a:cxn ang="0">
                    <a:pos x="1840" y="725"/>
                  </a:cxn>
                  <a:cxn ang="0">
                    <a:pos x="1750" y="656"/>
                  </a:cxn>
                  <a:cxn ang="0">
                    <a:pos x="1658" y="579"/>
                  </a:cxn>
                  <a:cxn ang="0">
                    <a:pos x="1567" y="495"/>
                  </a:cxn>
                  <a:cxn ang="0">
                    <a:pos x="1479" y="407"/>
                  </a:cxn>
                  <a:cxn ang="0">
                    <a:pos x="1394" y="312"/>
                  </a:cxn>
                  <a:cxn ang="0">
                    <a:pos x="1317" y="213"/>
                  </a:cxn>
                  <a:cxn ang="0">
                    <a:pos x="1247" y="109"/>
                  </a:cxn>
                  <a:cxn ang="0">
                    <a:pos x="1188" y="0"/>
                  </a:cxn>
                  <a:cxn ang="0">
                    <a:pos x="1181" y="4"/>
                  </a:cxn>
                  <a:cxn ang="0">
                    <a:pos x="1161" y="12"/>
                  </a:cxn>
                  <a:cxn ang="0">
                    <a:pos x="1129" y="28"/>
                  </a:cxn>
                  <a:cxn ang="0">
                    <a:pos x="1086" y="49"/>
                  </a:cxn>
                  <a:cxn ang="0">
                    <a:pos x="1031" y="77"/>
                  </a:cxn>
                  <a:cxn ang="0">
                    <a:pos x="968" y="107"/>
                  </a:cxn>
                  <a:cxn ang="0">
                    <a:pos x="895" y="144"/>
                  </a:cxn>
                  <a:cxn ang="0">
                    <a:pos x="815" y="183"/>
                  </a:cxn>
                  <a:cxn ang="0">
                    <a:pos x="727" y="226"/>
                  </a:cxn>
                  <a:cxn ang="0">
                    <a:pos x="633" y="271"/>
                  </a:cxn>
                  <a:cxn ang="0">
                    <a:pos x="535" y="320"/>
                  </a:cxn>
                  <a:cxn ang="0">
                    <a:pos x="434" y="372"/>
                  </a:cxn>
                  <a:cxn ang="0">
                    <a:pos x="327" y="424"/>
                  </a:cxn>
                  <a:cxn ang="0">
                    <a:pos x="219" y="478"/>
                  </a:cxn>
                  <a:cxn ang="0">
                    <a:pos x="110" y="531"/>
                  </a:cxn>
                  <a:cxn ang="0">
                    <a:pos x="0" y="587"/>
                  </a:cxn>
                </a:cxnLst>
                <a:rect l="0" t="0" r="r" b="b"/>
                <a:pathLst>
                  <a:path w="2276" h="1742">
                    <a:moveTo>
                      <a:pt x="0" y="587"/>
                    </a:moveTo>
                    <a:lnTo>
                      <a:pt x="2" y="590"/>
                    </a:lnTo>
                    <a:lnTo>
                      <a:pt x="6" y="598"/>
                    </a:lnTo>
                    <a:lnTo>
                      <a:pt x="14" y="611"/>
                    </a:lnTo>
                    <a:lnTo>
                      <a:pt x="24" y="626"/>
                    </a:lnTo>
                    <a:lnTo>
                      <a:pt x="37" y="648"/>
                    </a:lnTo>
                    <a:lnTo>
                      <a:pt x="52" y="674"/>
                    </a:lnTo>
                    <a:lnTo>
                      <a:pt x="72" y="702"/>
                    </a:lnTo>
                    <a:lnTo>
                      <a:pt x="93" y="734"/>
                    </a:lnTo>
                    <a:lnTo>
                      <a:pt x="115" y="768"/>
                    </a:lnTo>
                    <a:lnTo>
                      <a:pt x="142" y="807"/>
                    </a:lnTo>
                    <a:lnTo>
                      <a:pt x="170" y="846"/>
                    </a:lnTo>
                    <a:lnTo>
                      <a:pt x="200" y="889"/>
                    </a:lnTo>
                    <a:lnTo>
                      <a:pt x="232" y="934"/>
                    </a:lnTo>
                    <a:lnTo>
                      <a:pt x="267" y="979"/>
                    </a:lnTo>
                    <a:lnTo>
                      <a:pt x="303" y="1027"/>
                    </a:lnTo>
                    <a:lnTo>
                      <a:pt x="343" y="1074"/>
                    </a:lnTo>
                    <a:lnTo>
                      <a:pt x="382" y="1124"/>
                    </a:lnTo>
                    <a:lnTo>
                      <a:pt x="424" y="1171"/>
                    </a:lnTo>
                    <a:lnTo>
                      <a:pt x="469" y="1221"/>
                    </a:lnTo>
                    <a:lnTo>
                      <a:pt x="514" y="1270"/>
                    </a:lnTo>
                    <a:lnTo>
                      <a:pt x="562" y="1320"/>
                    </a:lnTo>
                    <a:lnTo>
                      <a:pt x="610" y="1367"/>
                    </a:lnTo>
                    <a:lnTo>
                      <a:pt x="660" y="1414"/>
                    </a:lnTo>
                    <a:lnTo>
                      <a:pt x="711" y="1460"/>
                    </a:lnTo>
                    <a:lnTo>
                      <a:pt x="764" y="1503"/>
                    </a:lnTo>
                    <a:lnTo>
                      <a:pt x="817" y="1546"/>
                    </a:lnTo>
                    <a:lnTo>
                      <a:pt x="872" y="1585"/>
                    </a:lnTo>
                    <a:lnTo>
                      <a:pt x="928" y="1623"/>
                    </a:lnTo>
                    <a:lnTo>
                      <a:pt x="984" y="1658"/>
                    </a:lnTo>
                    <a:lnTo>
                      <a:pt x="1042" y="1690"/>
                    </a:lnTo>
                    <a:lnTo>
                      <a:pt x="1101" y="1718"/>
                    </a:lnTo>
                    <a:lnTo>
                      <a:pt x="1160" y="1742"/>
                    </a:lnTo>
                    <a:lnTo>
                      <a:pt x="2276" y="1007"/>
                    </a:lnTo>
                    <a:lnTo>
                      <a:pt x="2273" y="1005"/>
                    </a:lnTo>
                    <a:lnTo>
                      <a:pt x="2268" y="1003"/>
                    </a:lnTo>
                    <a:lnTo>
                      <a:pt x="2257" y="997"/>
                    </a:lnTo>
                    <a:lnTo>
                      <a:pt x="2241" y="988"/>
                    </a:lnTo>
                    <a:lnTo>
                      <a:pt x="2223" y="977"/>
                    </a:lnTo>
                    <a:lnTo>
                      <a:pt x="2200" y="964"/>
                    </a:lnTo>
                    <a:lnTo>
                      <a:pt x="2175" y="949"/>
                    </a:lnTo>
                    <a:lnTo>
                      <a:pt x="2147" y="934"/>
                    </a:lnTo>
                    <a:lnTo>
                      <a:pt x="2115" y="915"/>
                    </a:lnTo>
                    <a:lnTo>
                      <a:pt x="2081" y="893"/>
                    </a:lnTo>
                    <a:lnTo>
                      <a:pt x="2046" y="870"/>
                    </a:lnTo>
                    <a:lnTo>
                      <a:pt x="2008" y="844"/>
                    </a:lnTo>
                    <a:lnTo>
                      <a:pt x="1967" y="818"/>
                    </a:lnTo>
                    <a:lnTo>
                      <a:pt x="1927" y="788"/>
                    </a:lnTo>
                    <a:lnTo>
                      <a:pt x="1883" y="758"/>
                    </a:lnTo>
                    <a:lnTo>
                      <a:pt x="1840" y="725"/>
                    </a:lnTo>
                    <a:lnTo>
                      <a:pt x="1795" y="691"/>
                    </a:lnTo>
                    <a:lnTo>
                      <a:pt x="1750" y="656"/>
                    </a:lnTo>
                    <a:lnTo>
                      <a:pt x="1703" y="618"/>
                    </a:lnTo>
                    <a:lnTo>
                      <a:pt x="1658" y="579"/>
                    </a:lnTo>
                    <a:lnTo>
                      <a:pt x="1612" y="538"/>
                    </a:lnTo>
                    <a:lnTo>
                      <a:pt x="1567" y="495"/>
                    </a:lnTo>
                    <a:lnTo>
                      <a:pt x="1522" y="452"/>
                    </a:lnTo>
                    <a:lnTo>
                      <a:pt x="1479" y="407"/>
                    </a:lnTo>
                    <a:lnTo>
                      <a:pt x="1437" y="361"/>
                    </a:lnTo>
                    <a:lnTo>
                      <a:pt x="1394" y="312"/>
                    </a:lnTo>
                    <a:lnTo>
                      <a:pt x="1355" y="262"/>
                    </a:lnTo>
                    <a:lnTo>
                      <a:pt x="1317" y="213"/>
                    </a:lnTo>
                    <a:lnTo>
                      <a:pt x="1281" y="161"/>
                    </a:lnTo>
                    <a:lnTo>
                      <a:pt x="1247" y="109"/>
                    </a:lnTo>
                    <a:lnTo>
                      <a:pt x="1216" y="56"/>
                    </a:lnTo>
                    <a:lnTo>
                      <a:pt x="1188" y="0"/>
                    </a:lnTo>
                    <a:lnTo>
                      <a:pt x="1187" y="0"/>
                    </a:lnTo>
                    <a:lnTo>
                      <a:pt x="1181" y="4"/>
                    </a:lnTo>
                    <a:lnTo>
                      <a:pt x="1173" y="6"/>
                    </a:lnTo>
                    <a:lnTo>
                      <a:pt x="1161" y="12"/>
                    </a:lnTo>
                    <a:lnTo>
                      <a:pt x="1146" y="19"/>
                    </a:lnTo>
                    <a:lnTo>
                      <a:pt x="1129" y="28"/>
                    </a:lnTo>
                    <a:lnTo>
                      <a:pt x="1108" y="38"/>
                    </a:lnTo>
                    <a:lnTo>
                      <a:pt x="1086" y="49"/>
                    </a:lnTo>
                    <a:lnTo>
                      <a:pt x="1059" y="62"/>
                    </a:lnTo>
                    <a:lnTo>
                      <a:pt x="1031" y="77"/>
                    </a:lnTo>
                    <a:lnTo>
                      <a:pt x="1000" y="92"/>
                    </a:lnTo>
                    <a:lnTo>
                      <a:pt x="968" y="107"/>
                    </a:lnTo>
                    <a:lnTo>
                      <a:pt x="931" y="124"/>
                    </a:lnTo>
                    <a:lnTo>
                      <a:pt x="895" y="144"/>
                    </a:lnTo>
                    <a:lnTo>
                      <a:pt x="855" y="163"/>
                    </a:lnTo>
                    <a:lnTo>
                      <a:pt x="815" y="183"/>
                    </a:lnTo>
                    <a:lnTo>
                      <a:pt x="771" y="204"/>
                    </a:lnTo>
                    <a:lnTo>
                      <a:pt x="727" y="226"/>
                    </a:lnTo>
                    <a:lnTo>
                      <a:pt x="681" y="249"/>
                    </a:lnTo>
                    <a:lnTo>
                      <a:pt x="633" y="271"/>
                    </a:lnTo>
                    <a:lnTo>
                      <a:pt x="586" y="297"/>
                    </a:lnTo>
                    <a:lnTo>
                      <a:pt x="535" y="320"/>
                    </a:lnTo>
                    <a:lnTo>
                      <a:pt x="485" y="346"/>
                    </a:lnTo>
                    <a:lnTo>
                      <a:pt x="434" y="372"/>
                    </a:lnTo>
                    <a:lnTo>
                      <a:pt x="381" y="398"/>
                    </a:lnTo>
                    <a:lnTo>
                      <a:pt x="327" y="424"/>
                    </a:lnTo>
                    <a:lnTo>
                      <a:pt x="274" y="450"/>
                    </a:lnTo>
                    <a:lnTo>
                      <a:pt x="219" y="478"/>
                    </a:lnTo>
                    <a:lnTo>
                      <a:pt x="164" y="506"/>
                    </a:lnTo>
                    <a:lnTo>
                      <a:pt x="110" y="531"/>
                    </a:lnTo>
                    <a:lnTo>
                      <a:pt x="55" y="559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Freeform 99"/>
              <p:cNvSpPr>
                <a:spLocks/>
              </p:cNvSpPr>
              <p:nvPr/>
            </p:nvSpPr>
            <p:spPr bwMode="auto">
              <a:xfrm>
                <a:off x="4535488" y="1352550"/>
                <a:ext cx="2995613" cy="2298700"/>
              </a:xfrm>
              <a:custGeom>
                <a:avLst/>
                <a:gdLst/>
                <a:ahLst/>
                <a:cxnLst>
                  <a:cxn ang="0">
                    <a:pos x="0" y="517"/>
                  </a:cxn>
                  <a:cxn ang="0">
                    <a:pos x="1" y="519"/>
                  </a:cxn>
                  <a:cxn ang="0">
                    <a:pos x="4" y="524"/>
                  </a:cxn>
                  <a:cxn ang="0">
                    <a:pos x="10" y="534"/>
                  </a:cxn>
                  <a:cxn ang="0">
                    <a:pos x="18" y="545"/>
                  </a:cxn>
                  <a:cxn ang="0">
                    <a:pos x="28" y="560"/>
                  </a:cxn>
                  <a:cxn ang="0">
                    <a:pos x="39" y="580"/>
                  </a:cxn>
                  <a:cxn ang="0">
                    <a:pos x="53" y="599"/>
                  </a:cxn>
                  <a:cxn ang="0">
                    <a:pos x="70" y="623"/>
                  </a:cxn>
                  <a:cxn ang="0">
                    <a:pos x="88" y="649"/>
                  </a:cxn>
                  <a:cxn ang="0">
                    <a:pos x="108" y="677"/>
                  </a:cxn>
                  <a:cxn ang="0">
                    <a:pos x="130" y="707"/>
                  </a:cxn>
                  <a:cxn ang="0">
                    <a:pos x="154" y="737"/>
                  </a:cxn>
                  <a:cxn ang="0">
                    <a:pos x="180" y="769"/>
                  </a:cxn>
                  <a:cxn ang="0">
                    <a:pos x="208" y="804"/>
                  </a:cxn>
                  <a:cxn ang="0">
                    <a:pos x="237" y="840"/>
                  </a:cxn>
                  <a:cxn ang="0">
                    <a:pos x="269" y="877"/>
                  </a:cxn>
                  <a:cxn ang="0">
                    <a:pos x="302" y="913"/>
                  </a:cxn>
                  <a:cxn ang="0">
                    <a:pos x="337" y="952"/>
                  </a:cxn>
                  <a:cxn ang="0">
                    <a:pos x="373" y="991"/>
                  </a:cxn>
                  <a:cxn ang="0">
                    <a:pos x="413" y="1030"/>
                  </a:cxn>
                  <a:cxn ang="0">
                    <a:pos x="452" y="1069"/>
                  </a:cxn>
                  <a:cxn ang="0">
                    <a:pos x="494" y="1107"/>
                  </a:cxn>
                  <a:cxn ang="0">
                    <a:pos x="536" y="1146"/>
                  </a:cxn>
                  <a:cxn ang="0">
                    <a:pos x="581" y="1183"/>
                  </a:cxn>
                  <a:cxn ang="0">
                    <a:pos x="628" y="1221"/>
                  </a:cxn>
                  <a:cxn ang="0">
                    <a:pos x="675" y="1256"/>
                  </a:cxn>
                  <a:cxn ang="0">
                    <a:pos x="724" y="1292"/>
                  </a:cxn>
                  <a:cxn ang="0">
                    <a:pos x="775" y="1327"/>
                  </a:cxn>
                  <a:cxn ang="0">
                    <a:pos x="827" y="1359"/>
                  </a:cxn>
                  <a:cxn ang="0">
                    <a:pos x="880" y="1392"/>
                  </a:cxn>
                  <a:cxn ang="0">
                    <a:pos x="935" y="1420"/>
                  </a:cxn>
                  <a:cxn ang="0">
                    <a:pos x="991" y="1448"/>
                  </a:cxn>
                  <a:cxn ang="0">
                    <a:pos x="1887" y="870"/>
                  </a:cxn>
                  <a:cxn ang="0">
                    <a:pos x="1880" y="868"/>
                  </a:cxn>
                  <a:cxn ang="0">
                    <a:pos x="1862" y="860"/>
                  </a:cxn>
                  <a:cxn ang="0">
                    <a:pos x="1832" y="847"/>
                  </a:cxn>
                  <a:cxn ang="0">
                    <a:pos x="1793" y="827"/>
                  </a:cxn>
                  <a:cxn ang="0">
                    <a:pos x="1745" y="801"/>
                  </a:cxn>
                  <a:cxn ang="0">
                    <a:pos x="1690" y="769"/>
                  </a:cxn>
                  <a:cxn ang="0">
                    <a:pos x="1629" y="728"/>
                  </a:cxn>
                  <a:cxn ang="0">
                    <a:pos x="1563" y="681"/>
                  </a:cxn>
                  <a:cxn ang="0">
                    <a:pos x="1491" y="627"/>
                  </a:cxn>
                  <a:cxn ang="0">
                    <a:pos x="1418" y="565"/>
                  </a:cxn>
                  <a:cxn ang="0">
                    <a:pos x="1342" y="493"/>
                  </a:cxn>
                  <a:cxn ang="0">
                    <a:pos x="1265" y="414"/>
                  </a:cxn>
                  <a:cxn ang="0">
                    <a:pos x="1191" y="325"/>
                  </a:cxn>
                  <a:cxn ang="0">
                    <a:pos x="1116" y="226"/>
                  </a:cxn>
                  <a:cxn ang="0">
                    <a:pos x="1045" y="119"/>
                  </a:cxn>
                  <a:cxn ang="0">
                    <a:pos x="977" y="0"/>
                  </a:cxn>
                  <a:cxn ang="0">
                    <a:pos x="0" y="517"/>
                  </a:cxn>
                </a:cxnLst>
                <a:rect l="0" t="0" r="r" b="b"/>
                <a:pathLst>
                  <a:path w="1887" h="1448">
                    <a:moveTo>
                      <a:pt x="0" y="517"/>
                    </a:moveTo>
                    <a:lnTo>
                      <a:pt x="1" y="519"/>
                    </a:lnTo>
                    <a:lnTo>
                      <a:pt x="4" y="524"/>
                    </a:lnTo>
                    <a:lnTo>
                      <a:pt x="10" y="534"/>
                    </a:lnTo>
                    <a:lnTo>
                      <a:pt x="18" y="545"/>
                    </a:lnTo>
                    <a:lnTo>
                      <a:pt x="28" y="560"/>
                    </a:lnTo>
                    <a:lnTo>
                      <a:pt x="39" y="580"/>
                    </a:lnTo>
                    <a:lnTo>
                      <a:pt x="53" y="599"/>
                    </a:lnTo>
                    <a:lnTo>
                      <a:pt x="70" y="623"/>
                    </a:lnTo>
                    <a:lnTo>
                      <a:pt x="88" y="649"/>
                    </a:lnTo>
                    <a:lnTo>
                      <a:pt x="108" y="677"/>
                    </a:lnTo>
                    <a:lnTo>
                      <a:pt x="130" y="707"/>
                    </a:lnTo>
                    <a:lnTo>
                      <a:pt x="154" y="737"/>
                    </a:lnTo>
                    <a:lnTo>
                      <a:pt x="180" y="769"/>
                    </a:lnTo>
                    <a:lnTo>
                      <a:pt x="208" y="804"/>
                    </a:lnTo>
                    <a:lnTo>
                      <a:pt x="237" y="840"/>
                    </a:lnTo>
                    <a:lnTo>
                      <a:pt x="269" y="877"/>
                    </a:lnTo>
                    <a:lnTo>
                      <a:pt x="302" y="913"/>
                    </a:lnTo>
                    <a:lnTo>
                      <a:pt x="337" y="952"/>
                    </a:lnTo>
                    <a:lnTo>
                      <a:pt x="373" y="991"/>
                    </a:lnTo>
                    <a:lnTo>
                      <a:pt x="413" y="1030"/>
                    </a:lnTo>
                    <a:lnTo>
                      <a:pt x="452" y="1069"/>
                    </a:lnTo>
                    <a:lnTo>
                      <a:pt x="494" y="1107"/>
                    </a:lnTo>
                    <a:lnTo>
                      <a:pt x="536" y="1146"/>
                    </a:lnTo>
                    <a:lnTo>
                      <a:pt x="581" y="1183"/>
                    </a:lnTo>
                    <a:lnTo>
                      <a:pt x="628" y="1221"/>
                    </a:lnTo>
                    <a:lnTo>
                      <a:pt x="675" y="1256"/>
                    </a:lnTo>
                    <a:lnTo>
                      <a:pt x="724" y="1292"/>
                    </a:lnTo>
                    <a:lnTo>
                      <a:pt x="775" y="1327"/>
                    </a:lnTo>
                    <a:lnTo>
                      <a:pt x="827" y="1359"/>
                    </a:lnTo>
                    <a:lnTo>
                      <a:pt x="880" y="1392"/>
                    </a:lnTo>
                    <a:lnTo>
                      <a:pt x="935" y="1420"/>
                    </a:lnTo>
                    <a:lnTo>
                      <a:pt x="991" y="1448"/>
                    </a:lnTo>
                    <a:lnTo>
                      <a:pt x="1887" y="870"/>
                    </a:lnTo>
                    <a:lnTo>
                      <a:pt x="1880" y="868"/>
                    </a:lnTo>
                    <a:lnTo>
                      <a:pt x="1862" y="860"/>
                    </a:lnTo>
                    <a:lnTo>
                      <a:pt x="1832" y="847"/>
                    </a:lnTo>
                    <a:lnTo>
                      <a:pt x="1793" y="827"/>
                    </a:lnTo>
                    <a:lnTo>
                      <a:pt x="1745" y="801"/>
                    </a:lnTo>
                    <a:lnTo>
                      <a:pt x="1690" y="769"/>
                    </a:lnTo>
                    <a:lnTo>
                      <a:pt x="1629" y="728"/>
                    </a:lnTo>
                    <a:lnTo>
                      <a:pt x="1563" y="681"/>
                    </a:lnTo>
                    <a:lnTo>
                      <a:pt x="1491" y="627"/>
                    </a:lnTo>
                    <a:lnTo>
                      <a:pt x="1418" y="565"/>
                    </a:lnTo>
                    <a:lnTo>
                      <a:pt x="1342" y="493"/>
                    </a:lnTo>
                    <a:lnTo>
                      <a:pt x="1265" y="414"/>
                    </a:lnTo>
                    <a:lnTo>
                      <a:pt x="1191" y="325"/>
                    </a:lnTo>
                    <a:lnTo>
                      <a:pt x="1116" y="226"/>
                    </a:lnTo>
                    <a:lnTo>
                      <a:pt x="1045" y="119"/>
                    </a:lnTo>
                    <a:lnTo>
                      <a:pt x="977" y="0"/>
                    </a:lnTo>
                    <a:lnTo>
                      <a:pt x="0" y="5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Freeform 100"/>
              <p:cNvSpPr>
                <a:spLocks/>
              </p:cNvSpPr>
              <p:nvPr/>
            </p:nvSpPr>
            <p:spPr bwMode="auto">
              <a:xfrm>
                <a:off x="4530726" y="1381125"/>
                <a:ext cx="2995613" cy="2300288"/>
              </a:xfrm>
              <a:custGeom>
                <a:avLst/>
                <a:gdLst/>
                <a:ahLst/>
                <a:cxnLst>
                  <a:cxn ang="0">
                    <a:pos x="0" y="519"/>
                  </a:cxn>
                  <a:cxn ang="0">
                    <a:pos x="1" y="521"/>
                  </a:cxn>
                  <a:cxn ang="0">
                    <a:pos x="4" y="525"/>
                  </a:cxn>
                  <a:cxn ang="0">
                    <a:pos x="10" y="536"/>
                  </a:cxn>
                  <a:cxn ang="0">
                    <a:pos x="18" y="547"/>
                  </a:cxn>
                  <a:cxn ang="0">
                    <a:pos x="28" y="562"/>
                  </a:cxn>
                  <a:cxn ang="0">
                    <a:pos x="39" y="581"/>
                  </a:cxn>
                  <a:cxn ang="0">
                    <a:pos x="53" y="600"/>
                  </a:cxn>
                  <a:cxn ang="0">
                    <a:pos x="70" y="624"/>
                  </a:cxn>
                  <a:cxn ang="0">
                    <a:pos x="89" y="650"/>
                  </a:cxn>
                  <a:cxn ang="0">
                    <a:pos x="108" y="678"/>
                  </a:cxn>
                  <a:cxn ang="0">
                    <a:pos x="131" y="708"/>
                  </a:cxn>
                  <a:cxn ang="0">
                    <a:pos x="155" y="738"/>
                  </a:cxn>
                  <a:cxn ang="0">
                    <a:pos x="181" y="771"/>
                  </a:cxn>
                  <a:cxn ang="0">
                    <a:pos x="208" y="805"/>
                  </a:cxn>
                  <a:cxn ang="0">
                    <a:pos x="237" y="842"/>
                  </a:cxn>
                  <a:cxn ang="0">
                    <a:pos x="270" y="878"/>
                  </a:cxn>
                  <a:cxn ang="0">
                    <a:pos x="303" y="915"/>
                  </a:cxn>
                  <a:cxn ang="0">
                    <a:pos x="337" y="954"/>
                  </a:cxn>
                  <a:cxn ang="0">
                    <a:pos x="375" y="992"/>
                  </a:cxn>
                  <a:cxn ang="0">
                    <a:pos x="413" y="1031"/>
                  </a:cxn>
                  <a:cxn ang="0">
                    <a:pos x="452" y="1070"/>
                  </a:cxn>
                  <a:cxn ang="0">
                    <a:pos x="494" y="1109"/>
                  </a:cxn>
                  <a:cxn ang="0">
                    <a:pos x="538" y="1147"/>
                  </a:cxn>
                  <a:cxn ang="0">
                    <a:pos x="583" y="1184"/>
                  </a:cxn>
                  <a:cxn ang="0">
                    <a:pos x="629" y="1223"/>
                  </a:cxn>
                  <a:cxn ang="0">
                    <a:pos x="677" y="1257"/>
                  </a:cxn>
                  <a:cxn ang="0">
                    <a:pos x="726" y="1294"/>
                  </a:cxn>
                  <a:cxn ang="0">
                    <a:pos x="777" y="1328"/>
                  </a:cxn>
                  <a:cxn ang="0">
                    <a:pos x="829" y="1361"/>
                  </a:cxn>
                  <a:cxn ang="0">
                    <a:pos x="882" y="1393"/>
                  </a:cxn>
                  <a:cxn ang="0">
                    <a:pos x="937" y="1421"/>
                  </a:cxn>
                  <a:cxn ang="0">
                    <a:pos x="993" y="1449"/>
                  </a:cxn>
                  <a:cxn ang="0">
                    <a:pos x="1887" y="872"/>
                  </a:cxn>
                  <a:cxn ang="0">
                    <a:pos x="1880" y="870"/>
                  </a:cxn>
                  <a:cxn ang="0">
                    <a:pos x="1862" y="861"/>
                  </a:cxn>
                  <a:cxn ang="0">
                    <a:pos x="1832" y="848"/>
                  </a:cxn>
                  <a:cxn ang="0">
                    <a:pos x="1795" y="829"/>
                  </a:cxn>
                  <a:cxn ang="0">
                    <a:pos x="1747" y="803"/>
                  </a:cxn>
                  <a:cxn ang="0">
                    <a:pos x="1691" y="771"/>
                  </a:cxn>
                  <a:cxn ang="0">
                    <a:pos x="1630" y="730"/>
                  </a:cxn>
                  <a:cxn ang="0">
                    <a:pos x="1563" y="682"/>
                  </a:cxn>
                  <a:cxn ang="0">
                    <a:pos x="1493" y="628"/>
                  </a:cxn>
                  <a:cxn ang="0">
                    <a:pos x="1418" y="566"/>
                  </a:cxn>
                  <a:cxn ang="0">
                    <a:pos x="1342" y="495"/>
                  </a:cxn>
                  <a:cxn ang="0">
                    <a:pos x="1267" y="413"/>
                  </a:cxn>
                  <a:cxn ang="0">
                    <a:pos x="1191" y="325"/>
                  </a:cxn>
                  <a:cxn ang="0">
                    <a:pos x="1116" y="226"/>
                  </a:cxn>
                  <a:cxn ang="0">
                    <a:pos x="1045" y="118"/>
                  </a:cxn>
                  <a:cxn ang="0">
                    <a:pos x="977" y="0"/>
                  </a:cxn>
                  <a:cxn ang="0">
                    <a:pos x="0" y="519"/>
                  </a:cxn>
                </a:cxnLst>
                <a:rect l="0" t="0" r="r" b="b"/>
                <a:pathLst>
                  <a:path w="1887" h="1449">
                    <a:moveTo>
                      <a:pt x="0" y="519"/>
                    </a:moveTo>
                    <a:lnTo>
                      <a:pt x="1" y="521"/>
                    </a:lnTo>
                    <a:lnTo>
                      <a:pt x="4" y="525"/>
                    </a:lnTo>
                    <a:lnTo>
                      <a:pt x="10" y="536"/>
                    </a:lnTo>
                    <a:lnTo>
                      <a:pt x="18" y="547"/>
                    </a:lnTo>
                    <a:lnTo>
                      <a:pt x="28" y="562"/>
                    </a:lnTo>
                    <a:lnTo>
                      <a:pt x="39" y="581"/>
                    </a:lnTo>
                    <a:lnTo>
                      <a:pt x="53" y="600"/>
                    </a:lnTo>
                    <a:lnTo>
                      <a:pt x="70" y="624"/>
                    </a:lnTo>
                    <a:lnTo>
                      <a:pt x="89" y="650"/>
                    </a:lnTo>
                    <a:lnTo>
                      <a:pt x="108" y="678"/>
                    </a:lnTo>
                    <a:lnTo>
                      <a:pt x="131" y="708"/>
                    </a:lnTo>
                    <a:lnTo>
                      <a:pt x="155" y="738"/>
                    </a:lnTo>
                    <a:lnTo>
                      <a:pt x="181" y="771"/>
                    </a:lnTo>
                    <a:lnTo>
                      <a:pt x="208" y="805"/>
                    </a:lnTo>
                    <a:lnTo>
                      <a:pt x="237" y="842"/>
                    </a:lnTo>
                    <a:lnTo>
                      <a:pt x="270" y="878"/>
                    </a:lnTo>
                    <a:lnTo>
                      <a:pt x="303" y="915"/>
                    </a:lnTo>
                    <a:lnTo>
                      <a:pt x="337" y="954"/>
                    </a:lnTo>
                    <a:lnTo>
                      <a:pt x="375" y="992"/>
                    </a:lnTo>
                    <a:lnTo>
                      <a:pt x="413" y="1031"/>
                    </a:lnTo>
                    <a:lnTo>
                      <a:pt x="452" y="1070"/>
                    </a:lnTo>
                    <a:lnTo>
                      <a:pt x="494" y="1109"/>
                    </a:lnTo>
                    <a:lnTo>
                      <a:pt x="538" y="1147"/>
                    </a:lnTo>
                    <a:lnTo>
                      <a:pt x="583" y="1184"/>
                    </a:lnTo>
                    <a:lnTo>
                      <a:pt x="629" y="1223"/>
                    </a:lnTo>
                    <a:lnTo>
                      <a:pt x="677" y="1257"/>
                    </a:lnTo>
                    <a:lnTo>
                      <a:pt x="726" y="1294"/>
                    </a:lnTo>
                    <a:lnTo>
                      <a:pt x="777" y="1328"/>
                    </a:lnTo>
                    <a:lnTo>
                      <a:pt x="829" y="1361"/>
                    </a:lnTo>
                    <a:lnTo>
                      <a:pt x="882" y="1393"/>
                    </a:lnTo>
                    <a:lnTo>
                      <a:pt x="937" y="1421"/>
                    </a:lnTo>
                    <a:lnTo>
                      <a:pt x="993" y="1449"/>
                    </a:lnTo>
                    <a:lnTo>
                      <a:pt x="1887" y="872"/>
                    </a:lnTo>
                    <a:lnTo>
                      <a:pt x="1880" y="870"/>
                    </a:lnTo>
                    <a:lnTo>
                      <a:pt x="1862" y="861"/>
                    </a:lnTo>
                    <a:lnTo>
                      <a:pt x="1832" y="848"/>
                    </a:lnTo>
                    <a:lnTo>
                      <a:pt x="1795" y="829"/>
                    </a:lnTo>
                    <a:lnTo>
                      <a:pt x="1747" y="803"/>
                    </a:lnTo>
                    <a:lnTo>
                      <a:pt x="1691" y="771"/>
                    </a:lnTo>
                    <a:lnTo>
                      <a:pt x="1630" y="730"/>
                    </a:lnTo>
                    <a:lnTo>
                      <a:pt x="1563" y="682"/>
                    </a:lnTo>
                    <a:lnTo>
                      <a:pt x="1493" y="628"/>
                    </a:lnTo>
                    <a:lnTo>
                      <a:pt x="1418" y="566"/>
                    </a:lnTo>
                    <a:lnTo>
                      <a:pt x="1342" y="495"/>
                    </a:lnTo>
                    <a:lnTo>
                      <a:pt x="1267" y="413"/>
                    </a:lnTo>
                    <a:lnTo>
                      <a:pt x="1191" y="325"/>
                    </a:lnTo>
                    <a:lnTo>
                      <a:pt x="1116" y="226"/>
                    </a:lnTo>
                    <a:lnTo>
                      <a:pt x="1045" y="118"/>
                    </a:lnTo>
                    <a:lnTo>
                      <a:pt x="977" y="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rgbClr val="B568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Freeform 101"/>
              <p:cNvSpPr>
                <a:spLocks/>
              </p:cNvSpPr>
              <p:nvPr/>
            </p:nvSpPr>
            <p:spPr bwMode="auto">
              <a:xfrm>
                <a:off x="5816601" y="2724150"/>
                <a:ext cx="319088" cy="950913"/>
              </a:xfrm>
              <a:custGeom>
                <a:avLst/>
                <a:gdLst/>
                <a:ahLst/>
                <a:cxnLst>
                  <a:cxn ang="0">
                    <a:pos x="134" y="360"/>
                  </a:cxn>
                  <a:cxn ang="0">
                    <a:pos x="134" y="342"/>
                  </a:cxn>
                  <a:cxn ang="0">
                    <a:pos x="134" y="327"/>
                  </a:cxn>
                  <a:cxn ang="0">
                    <a:pos x="136" y="314"/>
                  </a:cxn>
                  <a:cxn ang="0">
                    <a:pos x="141" y="301"/>
                  </a:cxn>
                  <a:cxn ang="0">
                    <a:pos x="146" y="291"/>
                  </a:cxn>
                  <a:cxn ang="0">
                    <a:pos x="155" y="278"/>
                  </a:cxn>
                  <a:cxn ang="0">
                    <a:pos x="165" y="265"/>
                  </a:cxn>
                  <a:cxn ang="0">
                    <a:pos x="177" y="248"/>
                  </a:cxn>
                  <a:cxn ang="0">
                    <a:pos x="195" y="215"/>
                  </a:cxn>
                  <a:cxn ang="0">
                    <a:pos x="201" y="192"/>
                  </a:cxn>
                  <a:cxn ang="0">
                    <a:pos x="201" y="174"/>
                  </a:cxn>
                  <a:cxn ang="0">
                    <a:pos x="200" y="161"/>
                  </a:cxn>
                  <a:cxn ang="0">
                    <a:pos x="194" y="153"/>
                  </a:cxn>
                  <a:cxn ang="0">
                    <a:pos x="183" y="144"/>
                  </a:cxn>
                  <a:cxn ang="0">
                    <a:pos x="172" y="136"/>
                  </a:cxn>
                  <a:cxn ang="0">
                    <a:pos x="169" y="123"/>
                  </a:cxn>
                  <a:cxn ang="0">
                    <a:pos x="173" y="101"/>
                  </a:cxn>
                  <a:cxn ang="0">
                    <a:pos x="177" y="75"/>
                  </a:cxn>
                  <a:cxn ang="0">
                    <a:pos x="180" y="54"/>
                  </a:cxn>
                  <a:cxn ang="0">
                    <a:pos x="181" y="43"/>
                  </a:cxn>
                  <a:cxn ang="0">
                    <a:pos x="177" y="9"/>
                  </a:cxn>
                  <a:cxn ang="0">
                    <a:pos x="169" y="11"/>
                  </a:cxn>
                  <a:cxn ang="0">
                    <a:pos x="160" y="11"/>
                  </a:cxn>
                  <a:cxn ang="0">
                    <a:pos x="152" y="11"/>
                  </a:cxn>
                  <a:cxn ang="0">
                    <a:pos x="145" y="9"/>
                  </a:cxn>
                  <a:cxn ang="0">
                    <a:pos x="135" y="6"/>
                  </a:cxn>
                  <a:cxn ang="0">
                    <a:pos x="127" y="4"/>
                  </a:cxn>
                  <a:cxn ang="0">
                    <a:pos x="121" y="2"/>
                  </a:cxn>
                  <a:cxn ang="0">
                    <a:pos x="115" y="0"/>
                  </a:cxn>
                  <a:cxn ang="0">
                    <a:pos x="101" y="54"/>
                  </a:cxn>
                  <a:cxn ang="0">
                    <a:pos x="99" y="56"/>
                  </a:cxn>
                  <a:cxn ang="0">
                    <a:pos x="90" y="65"/>
                  </a:cxn>
                  <a:cxn ang="0">
                    <a:pos x="79" y="75"/>
                  </a:cxn>
                  <a:cxn ang="0">
                    <a:pos x="65" y="93"/>
                  </a:cxn>
                  <a:cxn ang="0">
                    <a:pos x="49" y="114"/>
                  </a:cxn>
                  <a:cxn ang="0">
                    <a:pos x="34" y="138"/>
                  </a:cxn>
                  <a:cxn ang="0">
                    <a:pos x="21" y="166"/>
                  </a:cxn>
                  <a:cxn ang="0">
                    <a:pos x="12" y="198"/>
                  </a:cxn>
                  <a:cxn ang="0">
                    <a:pos x="2" y="254"/>
                  </a:cxn>
                  <a:cxn ang="0">
                    <a:pos x="0" y="293"/>
                  </a:cxn>
                  <a:cxn ang="0">
                    <a:pos x="4" y="323"/>
                  </a:cxn>
                  <a:cxn ang="0">
                    <a:pos x="6" y="349"/>
                  </a:cxn>
                  <a:cxn ang="0">
                    <a:pos x="7" y="372"/>
                  </a:cxn>
                  <a:cxn ang="0">
                    <a:pos x="12" y="396"/>
                  </a:cxn>
                  <a:cxn ang="0">
                    <a:pos x="14" y="411"/>
                  </a:cxn>
                  <a:cxn ang="0">
                    <a:pos x="16" y="418"/>
                  </a:cxn>
                  <a:cxn ang="0">
                    <a:pos x="24" y="515"/>
                  </a:cxn>
                  <a:cxn ang="0">
                    <a:pos x="159" y="599"/>
                  </a:cxn>
                  <a:cxn ang="0">
                    <a:pos x="153" y="581"/>
                  </a:cxn>
                  <a:cxn ang="0">
                    <a:pos x="151" y="553"/>
                  </a:cxn>
                  <a:cxn ang="0">
                    <a:pos x="145" y="491"/>
                  </a:cxn>
                  <a:cxn ang="0">
                    <a:pos x="138" y="418"/>
                  </a:cxn>
                  <a:cxn ang="0">
                    <a:pos x="134" y="360"/>
                  </a:cxn>
                </a:cxnLst>
                <a:rect l="0" t="0" r="r" b="b"/>
                <a:pathLst>
                  <a:path w="201" h="599">
                    <a:moveTo>
                      <a:pt x="134" y="360"/>
                    </a:moveTo>
                    <a:lnTo>
                      <a:pt x="134" y="342"/>
                    </a:lnTo>
                    <a:lnTo>
                      <a:pt x="134" y="327"/>
                    </a:lnTo>
                    <a:lnTo>
                      <a:pt x="136" y="314"/>
                    </a:lnTo>
                    <a:lnTo>
                      <a:pt x="141" y="301"/>
                    </a:lnTo>
                    <a:lnTo>
                      <a:pt x="146" y="291"/>
                    </a:lnTo>
                    <a:lnTo>
                      <a:pt x="155" y="278"/>
                    </a:lnTo>
                    <a:lnTo>
                      <a:pt x="165" y="265"/>
                    </a:lnTo>
                    <a:lnTo>
                      <a:pt x="177" y="248"/>
                    </a:lnTo>
                    <a:lnTo>
                      <a:pt x="195" y="215"/>
                    </a:lnTo>
                    <a:lnTo>
                      <a:pt x="201" y="192"/>
                    </a:lnTo>
                    <a:lnTo>
                      <a:pt x="201" y="174"/>
                    </a:lnTo>
                    <a:lnTo>
                      <a:pt x="200" y="161"/>
                    </a:lnTo>
                    <a:lnTo>
                      <a:pt x="194" y="153"/>
                    </a:lnTo>
                    <a:lnTo>
                      <a:pt x="183" y="144"/>
                    </a:lnTo>
                    <a:lnTo>
                      <a:pt x="172" y="136"/>
                    </a:lnTo>
                    <a:lnTo>
                      <a:pt x="169" y="123"/>
                    </a:lnTo>
                    <a:lnTo>
                      <a:pt x="173" y="101"/>
                    </a:lnTo>
                    <a:lnTo>
                      <a:pt x="177" y="75"/>
                    </a:lnTo>
                    <a:lnTo>
                      <a:pt x="180" y="54"/>
                    </a:lnTo>
                    <a:lnTo>
                      <a:pt x="181" y="43"/>
                    </a:lnTo>
                    <a:lnTo>
                      <a:pt x="177" y="9"/>
                    </a:lnTo>
                    <a:lnTo>
                      <a:pt x="169" y="11"/>
                    </a:lnTo>
                    <a:lnTo>
                      <a:pt x="160" y="11"/>
                    </a:lnTo>
                    <a:lnTo>
                      <a:pt x="152" y="11"/>
                    </a:lnTo>
                    <a:lnTo>
                      <a:pt x="145" y="9"/>
                    </a:lnTo>
                    <a:lnTo>
                      <a:pt x="135" y="6"/>
                    </a:lnTo>
                    <a:lnTo>
                      <a:pt x="127" y="4"/>
                    </a:lnTo>
                    <a:lnTo>
                      <a:pt x="121" y="2"/>
                    </a:lnTo>
                    <a:lnTo>
                      <a:pt x="115" y="0"/>
                    </a:lnTo>
                    <a:lnTo>
                      <a:pt x="101" y="54"/>
                    </a:lnTo>
                    <a:lnTo>
                      <a:pt x="99" y="56"/>
                    </a:lnTo>
                    <a:lnTo>
                      <a:pt x="90" y="65"/>
                    </a:lnTo>
                    <a:lnTo>
                      <a:pt x="79" y="75"/>
                    </a:lnTo>
                    <a:lnTo>
                      <a:pt x="65" y="93"/>
                    </a:lnTo>
                    <a:lnTo>
                      <a:pt x="49" y="114"/>
                    </a:lnTo>
                    <a:lnTo>
                      <a:pt x="34" y="138"/>
                    </a:lnTo>
                    <a:lnTo>
                      <a:pt x="21" y="166"/>
                    </a:lnTo>
                    <a:lnTo>
                      <a:pt x="12" y="198"/>
                    </a:lnTo>
                    <a:lnTo>
                      <a:pt x="2" y="254"/>
                    </a:lnTo>
                    <a:lnTo>
                      <a:pt x="0" y="293"/>
                    </a:lnTo>
                    <a:lnTo>
                      <a:pt x="4" y="323"/>
                    </a:lnTo>
                    <a:lnTo>
                      <a:pt x="6" y="349"/>
                    </a:lnTo>
                    <a:lnTo>
                      <a:pt x="7" y="372"/>
                    </a:lnTo>
                    <a:lnTo>
                      <a:pt x="12" y="396"/>
                    </a:lnTo>
                    <a:lnTo>
                      <a:pt x="14" y="411"/>
                    </a:lnTo>
                    <a:lnTo>
                      <a:pt x="16" y="418"/>
                    </a:lnTo>
                    <a:lnTo>
                      <a:pt x="24" y="515"/>
                    </a:lnTo>
                    <a:lnTo>
                      <a:pt x="159" y="599"/>
                    </a:lnTo>
                    <a:lnTo>
                      <a:pt x="153" y="581"/>
                    </a:lnTo>
                    <a:lnTo>
                      <a:pt x="151" y="553"/>
                    </a:lnTo>
                    <a:lnTo>
                      <a:pt x="145" y="491"/>
                    </a:lnTo>
                    <a:lnTo>
                      <a:pt x="138" y="418"/>
                    </a:lnTo>
                    <a:lnTo>
                      <a:pt x="134" y="360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Freeform 102"/>
              <p:cNvSpPr>
                <a:spLocks/>
              </p:cNvSpPr>
              <p:nvPr/>
            </p:nvSpPr>
            <p:spPr bwMode="auto">
              <a:xfrm>
                <a:off x="6029326" y="2528888"/>
                <a:ext cx="1398588" cy="1152525"/>
              </a:xfrm>
              <a:custGeom>
                <a:avLst/>
                <a:gdLst/>
                <a:ahLst/>
                <a:cxnLst>
                  <a:cxn ang="0">
                    <a:pos x="881" y="188"/>
                  </a:cxn>
                  <a:cxn ang="0">
                    <a:pos x="724" y="129"/>
                  </a:cxn>
                  <a:cxn ang="0">
                    <a:pos x="720" y="127"/>
                  </a:cxn>
                  <a:cxn ang="0">
                    <a:pos x="706" y="123"/>
                  </a:cxn>
                  <a:cxn ang="0">
                    <a:pos x="688" y="114"/>
                  </a:cxn>
                  <a:cxn ang="0">
                    <a:pos x="662" y="106"/>
                  </a:cxn>
                  <a:cxn ang="0">
                    <a:pos x="634" y="95"/>
                  </a:cxn>
                  <a:cxn ang="0">
                    <a:pos x="605" y="84"/>
                  </a:cxn>
                  <a:cxn ang="0">
                    <a:pos x="575" y="73"/>
                  </a:cxn>
                  <a:cxn ang="0">
                    <a:pos x="547" y="65"/>
                  </a:cxn>
                  <a:cxn ang="0">
                    <a:pos x="522" y="56"/>
                  </a:cxn>
                  <a:cxn ang="0">
                    <a:pos x="498" y="45"/>
                  </a:cxn>
                  <a:cxn ang="0">
                    <a:pos x="477" y="32"/>
                  </a:cxn>
                  <a:cxn ang="0">
                    <a:pos x="457" y="22"/>
                  </a:cxn>
                  <a:cxn ang="0">
                    <a:pos x="439" y="11"/>
                  </a:cxn>
                  <a:cxn ang="0">
                    <a:pos x="424" y="4"/>
                  </a:cxn>
                  <a:cxn ang="0">
                    <a:pos x="408" y="0"/>
                  </a:cxn>
                  <a:cxn ang="0">
                    <a:pos x="394" y="2"/>
                  </a:cxn>
                  <a:cxn ang="0">
                    <a:pos x="373" y="9"/>
                  </a:cxn>
                  <a:cxn ang="0">
                    <a:pos x="361" y="11"/>
                  </a:cxn>
                  <a:cxn ang="0">
                    <a:pos x="355" y="11"/>
                  </a:cxn>
                  <a:cxn ang="0">
                    <a:pos x="354" y="11"/>
                  </a:cxn>
                  <a:cxn ang="0">
                    <a:pos x="192" y="45"/>
                  </a:cxn>
                  <a:cxn ang="0">
                    <a:pos x="171" y="41"/>
                  </a:cxn>
                  <a:cxn ang="0">
                    <a:pos x="149" y="37"/>
                  </a:cxn>
                  <a:cxn ang="0">
                    <a:pos x="182" y="110"/>
                  </a:cxn>
                  <a:cxn ang="0">
                    <a:pos x="125" y="88"/>
                  </a:cxn>
                  <a:cxn ang="0">
                    <a:pos x="123" y="91"/>
                  </a:cxn>
                  <a:cxn ang="0">
                    <a:pos x="118" y="93"/>
                  </a:cxn>
                  <a:cxn ang="0">
                    <a:pos x="109" y="99"/>
                  </a:cxn>
                  <a:cxn ang="0">
                    <a:pos x="99" y="106"/>
                  </a:cxn>
                  <a:cxn ang="0">
                    <a:pos x="87" y="112"/>
                  </a:cxn>
                  <a:cxn ang="0">
                    <a:pos x="73" y="121"/>
                  </a:cxn>
                  <a:cxn ang="0">
                    <a:pos x="59" y="127"/>
                  </a:cxn>
                  <a:cxn ang="0">
                    <a:pos x="43" y="132"/>
                  </a:cxn>
                  <a:cxn ang="0">
                    <a:pos x="47" y="166"/>
                  </a:cxn>
                  <a:cxn ang="0">
                    <a:pos x="46" y="177"/>
                  </a:cxn>
                  <a:cxn ang="0">
                    <a:pos x="43" y="198"/>
                  </a:cxn>
                  <a:cxn ang="0">
                    <a:pos x="39" y="224"/>
                  </a:cxn>
                  <a:cxn ang="0">
                    <a:pos x="35" y="246"/>
                  </a:cxn>
                  <a:cxn ang="0">
                    <a:pos x="38" y="259"/>
                  </a:cxn>
                  <a:cxn ang="0">
                    <a:pos x="49" y="267"/>
                  </a:cxn>
                  <a:cxn ang="0">
                    <a:pos x="60" y="276"/>
                  </a:cxn>
                  <a:cxn ang="0">
                    <a:pos x="66" y="284"/>
                  </a:cxn>
                  <a:cxn ang="0">
                    <a:pos x="67" y="297"/>
                  </a:cxn>
                  <a:cxn ang="0">
                    <a:pos x="67" y="315"/>
                  </a:cxn>
                  <a:cxn ang="0">
                    <a:pos x="61" y="338"/>
                  </a:cxn>
                  <a:cxn ang="0">
                    <a:pos x="43" y="371"/>
                  </a:cxn>
                  <a:cxn ang="0">
                    <a:pos x="31" y="388"/>
                  </a:cxn>
                  <a:cxn ang="0">
                    <a:pos x="21" y="401"/>
                  </a:cxn>
                  <a:cxn ang="0">
                    <a:pos x="12" y="414"/>
                  </a:cxn>
                  <a:cxn ang="0">
                    <a:pos x="7" y="424"/>
                  </a:cxn>
                  <a:cxn ang="0">
                    <a:pos x="2" y="437"/>
                  </a:cxn>
                  <a:cxn ang="0">
                    <a:pos x="0" y="450"/>
                  </a:cxn>
                  <a:cxn ang="0">
                    <a:pos x="0" y="465"/>
                  </a:cxn>
                  <a:cxn ang="0">
                    <a:pos x="0" y="483"/>
                  </a:cxn>
                  <a:cxn ang="0">
                    <a:pos x="4" y="541"/>
                  </a:cxn>
                  <a:cxn ang="0">
                    <a:pos x="11" y="614"/>
                  </a:cxn>
                  <a:cxn ang="0">
                    <a:pos x="17" y="676"/>
                  </a:cxn>
                  <a:cxn ang="0">
                    <a:pos x="19" y="704"/>
                  </a:cxn>
                  <a:cxn ang="0">
                    <a:pos x="25" y="722"/>
                  </a:cxn>
                  <a:cxn ang="0">
                    <a:pos x="49" y="726"/>
                  </a:cxn>
                  <a:cxn ang="0">
                    <a:pos x="881" y="188"/>
                  </a:cxn>
                </a:cxnLst>
                <a:rect l="0" t="0" r="r" b="b"/>
                <a:pathLst>
                  <a:path w="881" h="726">
                    <a:moveTo>
                      <a:pt x="881" y="188"/>
                    </a:moveTo>
                    <a:lnTo>
                      <a:pt x="724" y="129"/>
                    </a:lnTo>
                    <a:lnTo>
                      <a:pt x="720" y="127"/>
                    </a:lnTo>
                    <a:lnTo>
                      <a:pt x="706" y="123"/>
                    </a:lnTo>
                    <a:lnTo>
                      <a:pt x="688" y="114"/>
                    </a:lnTo>
                    <a:lnTo>
                      <a:pt x="662" y="106"/>
                    </a:lnTo>
                    <a:lnTo>
                      <a:pt x="634" y="95"/>
                    </a:lnTo>
                    <a:lnTo>
                      <a:pt x="605" y="84"/>
                    </a:lnTo>
                    <a:lnTo>
                      <a:pt x="575" y="73"/>
                    </a:lnTo>
                    <a:lnTo>
                      <a:pt x="547" y="65"/>
                    </a:lnTo>
                    <a:lnTo>
                      <a:pt x="522" y="56"/>
                    </a:lnTo>
                    <a:lnTo>
                      <a:pt x="498" y="45"/>
                    </a:lnTo>
                    <a:lnTo>
                      <a:pt x="477" y="32"/>
                    </a:lnTo>
                    <a:lnTo>
                      <a:pt x="457" y="22"/>
                    </a:lnTo>
                    <a:lnTo>
                      <a:pt x="439" y="11"/>
                    </a:lnTo>
                    <a:lnTo>
                      <a:pt x="424" y="4"/>
                    </a:lnTo>
                    <a:lnTo>
                      <a:pt x="408" y="0"/>
                    </a:lnTo>
                    <a:lnTo>
                      <a:pt x="394" y="2"/>
                    </a:lnTo>
                    <a:lnTo>
                      <a:pt x="373" y="9"/>
                    </a:lnTo>
                    <a:lnTo>
                      <a:pt x="361" y="11"/>
                    </a:lnTo>
                    <a:lnTo>
                      <a:pt x="355" y="11"/>
                    </a:lnTo>
                    <a:lnTo>
                      <a:pt x="354" y="11"/>
                    </a:lnTo>
                    <a:lnTo>
                      <a:pt x="192" y="45"/>
                    </a:lnTo>
                    <a:lnTo>
                      <a:pt x="171" y="41"/>
                    </a:lnTo>
                    <a:lnTo>
                      <a:pt x="149" y="37"/>
                    </a:lnTo>
                    <a:lnTo>
                      <a:pt x="182" y="110"/>
                    </a:lnTo>
                    <a:lnTo>
                      <a:pt x="125" y="88"/>
                    </a:lnTo>
                    <a:lnTo>
                      <a:pt x="123" y="91"/>
                    </a:lnTo>
                    <a:lnTo>
                      <a:pt x="118" y="93"/>
                    </a:lnTo>
                    <a:lnTo>
                      <a:pt x="109" y="99"/>
                    </a:lnTo>
                    <a:lnTo>
                      <a:pt x="99" y="106"/>
                    </a:lnTo>
                    <a:lnTo>
                      <a:pt x="87" y="112"/>
                    </a:lnTo>
                    <a:lnTo>
                      <a:pt x="73" y="121"/>
                    </a:lnTo>
                    <a:lnTo>
                      <a:pt x="59" y="127"/>
                    </a:lnTo>
                    <a:lnTo>
                      <a:pt x="43" y="132"/>
                    </a:lnTo>
                    <a:lnTo>
                      <a:pt x="47" y="166"/>
                    </a:lnTo>
                    <a:lnTo>
                      <a:pt x="46" y="177"/>
                    </a:lnTo>
                    <a:lnTo>
                      <a:pt x="43" y="198"/>
                    </a:lnTo>
                    <a:lnTo>
                      <a:pt x="39" y="224"/>
                    </a:lnTo>
                    <a:lnTo>
                      <a:pt x="35" y="246"/>
                    </a:lnTo>
                    <a:lnTo>
                      <a:pt x="38" y="259"/>
                    </a:lnTo>
                    <a:lnTo>
                      <a:pt x="49" y="267"/>
                    </a:lnTo>
                    <a:lnTo>
                      <a:pt x="60" y="276"/>
                    </a:lnTo>
                    <a:lnTo>
                      <a:pt x="66" y="284"/>
                    </a:lnTo>
                    <a:lnTo>
                      <a:pt x="67" y="297"/>
                    </a:lnTo>
                    <a:lnTo>
                      <a:pt x="67" y="315"/>
                    </a:lnTo>
                    <a:lnTo>
                      <a:pt x="61" y="338"/>
                    </a:lnTo>
                    <a:lnTo>
                      <a:pt x="43" y="371"/>
                    </a:lnTo>
                    <a:lnTo>
                      <a:pt x="31" y="388"/>
                    </a:lnTo>
                    <a:lnTo>
                      <a:pt x="21" y="401"/>
                    </a:lnTo>
                    <a:lnTo>
                      <a:pt x="12" y="414"/>
                    </a:lnTo>
                    <a:lnTo>
                      <a:pt x="7" y="424"/>
                    </a:lnTo>
                    <a:lnTo>
                      <a:pt x="2" y="437"/>
                    </a:lnTo>
                    <a:lnTo>
                      <a:pt x="0" y="450"/>
                    </a:lnTo>
                    <a:lnTo>
                      <a:pt x="0" y="465"/>
                    </a:lnTo>
                    <a:lnTo>
                      <a:pt x="0" y="483"/>
                    </a:lnTo>
                    <a:lnTo>
                      <a:pt x="4" y="541"/>
                    </a:lnTo>
                    <a:lnTo>
                      <a:pt x="11" y="614"/>
                    </a:lnTo>
                    <a:lnTo>
                      <a:pt x="17" y="676"/>
                    </a:lnTo>
                    <a:lnTo>
                      <a:pt x="19" y="704"/>
                    </a:lnTo>
                    <a:lnTo>
                      <a:pt x="25" y="722"/>
                    </a:lnTo>
                    <a:lnTo>
                      <a:pt x="49" y="726"/>
                    </a:lnTo>
                    <a:lnTo>
                      <a:pt x="881" y="188"/>
                    </a:lnTo>
                    <a:close/>
                  </a:path>
                </a:pathLst>
              </a:custGeom>
              <a:solidFill>
                <a:srgbClr val="6D63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Freeform 103"/>
              <p:cNvSpPr>
                <a:spLocks/>
              </p:cNvSpPr>
              <p:nvPr/>
            </p:nvSpPr>
            <p:spPr bwMode="auto">
              <a:xfrm>
                <a:off x="5527676" y="1885950"/>
                <a:ext cx="592138" cy="263525"/>
              </a:xfrm>
              <a:custGeom>
                <a:avLst/>
                <a:gdLst/>
                <a:ahLst/>
                <a:cxnLst>
                  <a:cxn ang="0">
                    <a:pos x="32" y="110"/>
                  </a:cxn>
                  <a:cxn ang="0">
                    <a:pos x="29" y="142"/>
                  </a:cxn>
                  <a:cxn ang="0">
                    <a:pos x="49" y="123"/>
                  </a:cxn>
                  <a:cxn ang="0">
                    <a:pos x="84" y="123"/>
                  </a:cxn>
                  <a:cxn ang="0">
                    <a:pos x="70" y="147"/>
                  </a:cxn>
                  <a:cxn ang="0">
                    <a:pos x="95" y="149"/>
                  </a:cxn>
                  <a:cxn ang="0">
                    <a:pos x="122" y="153"/>
                  </a:cxn>
                  <a:cxn ang="0">
                    <a:pos x="130" y="166"/>
                  </a:cxn>
                  <a:cxn ang="0">
                    <a:pos x="140" y="166"/>
                  </a:cxn>
                  <a:cxn ang="0">
                    <a:pos x="149" y="166"/>
                  </a:cxn>
                  <a:cxn ang="0">
                    <a:pos x="157" y="162"/>
                  </a:cxn>
                  <a:cxn ang="0">
                    <a:pos x="163" y="153"/>
                  </a:cxn>
                  <a:cxn ang="0">
                    <a:pos x="168" y="140"/>
                  </a:cxn>
                  <a:cxn ang="0">
                    <a:pos x="177" y="125"/>
                  </a:cxn>
                  <a:cxn ang="0">
                    <a:pos x="182" y="112"/>
                  </a:cxn>
                  <a:cxn ang="0">
                    <a:pos x="185" y="108"/>
                  </a:cxn>
                  <a:cxn ang="0">
                    <a:pos x="248" y="91"/>
                  </a:cxn>
                  <a:cxn ang="0">
                    <a:pos x="267" y="95"/>
                  </a:cxn>
                  <a:cxn ang="0">
                    <a:pos x="290" y="71"/>
                  </a:cxn>
                  <a:cxn ang="0">
                    <a:pos x="303" y="71"/>
                  </a:cxn>
                  <a:cxn ang="0">
                    <a:pos x="325" y="99"/>
                  </a:cxn>
                  <a:cxn ang="0">
                    <a:pos x="359" y="142"/>
                  </a:cxn>
                  <a:cxn ang="0">
                    <a:pos x="373" y="160"/>
                  </a:cxn>
                  <a:cxn ang="0">
                    <a:pos x="348" y="101"/>
                  </a:cxn>
                  <a:cxn ang="0">
                    <a:pos x="338" y="80"/>
                  </a:cxn>
                  <a:cxn ang="0">
                    <a:pos x="330" y="61"/>
                  </a:cxn>
                  <a:cxn ang="0">
                    <a:pos x="320" y="43"/>
                  </a:cxn>
                  <a:cxn ang="0">
                    <a:pos x="307" y="26"/>
                  </a:cxn>
                  <a:cxn ang="0">
                    <a:pos x="292" y="15"/>
                  </a:cxn>
                  <a:cxn ang="0">
                    <a:pos x="272" y="5"/>
                  </a:cxn>
                  <a:cxn ang="0">
                    <a:pos x="247" y="0"/>
                  </a:cxn>
                  <a:cxn ang="0">
                    <a:pos x="213" y="2"/>
                  </a:cxn>
                  <a:cxn ang="0">
                    <a:pos x="178" y="5"/>
                  </a:cxn>
                  <a:cxn ang="0">
                    <a:pos x="144" y="7"/>
                  </a:cxn>
                  <a:cxn ang="0">
                    <a:pos x="115" y="9"/>
                  </a:cxn>
                  <a:cxn ang="0">
                    <a:pos x="90" y="11"/>
                  </a:cxn>
                  <a:cxn ang="0">
                    <a:pos x="66" y="20"/>
                  </a:cxn>
                  <a:cxn ang="0">
                    <a:pos x="46" y="30"/>
                  </a:cxn>
                  <a:cxn ang="0">
                    <a:pos x="28" y="50"/>
                  </a:cxn>
                  <a:cxn ang="0">
                    <a:pos x="14" y="78"/>
                  </a:cxn>
                  <a:cxn ang="0">
                    <a:pos x="10" y="86"/>
                  </a:cxn>
                  <a:cxn ang="0">
                    <a:pos x="7" y="95"/>
                  </a:cxn>
                  <a:cxn ang="0">
                    <a:pos x="3" y="104"/>
                  </a:cxn>
                  <a:cxn ang="0">
                    <a:pos x="0" y="112"/>
                  </a:cxn>
                  <a:cxn ang="0">
                    <a:pos x="1" y="112"/>
                  </a:cxn>
                  <a:cxn ang="0">
                    <a:pos x="4" y="110"/>
                  </a:cxn>
                  <a:cxn ang="0">
                    <a:pos x="5" y="110"/>
                  </a:cxn>
                  <a:cxn ang="0">
                    <a:pos x="7" y="110"/>
                  </a:cxn>
                  <a:cxn ang="0">
                    <a:pos x="21" y="110"/>
                  </a:cxn>
                  <a:cxn ang="0">
                    <a:pos x="29" y="110"/>
                  </a:cxn>
                  <a:cxn ang="0">
                    <a:pos x="32" y="110"/>
                  </a:cxn>
                  <a:cxn ang="0">
                    <a:pos x="32" y="110"/>
                  </a:cxn>
                </a:cxnLst>
                <a:rect l="0" t="0" r="r" b="b"/>
                <a:pathLst>
                  <a:path w="373" h="166">
                    <a:moveTo>
                      <a:pt x="32" y="110"/>
                    </a:moveTo>
                    <a:lnTo>
                      <a:pt x="29" y="142"/>
                    </a:lnTo>
                    <a:lnTo>
                      <a:pt x="49" y="123"/>
                    </a:lnTo>
                    <a:lnTo>
                      <a:pt x="84" y="123"/>
                    </a:lnTo>
                    <a:lnTo>
                      <a:pt x="70" y="147"/>
                    </a:lnTo>
                    <a:lnTo>
                      <a:pt x="95" y="149"/>
                    </a:lnTo>
                    <a:lnTo>
                      <a:pt x="122" y="153"/>
                    </a:lnTo>
                    <a:lnTo>
                      <a:pt x="130" y="166"/>
                    </a:lnTo>
                    <a:lnTo>
                      <a:pt x="140" y="166"/>
                    </a:lnTo>
                    <a:lnTo>
                      <a:pt x="149" y="166"/>
                    </a:lnTo>
                    <a:lnTo>
                      <a:pt x="157" y="162"/>
                    </a:lnTo>
                    <a:lnTo>
                      <a:pt x="163" y="153"/>
                    </a:lnTo>
                    <a:lnTo>
                      <a:pt x="168" y="140"/>
                    </a:lnTo>
                    <a:lnTo>
                      <a:pt x="177" y="125"/>
                    </a:lnTo>
                    <a:lnTo>
                      <a:pt x="182" y="112"/>
                    </a:lnTo>
                    <a:lnTo>
                      <a:pt x="185" y="108"/>
                    </a:lnTo>
                    <a:lnTo>
                      <a:pt x="248" y="91"/>
                    </a:lnTo>
                    <a:lnTo>
                      <a:pt x="267" y="95"/>
                    </a:lnTo>
                    <a:lnTo>
                      <a:pt x="290" y="71"/>
                    </a:lnTo>
                    <a:lnTo>
                      <a:pt x="303" y="71"/>
                    </a:lnTo>
                    <a:lnTo>
                      <a:pt x="325" y="99"/>
                    </a:lnTo>
                    <a:lnTo>
                      <a:pt x="359" y="142"/>
                    </a:lnTo>
                    <a:lnTo>
                      <a:pt x="373" y="160"/>
                    </a:lnTo>
                    <a:lnTo>
                      <a:pt x="348" y="101"/>
                    </a:lnTo>
                    <a:lnTo>
                      <a:pt x="338" y="80"/>
                    </a:lnTo>
                    <a:lnTo>
                      <a:pt x="330" y="61"/>
                    </a:lnTo>
                    <a:lnTo>
                      <a:pt x="320" y="43"/>
                    </a:lnTo>
                    <a:lnTo>
                      <a:pt x="307" y="26"/>
                    </a:lnTo>
                    <a:lnTo>
                      <a:pt x="292" y="15"/>
                    </a:lnTo>
                    <a:lnTo>
                      <a:pt x="272" y="5"/>
                    </a:lnTo>
                    <a:lnTo>
                      <a:pt x="247" y="0"/>
                    </a:lnTo>
                    <a:lnTo>
                      <a:pt x="213" y="2"/>
                    </a:lnTo>
                    <a:lnTo>
                      <a:pt x="178" y="5"/>
                    </a:lnTo>
                    <a:lnTo>
                      <a:pt x="144" y="7"/>
                    </a:lnTo>
                    <a:lnTo>
                      <a:pt x="115" y="9"/>
                    </a:lnTo>
                    <a:lnTo>
                      <a:pt x="90" y="11"/>
                    </a:lnTo>
                    <a:lnTo>
                      <a:pt x="66" y="20"/>
                    </a:lnTo>
                    <a:lnTo>
                      <a:pt x="46" y="30"/>
                    </a:lnTo>
                    <a:lnTo>
                      <a:pt x="28" y="50"/>
                    </a:lnTo>
                    <a:lnTo>
                      <a:pt x="14" y="78"/>
                    </a:lnTo>
                    <a:lnTo>
                      <a:pt x="10" y="86"/>
                    </a:lnTo>
                    <a:lnTo>
                      <a:pt x="7" y="95"/>
                    </a:lnTo>
                    <a:lnTo>
                      <a:pt x="3" y="104"/>
                    </a:lnTo>
                    <a:lnTo>
                      <a:pt x="0" y="112"/>
                    </a:lnTo>
                    <a:lnTo>
                      <a:pt x="1" y="112"/>
                    </a:lnTo>
                    <a:lnTo>
                      <a:pt x="4" y="110"/>
                    </a:lnTo>
                    <a:lnTo>
                      <a:pt x="5" y="110"/>
                    </a:lnTo>
                    <a:lnTo>
                      <a:pt x="7" y="110"/>
                    </a:lnTo>
                    <a:lnTo>
                      <a:pt x="21" y="110"/>
                    </a:lnTo>
                    <a:lnTo>
                      <a:pt x="29" y="110"/>
                    </a:lnTo>
                    <a:lnTo>
                      <a:pt x="32" y="110"/>
                    </a:lnTo>
                    <a:lnTo>
                      <a:pt x="32" y="110"/>
                    </a:lnTo>
                    <a:close/>
                  </a:path>
                </a:pathLst>
              </a:custGeom>
              <a:solidFill>
                <a:srgbClr val="A863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Freeform 104"/>
              <p:cNvSpPr>
                <a:spLocks/>
              </p:cNvSpPr>
              <p:nvPr/>
            </p:nvSpPr>
            <p:spPr bwMode="auto">
              <a:xfrm>
                <a:off x="5478463" y="2060575"/>
                <a:ext cx="473075" cy="595313"/>
              </a:xfrm>
              <a:custGeom>
                <a:avLst/>
                <a:gdLst/>
                <a:ahLst/>
                <a:cxnLst>
                  <a:cxn ang="0">
                    <a:pos x="272" y="347"/>
                  </a:cxn>
                  <a:cxn ang="0">
                    <a:pos x="258" y="334"/>
                  </a:cxn>
                  <a:cxn ang="0">
                    <a:pos x="215" y="325"/>
                  </a:cxn>
                  <a:cxn ang="0">
                    <a:pos x="208" y="315"/>
                  </a:cxn>
                  <a:cxn ang="0">
                    <a:pos x="196" y="297"/>
                  </a:cxn>
                  <a:cxn ang="0">
                    <a:pos x="187" y="287"/>
                  </a:cxn>
                  <a:cxn ang="0">
                    <a:pos x="173" y="276"/>
                  </a:cxn>
                  <a:cxn ang="0">
                    <a:pos x="157" y="265"/>
                  </a:cxn>
                  <a:cxn ang="0">
                    <a:pos x="151" y="261"/>
                  </a:cxn>
                  <a:cxn ang="0">
                    <a:pos x="146" y="259"/>
                  </a:cxn>
                  <a:cxn ang="0">
                    <a:pos x="140" y="241"/>
                  </a:cxn>
                  <a:cxn ang="0">
                    <a:pos x="153" y="224"/>
                  </a:cxn>
                  <a:cxn ang="0">
                    <a:pos x="164" y="222"/>
                  </a:cxn>
                  <a:cxn ang="0">
                    <a:pos x="215" y="267"/>
                  </a:cxn>
                  <a:cxn ang="0">
                    <a:pos x="240" y="265"/>
                  </a:cxn>
                  <a:cxn ang="0">
                    <a:pos x="233" y="256"/>
                  </a:cxn>
                  <a:cxn ang="0">
                    <a:pos x="216" y="241"/>
                  </a:cxn>
                  <a:cxn ang="0">
                    <a:pos x="194" y="215"/>
                  </a:cxn>
                  <a:cxn ang="0">
                    <a:pos x="178" y="198"/>
                  </a:cxn>
                  <a:cxn ang="0">
                    <a:pos x="153" y="125"/>
                  </a:cxn>
                  <a:cxn ang="0">
                    <a:pos x="153" y="110"/>
                  </a:cxn>
                  <a:cxn ang="0">
                    <a:pos x="139" y="86"/>
                  </a:cxn>
                  <a:cxn ang="0">
                    <a:pos x="128" y="73"/>
                  </a:cxn>
                  <a:cxn ang="0">
                    <a:pos x="149" y="58"/>
                  </a:cxn>
                  <a:cxn ang="0">
                    <a:pos x="160" y="56"/>
                  </a:cxn>
                  <a:cxn ang="0">
                    <a:pos x="161" y="56"/>
                  </a:cxn>
                  <a:cxn ang="0">
                    <a:pos x="153" y="43"/>
                  </a:cxn>
                  <a:cxn ang="0">
                    <a:pos x="101" y="37"/>
                  </a:cxn>
                  <a:cxn ang="0">
                    <a:pos x="80" y="13"/>
                  </a:cxn>
                  <a:cxn ang="0">
                    <a:pos x="63" y="0"/>
                  </a:cxn>
                  <a:cxn ang="0">
                    <a:pos x="60" y="0"/>
                  </a:cxn>
                  <a:cxn ang="0">
                    <a:pos x="38" y="0"/>
                  </a:cxn>
                  <a:cxn ang="0">
                    <a:pos x="35" y="0"/>
                  </a:cxn>
                  <a:cxn ang="0">
                    <a:pos x="31" y="2"/>
                  </a:cxn>
                  <a:cxn ang="0">
                    <a:pos x="3" y="103"/>
                  </a:cxn>
                  <a:cxn ang="0">
                    <a:pos x="8" y="177"/>
                  </a:cxn>
                  <a:cxn ang="0">
                    <a:pos x="36" y="213"/>
                  </a:cxn>
                  <a:cxn ang="0">
                    <a:pos x="77" y="248"/>
                  </a:cxn>
                  <a:cxn ang="0">
                    <a:pos x="115" y="274"/>
                  </a:cxn>
                  <a:cxn ang="0">
                    <a:pos x="130" y="284"/>
                  </a:cxn>
                  <a:cxn ang="0">
                    <a:pos x="244" y="362"/>
                  </a:cxn>
                  <a:cxn ang="0">
                    <a:pos x="295" y="371"/>
                  </a:cxn>
                  <a:cxn ang="0">
                    <a:pos x="288" y="360"/>
                  </a:cxn>
                </a:cxnLst>
                <a:rect l="0" t="0" r="r" b="b"/>
                <a:pathLst>
                  <a:path w="298" h="375">
                    <a:moveTo>
                      <a:pt x="282" y="355"/>
                    </a:moveTo>
                    <a:lnTo>
                      <a:pt x="272" y="347"/>
                    </a:lnTo>
                    <a:lnTo>
                      <a:pt x="264" y="340"/>
                    </a:lnTo>
                    <a:lnTo>
                      <a:pt x="258" y="334"/>
                    </a:lnTo>
                    <a:lnTo>
                      <a:pt x="257" y="332"/>
                    </a:lnTo>
                    <a:lnTo>
                      <a:pt x="215" y="325"/>
                    </a:lnTo>
                    <a:lnTo>
                      <a:pt x="213" y="323"/>
                    </a:lnTo>
                    <a:lnTo>
                      <a:pt x="208" y="315"/>
                    </a:lnTo>
                    <a:lnTo>
                      <a:pt x="202" y="306"/>
                    </a:lnTo>
                    <a:lnTo>
                      <a:pt x="196" y="297"/>
                    </a:lnTo>
                    <a:lnTo>
                      <a:pt x="192" y="293"/>
                    </a:lnTo>
                    <a:lnTo>
                      <a:pt x="187" y="287"/>
                    </a:lnTo>
                    <a:lnTo>
                      <a:pt x="180" y="280"/>
                    </a:lnTo>
                    <a:lnTo>
                      <a:pt x="173" y="276"/>
                    </a:lnTo>
                    <a:lnTo>
                      <a:pt x="164" y="269"/>
                    </a:lnTo>
                    <a:lnTo>
                      <a:pt x="157" y="265"/>
                    </a:lnTo>
                    <a:lnTo>
                      <a:pt x="153" y="263"/>
                    </a:lnTo>
                    <a:lnTo>
                      <a:pt x="151" y="261"/>
                    </a:lnTo>
                    <a:lnTo>
                      <a:pt x="150" y="261"/>
                    </a:lnTo>
                    <a:lnTo>
                      <a:pt x="146" y="259"/>
                    </a:lnTo>
                    <a:lnTo>
                      <a:pt x="142" y="252"/>
                    </a:lnTo>
                    <a:lnTo>
                      <a:pt x="140" y="241"/>
                    </a:lnTo>
                    <a:lnTo>
                      <a:pt x="146" y="231"/>
                    </a:lnTo>
                    <a:lnTo>
                      <a:pt x="153" y="224"/>
                    </a:lnTo>
                    <a:lnTo>
                      <a:pt x="161" y="222"/>
                    </a:lnTo>
                    <a:lnTo>
                      <a:pt x="164" y="222"/>
                    </a:lnTo>
                    <a:lnTo>
                      <a:pt x="196" y="246"/>
                    </a:lnTo>
                    <a:lnTo>
                      <a:pt x="215" y="267"/>
                    </a:lnTo>
                    <a:lnTo>
                      <a:pt x="229" y="282"/>
                    </a:lnTo>
                    <a:lnTo>
                      <a:pt x="240" y="265"/>
                    </a:lnTo>
                    <a:lnTo>
                      <a:pt x="237" y="263"/>
                    </a:lnTo>
                    <a:lnTo>
                      <a:pt x="233" y="256"/>
                    </a:lnTo>
                    <a:lnTo>
                      <a:pt x="225" y="250"/>
                    </a:lnTo>
                    <a:lnTo>
                      <a:pt x="216" y="241"/>
                    </a:lnTo>
                    <a:lnTo>
                      <a:pt x="206" y="231"/>
                    </a:lnTo>
                    <a:lnTo>
                      <a:pt x="194" y="215"/>
                    </a:lnTo>
                    <a:lnTo>
                      <a:pt x="182" y="203"/>
                    </a:lnTo>
                    <a:lnTo>
                      <a:pt x="178" y="198"/>
                    </a:lnTo>
                    <a:lnTo>
                      <a:pt x="151" y="159"/>
                    </a:lnTo>
                    <a:lnTo>
                      <a:pt x="153" y="125"/>
                    </a:lnTo>
                    <a:lnTo>
                      <a:pt x="153" y="121"/>
                    </a:lnTo>
                    <a:lnTo>
                      <a:pt x="153" y="110"/>
                    </a:lnTo>
                    <a:lnTo>
                      <a:pt x="149" y="97"/>
                    </a:lnTo>
                    <a:lnTo>
                      <a:pt x="139" y="86"/>
                    </a:lnTo>
                    <a:lnTo>
                      <a:pt x="123" y="75"/>
                    </a:lnTo>
                    <a:lnTo>
                      <a:pt x="128" y="73"/>
                    </a:lnTo>
                    <a:lnTo>
                      <a:pt x="137" y="65"/>
                    </a:lnTo>
                    <a:lnTo>
                      <a:pt x="149" y="58"/>
                    </a:lnTo>
                    <a:lnTo>
                      <a:pt x="159" y="56"/>
                    </a:lnTo>
                    <a:lnTo>
                      <a:pt x="160" y="56"/>
                    </a:lnTo>
                    <a:lnTo>
                      <a:pt x="160" y="56"/>
                    </a:lnTo>
                    <a:lnTo>
                      <a:pt x="161" y="56"/>
                    </a:lnTo>
                    <a:lnTo>
                      <a:pt x="161" y="56"/>
                    </a:lnTo>
                    <a:lnTo>
                      <a:pt x="153" y="43"/>
                    </a:lnTo>
                    <a:lnTo>
                      <a:pt x="126" y="39"/>
                    </a:lnTo>
                    <a:lnTo>
                      <a:pt x="101" y="37"/>
                    </a:lnTo>
                    <a:lnTo>
                      <a:pt x="115" y="13"/>
                    </a:lnTo>
                    <a:lnTo>
                      <a:pt x="80" y="13"/>
                    </a:lnTo>
                    <a:lnTo>
                      <a:pt x="60" y="3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14" y="56"/>
                    </a:lnTo>
                    <a:lnTo>
                      <a:pt x="3" y="103"/>
                    </a:lnTo>
                    <a:lnTo>
                      <a:pt x="0" y="144"/>
                    </a:lnTo>
                    <a:lnTo>
                      <a:pt x="8" y="177"/>
                    </a:lnTo>
                    <a:lnTo>
                      <a:pt x="20" y="194"/>
                    </a:lnTo>
                    <a:lnTo>
                      <a:pt x="36" y="213"/>
                    </a:lnTo>
                    <a:lnTo>
                      <a:pt x="56" y="231"/>
                    </a:lnTo>
                    <a:lnTo>
                      <a:pt x="77" y="248"/>
                    </a:lnTo>
                    <a:lnTo>
                      <a:pt x="97" y="263"/>
                    </a:lnTo>
                    <a:lnTo>
                      <a:pt x="115" y="274"/>
                    </a:lnTo>
                    <a:lnTo>
                      <a:pt x="126" y="282"/>
                    </a:lnTo>
                    <a:lnTo>
                      <a:pt x="130" y="284"/>
                    </a:lnTo>
                    <a:lnTo>
                      <a:pt x="187" y="317"/>
                    </a:lnTo>
                    <a:lnTo>
                      <a:pt x="244" y="362"/>
                    </a:lnTo>
                    <a:lnTo>
                      <a:pt x="298" y="375"/>
                    </a:lnTo>
                    <a:lnTo>
                      <a:pt x="295" y="371"/>
                    </a:lnTo>
                    <a:lnTo>
                      <a:pt x="292" y="364"/>
                    </a:lnTo>
                    <a:lnTo>
                      <a:pt x="288" y="360"/>
                    </a:lnTo>
                    <a:lnTo>
                      <a:pt x="282" y="355"/>
                    </a:lnTo>
                    <a:close/>
                  </a:path>
                </a:pathLst>
              </a:custGeom>
              <a:solidFill>
                <a:srgbClr val="8944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Freeform 105"/>
              <p:cNvSpPr>
                <a:spLocks/>
              </p:cNvSpPr>
              <p:nvPr/>
            </p:nvSpPr>
            <p:spPr bwMode="auto">
              <a:xfrm>
                <a:off x="5734051" y="1998663"/>
                <a:ext cx="584200" cy="739775"/>
              </a:xfrm>
              <a:custGeom>
                <a:avLst/>
                <a:gdLst/>
                <a:ahLst/>
                <a:cxnLst>
                  <a:cxn ang="0">
                    <a:pos x="195" y="28"/>
                  </a:cxn>
                  <a:cxn ang="0">
                    <a:pos x="173" y="0"/>
                  </a:cxn>
                  <a:cxn ang="0">
                    <a:pos x="160" y="0"/>
                  </a:cxn>
                  <a:cxn ang="0">
                    <a:pos x="137" y="24"/>
                  </a:cxn>
                  <a:cxn ang="0">
                    <a:pos x="118" y="20"/>
                  </a:cxn>
                  <a:cxn ang="0">
                    <a:pos x="55" y="37"/>
                  </a:cxn>
                  <a:cxn ang="0">
                    <a:pos x="52" y="41"/>
                  </a:cxn>
                  <a:cxn ang="0">
                    <a:pos x="47" y="54"/>
                  </a:cxn>
                  <a:cxn ang="0">
                    <a:pos x="38" y="69"/>
                  </a:cxn>
                  <a:cxn ang="0">
                    <a:pos x="33" y="82"/>
                  </a:cxn>
                  <a:cxn ang="0">
                    <a:pos x="27" y="91"/>
                  </a:cxn>
                  <a:cxn ang="0">
                    <a:pos x="19" y="95"/>
                  </a:cxn>
                  <a:cxn ang="0">
                    <a:pos x="10" y="95"/>
                  </a:cxn>
                  <a:cxn ang="0">
                    <a:pos x="0" y="95"/>
                  </a:cxn>
                  <a:cxn ang="0">
                    <a:pos x="17" y="117"/>
                  </a:cxn>
                  <a:cxn ang="0">
                    <a:pos x="64" y="188"/>
                  </a:cxn>
                  <a:cxn ang="0">
                    <a:pos x="80" y="211"/>
                  </a:cxn>
                  <a:cxn ang="0">
                    <a:pos x="83" y="222"/>
                  </a:cxn>
                  <a:cxn ang="0">
                    <a:pos x="90" y="248"/>
                  </a:cxn>
                  <a:cxn ang="0">
                    <a:pos x="101" y="276"/>
                  </a:cxn>
                  <a:cxn ang="0">
                    <a:pos x="114" y="289"/>
                  </a:cxn>
                  <a:cxn ang="0">
                    <a:pos x="127" y="293"/>
                  </a:cxn>
                  <a:cxn ang="0">
                    <a:pos x="139" y="298"/>
                  </a:cxn>
                  <a:cxn ang="0">
                    <a:pos x="148" y="304"/>
                  </a:cxn>
                  <a:cxn ang="0">
                    <a:pos x="151" y="306"/>
                  </a:cxn>
                  <a:cxn ang="0">
                    <a:pos x="179" y="332"/>
                  </a:cxn>
                  <a:cxn ang="0">
                    <a:pos x="224" y="360"/>
                  </a:cxn>
                  <a:cxn ang="0">
                    <a:pos x="249" y="379"/>
                  </a:cxn>
                  <a:cxn ang="0">
                    <a:pos x="277" y="394"/>
                  </a:cxn>
                  <a:cxn ang="0">
                    <a:pos x="274" y="397"/>
                  </a:cxn>
                  <a:cxn ang="0">
                    <a:pos x="266" y="403"/>
                  </a:cxn>
                  <a:cxn ang="0">
                    <a:pos x="256" y="412"/>
                  </a:cxn>
                  <a:cxn ang="0">
                    <a:pos x="246" y="414"/>
                  </a:cxn>
                  <a:cxn ang="0">
                    <a:pos x="235" y="414"/>
                  </a:cxn>
                  <a:cxn ang="0">
                    <a:pos x="221" y="414"/>
                  </a:cxn>
                  <a:cxn ang="0">
                    <a:pos x="210" y="414"/>
                  </a:cxn>
                  <a:cxn ang="0">
                    <a:pos x="205" y="414"/>
                  </a:cxn>
                  <a:cxn ang="0">
                    <a:pos x="204" y="416"/>
                  </a:cxn>
                  <a:cxn ang="0">
                    <a:pos x="203" y="422"/>
                  </a:cxn>
                  <a:cxn ang="0">
                    <a:pos x="201" y="431"/>
                  </a:cxn>
                  <a:cxn ang="0">
                    <a:pos x="204" y="442"/>
                  </a:cxn>
                  <a:cxn ang="0">
                    <a:pos x="210" y="450"/>
                  </a:cxn>
                  <a:cxn ang="0">
                    <a:pos x="218" y="455"/>
                  </a:cxn>
                  <a:cxn ang="0">
                    <a:pos x="226" y="459"/>
                  </a:cxn>
                  <a:cxn ang="0">
                    <a:pos x="229" y="461"/>
                  </a:cxn>
                  <a:cxn ang="0">
                    <a:pos x="229" y="466"/>
                  </a:cxn>
                  <a:cxn ang="0">
                    <a:pos x="245" y="461"/>
                  </a:cxn>
                  <a:cxn ang="0">
                    <a:pos x="259" y="455"/>
                  </a:cxn>
                  <a:cxn ang="0">
                    <a:pos x="273" y="446"/>
                  </a:cxn>
                  <a:cxn ang="0">
                    <a:pos x="285" y="440"/>
                  </a:cxn>
                  <a:cxn ang="0">
                    <a:pos x="295" y="433"/>
                  </a:cxn>
                  <a:cxn ang="0">
                    <a:pos x="304" y="427"/>
                  </a:cxn>
                  <a:cxn ang="0">
                    <a:pos x="309" y="425"/>
                  </a:cxn>
                  <a:cxn ang="0">
                    <a:pos x="311" y="422"/>
                  </a:cxn>
                  <a:cxn ang="0">
                    <a:pos x="368" y="444"/>
                  </a:cxn>
                  <a:cxn ang="0">
                    <a:pos x="354" y="390"/>
                  </a:cxn>
                  <a:cxn ang="0">
                    <a:pos x="327" y="356"/>
                  </a:cxn>
                  <a:cxn ang="0">
                    <a:pos x="337" y="317"/>
                  </a:cxn>
                  <a:cxn ang="0">
                    <a:pos x="259" y="125"/>
                  </a:cxn>
                  <a:cxn ang="0">
                    <a:pos x="229" y="71"/>
                  </a:cxn>
                  <a:cxn ang="0">
                    <a:pos x="195" y="28"/>
                  </a:cxn>
                </a:cxnLst>
                <a:rect l="0" t="0" r="r" b="b"/>
                <a:pathLst>
                  <a:path w="368" h="466">
                    <a:moveTo>
                      <a:pt x="195" y="28"/>
                    </a:moveTo>
                    <a:lnTo>
                      <a:pt x="173" y="0"/>
                    </a:lnTo>
                    <a:lnTo>
                      <a:pt x="160" y="0"/>
                    </a:lnTo>
                    <a:lnTo>
                      <a:pt x="137" y="24"/>
                    </a:lnTo>
                    <a:lnTo>
                      <a:pt x="118" y="20"/>
                    </a:lnTo>
                    <a:lnTo>
                      <a:pt x="55" y="37"/>
                    </a:lnTo>
                    <a:lnTo>
                      <a:pt x="52" y="41"/>
                    </a:lnTo>
                    <a:lnTo>
                      <a:pt x="47" y="54"/>
                    </a:lnTo>
                    <a:lnTo>
                      <a:pt x="38" y="69"/>
                    </a:lnTo>
                    <a:lnTo>
                      <a:pt x="33" y="82"/>
                    </a:lnTo>
                    <a:lnTo>
                      <a:pt x="27" y="91"/>
                    </a:lnTo>
                    <a:lnTo>
                      <a:pt x="19" y="95"/>
                    </a:lnTo>
                    <a:lnTo>
                      <a:pt x="10" y="95"/>
                    </a:lnTo>
                    <a:lnTo>
                      <a:pt x="0" y="95"/>
                    </a:lnTo>
                    <a:lnTo>
                      <a:pt x="17" y="117"/>
                    </a:lnTo>
                    <a:lnTo>
                      <a:pt x="64" y="188"/>
                    </a:lnTo>
                    <a:lnTo>
                      <a:pt x="80" y="211"/>
                    </a:lnTo>
                    <a:lnTo>
                      <a:pt x="83" y="222"/>
                    </a:lnTo>
                    <a:lnTo>
                      <a:pt x="90" y="248"/>
                    </a:lnTo>
                    <a:lnTo>
                      <a:pt x="101" y="276"/>
                    </a:lnTo>
                    <a:lnTo>
                      <a:pt x="114" y="289"/>
                    </a:lnTo>
                    <a:lnTo>
                      <a:pt x="127" y="293"/>
                    </a:lnTo>
                    <a:lnTo>
                      <a:pt x="139" y="298"/>
                    </a:lnTo>
                    <a:lnTo>
                      <a:pt x="148" y="304"/>
                    </a:lnTo>
                    <a:lnTo>
                      <a:pt x="151" y="306"/>
                    </a:lnTo>
                    <a:lnTo>
                      <a:pt x="179" y="332"/>
                    </a:lnTo>
                    <a:lnTo>
                      <a:pt x="224" y="360"/>
                    </a:lnTo>
                    <a:lnTo>
                      <a:pt x="249" y="379"/>
                    </a:lnTo>
                    <a:lnTo>
                      <a:pt x="277" y="394"/>
                    </a:lnTo>
                    <a:lnTo>
                      <a:pt x="274" y="397"/>
                    </a:lnTo>
                    <a:lnTo>
                      <a:pt x="266" y="403"/>
                    </a:lnTo>
                    <a:lnTo>
                      <a:pt x="256" y="412"/>
                    </a:lnTo>
                    <a:lnTo>
                      <a:pt x="246" y="414"/>
                    </a:lnTo>
                    <a:lnTo>
                      <a:pt x="235" y="414"/>
                    </a:lnTo>
                    <a:lnTo>
                      <a:pt x="221" y="414"/>
                    </a:lnTo>
                    <a:lnTo>
                      <a:pt x="210" y="414"/>
                    </a:lnTo>
                    <a:lnTo>
                      <a:pt x="205" y="414"/>
                    </a:lnTo>
                    <a:lnTo>
                      <a:pt x="204" y="416"/>
                    </a:lnTo>
                    <a:lnTo>
                      <a:pt x="203" y="422"/>
                    </a:lnTo>
                    <a:lnTo>
                      <a:pt x="201" y="431"/>
                    </a:lnTo>
                    <a:lnTo>
                      <a:pt x="204" y="442"/>
                    </a:lnTo>
                    <a:lnTo>
                      <a:pt x="210" y="450"/>
                    </a:lnTo>
                    <a:lnTo>
                      <a:pt x="218" y="455"/>
                    </a:lnTo>
                    <a:lnTo>
                      <a:pt x="226" y="459"/>
                    </a:lnTo>
                    <a:lnTo>
                      <a:pt x="229" y="461"/>
                    </a:lnTo>
                    <a:lnTo>
                      <a:pt x="229" y="466"/>
                    </a:lnTo>
                    <a:lnTo>
                      <a:pt x="245" y="461"/>
                    </a:lnTo>
                    <a:lnTo>
                      <a:pt x="259" y="455"/>
                    </a:lnTo>
                    <a:lnTo>
                      <a:pt x="273" y="446"/>
                    </a:lnTo>
                    <a:lnTo>
                      <a:pt x="285" y="440"/>
                    </a:lnTo>
                    <a:lnTo>
                      <a:pt x="295" y="433"/>
                    </a:lnTo>
                    <a:lnTo>
                      <a:pt x="304" y="427"/>
                    </a:lnTo>
                    <a:lnTo>
                      <a:pt x="309" y="425"/>
                    </a:lnTo>
                    <a:lnTo>
                      <a:pt x="311" y="422"/>
                    </a:lnTo>
                    <a:lnTo>
                      <a:pt x="368" y="444"/>
                    </a:lnTo>
                    <a:lnTo>
                      <a:pt x="354" y="390"/>
                    </a:lnTo>
                    <a:lnTo>
                      <a:pt x="327" y="356"/>
                    </a:lnTo>
                    <a:lnTo>
                      <a:pt x="337" y="317"/>
                    </a:lnTo>
                    <a:lnTo>
                      <a:pt x="259" y="125"/>
                    </a:lnTo>
                    <a:lnTo>
                      <a:pt x="229" y="71"/>
                    </a:lnTo>
                    <a:lnTo>
                      <a:pt x="195" y="28"/>
                    </a:lnTo>
                    <a:close/>
                  </a:path>
                </a:pathLst>
              </a:custGeom>
              <a:solidFill>
                <a:srgbClr val="D6B2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Freeform 106"/>
              <p:cNvSpPr>
                <a:spLocks/>
              </p:cNvSpPr>
              <p:nvPr/>
            </p:nvSpPr>
            <p:spPr bwMode="auto">
              <a:xfrm>
                <a:off x="5673726" y="2149475"/>
                <a:ext cx="500063" cy="592138"/>
              </a:xfrm>
              <a:custGeom>
                <a:avLst/>
                <a:gdLst/>
                <a:ahLst/>
                <a:cxnLst>
                  <a:cxn ang="0">
                    <a:pos x="267" y="366"/>
                  </a:cxn>
                  <a:cxn ang="0">
                    <a:pos x="256" y="360"/>
                  </a:cxn>
                  <a:cxn ang="0">
                    <a:pos x="242" y="347"/>
                  </a:cxn>
                  <a:cxn ang="0">
                    <a:pos x="241" y="327"/>
                  </a:cxn>
                  <a:cxn ang="0">
                    <a:pos x="243" y="319"/>
                  </a:cxn>
                  <a:cxn ang="0">
                    <a:pos x="259" y="319"/>
                  </a:cxn>
                  <a:cxn ang="0">
                    <a:pos x="284" y="319"/>
                  </a:cxn>
                  <a:cxn ang="0">
                    <a:pos x="304" y="308"/>
                  </a:cxn>
                  <a:cxn ang="0">
                    <a:pos x="315" y="299"/>
                  </a:cxn>
                  <a:cxn ang="0">
                    <a:pos x="262" y="265"/>
                  </a:cxn>
                  <a:cxn ang="0">
                    <a:pos x="189" y="211"/>
                  </a:cxn>
                  <a:cxn ang="0">
                    <a:pos x="177" y="203"/>
                  </a:cxn>
                  <a:cxn ang="0">
                    <a:pos x="152" y="194"/>
                  </a:cxn>
                  <a:cxn ang="0">
                    <a:pos x="128" y="153"/>
                  </a:cxn>
                  <a:cxn ang="0">
                    <a:pos x="118" y="116"/>
                  </a:cxn>
                  <a:cxn ang="0">
                    <a:pos x="55" y="22"/>
                  </a:cxn>
                  <a:cxn ang="0">
                    <a:pos x="38" y="0"/>
                  </a:cxn>
                  <a:cxn ang="0">
                    <a:pos x="37" y="0"/>
                  </a:cxn>
                  <a:cxn ang="0">
                    <a:pos x="26" y="2"/>
                  </a:cxn>
                  <a:cxn ang="0">
                    <a:pos x="5" y="17"/>
                  </a:cxn>
                  <a:cxn ang="0">
                    <a:pos x="16" y="30"/>
                  </a:cxn>
                  <a:cxn ang="0">
                    <a:pos x="30" y="54"/>
                  </a:cxn>
                  <a:cxn ang="0">
                    <a:pos x="30" y="69"/>
                  </a:cxn>
                  <a:cxn ang="0">
                    <a:pos x="55" y="142"/>
                  </a:cxn>
                  <a:cxn ang="0">
                    <a:pos x="71" y="159"/>
                  </a:cxn>
                  <a:cxn ang="0">
                    <a:pos x="93" y="185"/>
                  </a:cxn>
                  <a:cxn ang="0">
                    <a:pos x="110" y="200"/>
                  </a:cxn>
                  <a:cxn ang="0">
                    <a:pos x="117" y="209"/>
                  </a:cxn>
                  <a:cxn ang="0">
                    <a:pos x="92" y="211"/>
                  </a:cxn>
                  <a:cxn ang="0">
                    <a:pos x="41" y="166"/>
                  </a:cxn>
                  <a:cxn ang="0">
                    <a:pos x="30" y="168"/>
                  </a:cxn>
                  <a:cxn ang="0">
                    <a:pos x="17" y="185"/>
                  </a:cxn>
                  <a:cxn ang="0">
                    <a:pos x="23" y="203"/>
                  </a:cxn>
                  <a:cxn ang="0">
                    <a:pos x="28" y="205"/>
                  </a:cxn>
                  <a:cxn ang="0">
                    <a:pos x="34" y="209"/>
                  </a:cxn>
                  <a:cxn ang="0">
                    <a:pos x="50" y="220"/>
                  </a:cxn>
                  <a:cxn ang="0">
                    <a:pos x="64" y="231"/>
                  </a:cxn>
                  <a:cxn ang="0">
                    <a:pos x="73" y="241"/>
                  </a:cxn>
                  <a:cxn ang="0">
                    <a:pos x="85" y="259"/>
                  </a:cxn>
                  <a:cxn ang="0">
                    <a:pos x="92" y="269"/>
                  </a:cxn>
                  <a:cxn ang="0">
                    <a:pos x="135" y="278"/>
                  </a:cxn>
                  <a:cxn ang="0">
                    <a:pos x="149" y="291"/>
                  </a:cxn>
                  <a:cxn ang="0">
                    <a:pos x="165" y="304"/>
                  </a:cxn>
                  <a:cxn ang="0">
                    <a:pos x="172" y="315"/>
                  </a:cxn>
                  <a:cxn ang="0">
                    <a:pos x="189" y="323"/>
                  </a:cxn>
                  <a:cxn ang="0">
                    <a:pos x="211" y="364"/>
                  </a:cxn>
                  <a:cxn ang="0">
                    <a:pos x="225" y="368"/>
                  </a:cxn>
                  <a:cxn ang="0">
                    <a:pos x="242" y="373"/>
                  </a:cxn>
                  <a:cxn ang="0">
                    <a:pos x="259" y="373"/>
                  </a:cxn>
                </a:cxnLst>
                <a:rect l="0" t="0" r="r" b="b"/>
                <a:pathLst>
                  <a:path w="315" h="373">
                    <a:moveTo>
                      <a:pt x="267" y="371"/>
                    </a:moveTo>
                    <a:lnTo>
                      <a:pt x="267" y="366"/>
                    </a:lnTo>
                    <a:lnTo>
                      <a:pt x="264" y="364"/>
                    </a:lnTo>
                    <a:lnTo>
                      <a:pt x="256" y="360"/>
                    </a:lnTo>
                    <a:lnTo>
                      <a:pt x="248" y="355"/>
                    </a:lnTo>
                    <a:lnTo>
                      <a:pt x="242" y="347"/>
                    </a:lnTo>
                    <a:lnTo>
                      <a:pt x="239" y="336"/>
                    </a:lnTo>
                    <a:lnTo>
                      <a:pt x="241" y="327"/>
                    </a:lnTo>
                    <a:lnTo>
                      <a:pt x="242" y="321"/>
                    </a:lnTo>
                    <a:lnTo>
                      <a:pt x="243" y="319"/>
                    </a:lnTo>
                    <a:lnTo>
                      <a:pt x="248" y="319"/>
                    </a:lnTo>
                    <a:lnTo>
                      <a:pt x="259" y="319"/>
                    </a:lnTo>
                    <a:lnTo>
                      <a:pt x="273" y="319"/>
                    </a:lnTo>
                    <a:lnTo>
                      <a:pt x="284" y="319"/>
                    </a:lnTo>
                    <a:lnTo>
                      <a:pt x="294" y="317"/>
                    </a:lnTo>
                    <a:lnTo>
                      <a:pt x="304" y="308"/>
                    </a:lnTo>
                    <a:lnTo>
                      <a:pt x="312" y="302"/>
                    </a:lnTo>
                    <a:lnTo>
                      <a:pt x="315" y="299"/>
                    </a:lnTo>
                    <a:lnTo>
                      <a:pt x="287" y="284"/>
                    </a:lnTo>
                    <a:lnTo>
                      <a:pt x="262" y="265"/>
                    </a:lnTo>
                    <a:lnTo>
                      <a:pt x="217" y="237"/>
                    </a:lnTo>
                    <a:lnTo>
                      <a:pt x="189" y="211"/>
                    </a:lnTo>
                    <a:lnTo>
                      <a:pt x="186" y="209"/>
                    </a:lnTo>
                    <a:lnTo>
                      <a:pt x="177" y="203"/>
                    </a:lnTo>
                    <a:lnTo>
                      <a:pt x="165" y="198"/>
                    </a:lnTo>
                    <a:lnTo>
                      <a:pt x="152" y="194"/>
                    </a:lnTo>
                    <a:lnTo>
                      <a:pt x="139" y="181"/>
                    </a:lnTo>
                    <a:lnTo>
                      <a:pt x="128" y="153"/>
                    </a:lnTo>
                    <a:lnTo>
                      <a:pt x="121" y="127"/>
                    </a:lnTo>
                    <a:lnTo>
                      <a:pt x="118" y="116"/>
                    </a:lnTo>
                    <a:lnTo>
                      <a:pt x="102" y="93"/>
                    </a:lnTo>
                    <a:lnTo>
                      <a:pt x="55" y="2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4" y="9"/>
                    </a:lnTo>
                    <a:lnTo>
                      <a:pt x="5" y="17"/>
                    </a:lnTo>
                    <a:lnTo>
                      <a:pt x="0" y="19"/>
                    </a:lnTo>
                    <a:lnTo>
                      <a:pt x="16" y="30"/>
                    </a:lnTo>
                    <a:lnTo>
                      <a:pt x="26" y="41"/>
                    </a:lnTo>
                    <a:lnTo>
                      <a:pt x="30" y="54"/>
                    </a:lnTo>
                    <a:lnTo>
                      <a:pt x="30" y="65"/>
                    </a:lnTo>
                    <a:lnTo>
                      <a:pt x="30" y="69"/>
                    </a:lnTo>
                    <a:lnTo>
                      <a:pt x="28" y="103"/>
                    </a:lnTo>
                    <a:lnTo>
                      <a:pt x="55" y="142"/>
                    </a:lnTo>
                    <a:lnTo>
                      <a:pt x="59" y="147"/>
                    </a:lnTo>
                    <a:lnTo>
                      <a:pt x="71" y="159"/>
                    </a:lnTo>
                    <a:lnTo>
                      <a:pt x="83" y="175"/>
                    </a:lnTo>
                    <a:lnTo>
                      <a:pt x="93" y="185"/>
                    </a:lnTo>
                    <a:lnTo>
                      <a:pt x="102" y="194"/>
                    </a:lnTo>
                    <a:lnTo>
                      <a:pt x="110" y="200"/>
                    </a:lnTo>
                    <a:lnTo>
                      <a:pt x="114" y="207"/>
                    </a:lnTo>
                    <a:lnTo>
                      <a:pt x="117" y="209"/>
                    </a:lnTo>
                    <a:lnTo>
                      <a:pt x="106" y="226"/>
                    </a:lnTo>
                    <a:lnTo>
                      <a:pt x="92" y="211"/>
                    </a:lnTo>
                    <a:lnTo>
                      <a:pt x="73" y="190"/>
                    </a:lnTo>
                    <a:lnTo>
                      <a:pt x="41" y="166"/>
                    </a:lnTo>
                    <a:lnTo>
                      <a:pt x="38" y="166"/>
                    </a:lnTo>
                    <a:lnTo>
                      <a:pt x="30" y="168"/>
                    </a:lnTo>
                    <a:lnTo>
                      <a:pt x="23" y="175"/>
                    </a:lnTo>
                    <a:lnTo>
                      <a:pt x="17" y="185"/>
                    </a:lnTo>
                    <a:lnTo>
                      <a:pt x="19" y="196"/>
                    </a:lnTo>
                    <a:lnTo>
                      <a:pt x="23" y="203"/>
                    </a:lnTo>
                    <a:lnTo>
                      <a:pt x="27" y="205"/>
                    </a:lnTo>
                    <a:lnTo>
                      <a:pt x="28" y="205"/>
                    </a:lnTo>
                    <a:lnTo>
                      <a:pt x="30" y="207"/>
                    </a:lnTo>
                    <a:lnTo>
                      <a:pt x="34" y="209"/>
                    </a:lnTo>
                    <a:lnTo>
                      <a:pt x="41" y="213"/>
                    </a:lnTo>
                    <a:lnTo>
                      <a:pt x="50" y="220"/>
                    </a:lnTo>
                    <a:lnTo>
                      <a:pt x="57" y="224"/>
                    </a:lnTo>
                    <a:lnTo>
                      <a:pt x="64" y="231"/>
                    </a:lnTo>
                    <a:lnTo>
                      <a:pt x="69" y="237"/>
                    </a:lnTo>
                    <a:lnTo>
                      <a:pt x="73" y="241"/>
                    </a:lnTo>
                    <a:lnTo>
                      <a:pt x="79" y="250"/>
                    </a:lnTo>
                    <a:lnTo>
                      <a:pt x="85" y="259"/>
                    </a:lnTo>
                    <a:lnTo>
                      <a:pt x="90" y="267"/>
                    </a:lnTo>
                    <a:lnTo>
                      <a:pt x="92" y="269"/>
                    </a:lnTo>
                    <a:lnTo>
                      <a:pt x="134" y="276"/>
                    </a:lnTo>
                    <a:lnTo>
                      <a:pt x="135" y="278"/>
                    </a:lnTo>
                    <a:lnTo>
                      <a:pt x="141" y="284"/>
                    </a:lnTo>
                    <a:lnTo>
                      <a:pt x="149" y="291"/>
                    </a:lnTo>
                    <a:lnTo>
                      <a:pt x="159" y="299"/>
                    </a:lnTo>
                    <a:lnTo>
                      <a:pt x="165" y="304"/>
                    </a:lnTo>
                    <a:lnTo>
                      <a:pt x="169" y="308"/>
                    </a:lnTo>
                    <a:lnTo>
                      <a:pt x="172" y="315"/>
                    </a:lnTo>
                    <a:lnTo>
                      <a:pt x="175" y="319"/>
                    </a:lnTo>
                    <a:lnTo>
                      <a:pt x="189" y="323"/>
                    </a:lnTo>
                    <a:lnTo>
                      <a:pt x="205" y="362"/>
                    </a:lnTo>
                    <a:lnTo>
                      <a:pt x="211" y="364"/>
                    </a:lnTo>
                    <a:lnTo>
                      <a:pt x="217" y="366"/>
                    </a:lnTo>
                    <a:lnTo>
                      <a:pt x="225" y="368"/>
                    </a:lnTo>
                    <a:lnTo>
                      <a:pt x="235" y="371"/>
                    </a:lnTo>
                    <a:lnTo>
                      <a:pt x="242" y="373"/>
                    </a:lnTo>
                    <a:lnTo>
                      <a:pt x="250" y="373"/>
                    </a:lnTo>
                    <a:lnTo>
                      <a:pt x="259" y="373"/>
                    </a:lnTo>
                    <a:lnTo>
                      <a:pt x="267" y="371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Freeform 107"/>
              <p:cNvSpPr>
                <a:spLocks/>
              </p:cNvSpPr>
              <p:nvPr/>
            </p:nvSpPr>
            <p:spPr bwMode="auto">
              <a:xfrm>
                <a:off x="6654801" y="2733675"/>
                <a:ext cx="523875" cy="322263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10" y="20"/>
                  </a:cxn>
                  <a:cxn ang="0">
                    <a:pos x="17" y="20"/>
                  </a:cxn>
                  <a:cxn ang="0">
                    <a:pos x="27" y="20"/>
                  </a:cxn>
                  <a:cxn ang="0">
                    <a:pos x="41" y="20"/>
                  </a:cxn>
                  <a:cxn ang="0">
                    <a:pos x="54" y="22"/>
                  </a:cxn>
                  <a:cxn ang="0">
                    <a:pos x="68" y="24"/>
                  </a:cxn>
                  <a:cxn ang="0">
                    <a:pos x="80" y="28"/>
                  </a:cxn>
                  <a:cxn ang="0">
                    <a:pos x="90" y="37"/>
                  </a:cxn>
                  <a:cxn ang="0">
                    <a:pos x="100" y="46"/>
                  </a:cxn>
                  <a:cxn ang="0">
                    <a:pos x="108" y="56"/>
                  </a:cxn>
                  <a:cxn ang="0">
                    <a:pos x="118" y="69"/>
                  </a:cxn>
                  <a:cxn ang="0">
                    <a:pos x="128" y="80"/>
                  </a:cxn>
                  <a:cxn ang="0">
                    <a:pos x="138" y="91"/>
                  </a:cxn>
                  <a:cxn ang="0">
                    <a:pos x="148" y="102"/>
                  </a:cxn>
                  <a:cxn ang="0">
                    <a:pos x="157" y="110"/>
                  </a:cxn>
                  <a:cxn ang="0">
                    <a:pos x="166" y="115"/>
                  </a:cxn>
                  <a:cxn ang="0">
                    <a:pos x="174" y="119"/>
                  </a:cxn>
                  <a:cxn ang="0">
                    <a:pos x="184" y="125"/>
                  </a:cxn>
                  <a:cxn ang="0">
                    <a:pos x="193" y="132"/>
                  </a:cxn>
                  <a:cxn ang="0">
                    <a:pos x="200" y="140"/>
                  </a:cxn>
                  <a:cxn ang="0">
                    <a:pos x="205" y="147"/>
                  </a:cxn>
                  <a:cxn ang="0">
                    <a:pos x="211" y="153"/>
                  </a:cxn>
                  <a:cxn ang="0">
                    <a:pos x="214" y="158"/>
                  </a:cxn>
                  <a:cxn ang="0">
                    <a:pos x="215" y="160"/>
                  </a:cxn>
                  <a:cxn ang="0">
                    <a:pos x="228" y="203"/>
                  </a:cxn>
                  <a:cxn ang="0">
                    <a:pos x="330" y="136"/>
                  </a:cxn>
                  <a:cxn ang="0">
                    <a:pos x="326" y="132"/>
                  </a:cxn>
                  <a:cxn ang="0">
                    <a:pos x="318" y="121"/>
                  </a:cxn>
                  <a:cxn ang="0">
                    <a:pos x="305" y="108"/>
                  </a:cxn>
                  <a:cxn ang="0">
                    <a:pos x="292" y="97"/>
                  </a:cxn>
                  <a:cxn ang="0">
                    <a:pos x="285" y="93"/>
                  </a:cxn>
                  <a:cxn ang="0">
                    <a:pos x="273" y="84"/>
                  </a:cxn>
                  <a:cxn ang="0">
                    <a:pos x="259" y="76"/>
                  </a:cxn>
                  <a:cxn ang="0">
                    <a:pos x="243" y="67"/>
                  </a:cxn>
                  <a:cxn ang="0">
                    <a:pos x="228" y="59"/>
                  </a:cxn>
                  <a:cxn ang="0">
                    <a:pos x="214" y="50"/>
                  </a:cxn>
                  <a:cxn ang="0">
                    <a:pos x="202" y="43"/>
                  </a:cxn>
                  <a:cxn ang="0">
                    <a:pos x="194" y="39"/>
                  </a:cxn>
                  <a:cxn ang="0">
                    <a:pos x="186" y="37"/>
                  </a:cxn>
                  <a:cxn ang="0">
                    <a:pos x="176" y="33"/>
                  </a:cxn>
                  <a:cxn ang="0">
                    <a:pos x="162" y="26"/>
                  </a:cxn>
                  <a:cxn ang="0">
                    <a:pos x="148" y="22"/>
                  </a:cxn>
                  <a:cxn ang="0">
                    <a:pos x="135" y="18"/>
                  </a:cxn>
                  <a:cxn ang="0">
                    <a:pos x="122" y="13"/>
                  </a:cxn>
                  <a:cxn ang="0">
                    <a:pos x="114" y="9"/>
                  </a:cxn>
                  <a:cxn ang="0">
                    <a:pos x="108" y="9"/>
                  </a:cxn>
                  <a:cxn ang="0">
                    <a:pos x="101" y="9"/>
                  </a:cxn>
                  <a:cxn ang="0">
                    <a:pos x="90" y="7"/>
                  </a:cxn>
                  <a:cxn ang="0">
                    <a:pos x="73" y="7"/>
                  </a:cxn>
                  <a:cxn ang="0">
                    <a:pos x="55" y="5"/>
                  </a:cxn>
                  <a:cxn ang="0">
                    <a:pos x="37" y="3"/>
                  </a:cxn>
                  <a:cxn ang="0">
                    <a:pos x="23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3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7" y="20"/>
                  </a:cxn>
                </a:cxnLst>
                <a:rect l="0" t="0" r="r" b="b"/>
                <a:pathLst>
                  <a:path w="330" h="203">
                    <a:moveTo>
                      <a:pt x="7" y="20"/>
                    </a:moveTo>
                    <a:lnTo>
                      <a:pt x="10" y="20"/>
                    </a:lnTo>
                    <a:lnTo>
                      <a:pt x="17" y="20"/>
                    </a:lnTo>
                    <a:lnTo>
                      <a:pt x="27" y="20"/>
                    </a:lnTo>
                    <a:lnTo>
                      <a:pt x="41" y="20"/>
                    </a:lnTo>
                    <a:lnTo>
                      <a:pt x="54" y="22"/>
                    </a:lnTo>
                    <a:lnTo>
                      <a:pt x="68" y="24"/>
                    </a:lnTo>
                    <a:lnTo>
                      <a:pt x="80" y="28"/>
                    </a:lnTo>
                    <a:lnTo>
                      <a:pt x="90" y="37"/>
                    </a:lnTo>
                    <a:lnTo>
                      <a:pt x="100" y="46"/>
                    </a:lnTo>
                    <a:lnTo>
                      <a:pt x="108" y="56"/>
                    </a:lnTo>
                    <a:lnTo>
                      <a:pt x="118" y="69"/>
                    </a:lnTo>
                    <a:lnTo>
                      <a:pt x="128" y="80"/>
                    </a:lnTo>
                    <a:lnTo>
                      <a:pt x="138" y="91"/>
                    </a:lnTo>
                    <a:lnTo>
                      <a:pt x="148" y="102"/>
                    </a:lnTo>
                    <a:lnTo>
                      <a:pt x="157" y="110"/>
                    </a:lnTo>
                    <a:lnTo>
                      <a:pt x="166" y="115"/>
                    </a:lnTo>
                    <a:lnTo>
                      <a:pt x="174" y="119"/>
                    </a:lnTo>
                    <a:lnTo>
                      <a:pt x="184" y="125"/>
                    </a:lnTo>
                    <a:lnTo>
                      <a:pt x="193" y="132"/>
                    </a:lnTo>
                    <a:lnTo>
                      <a:pt x="200" y="140"/>
                    </a:lnTo>
                    <a:lnTo>
                      <a:pt x="205" y="147"/>
                    </a:lnTo>
                    <a:lnTo>
                      <a:pt x="211" y="153"/>
                    </a:lnTo>
                    <a:lnTo>
                      <a:pt x="214" y="158"/>
                    </a:lnTo>
                    <a:lnTo>
                      <a:pt x="215" y="160"/>
                    </a:lnTo>
                    <a:lnTo>
                      <a:pt x="228" y="203"/>
                    </a:lnTo>
                    <a:lnTo>
                      <a:pt x="330" y="136"/>
                    </a:lnTo>
                    <a:lnTo>
                      <a:pt x="326" y="132"/>
                    </a:lnTo>
                    <a:lnTo>
                      <a:pt x="318" y="121"/>
                    </a:lnTo>
                    <a:lnTo>
                      <a:pt x="305" y="108"/>
                    </a:lnTo>
                    <a:lnTo>
                      <a:pt x="292" y="97"/>
                    </a:lnTo>
                    <a:lnTo>
                      <a:pt x="285" y="93"/>
                    </a:lnTo>
                    <a:lnTo>
                      <a:pt x="273" y="84"/>
                    </a:lnTo>
                    <a:lnTo>
                      <a:pt x="259" y="76"/>
                    </a:lnTo>
                    <a:lnTo>
                      <a:pt x="243" y="67"/>
                    </a:lnTo>
                    <a:lnTo>
                      <a:pt x="228" y="59"/>
                    </a:lnTo>
                    <a:lnTo>
                      <a:pt x="214" y="50"/>
                    </a:lnTo>
                    <a:lnTo>
                      <a:pt x="202" y="43"/>
                    </a:lnTo>
                    <a:lnTo>
                      <a:pt x="194" y="39"/>
                    </a:lnTo>
                    <a:lnTo>
                      <a:pt x="186" y="37"/>
                    </a:lnTo>
                    <a:lnTo>
                      <a:pt x="176" y="33"/>
                    </a:lnTo>
                    <a:lnTo>
                      <a:pt x="162" y="26"/>
                    </a:lnTo>
                    <a:lnTo>
                      <a:pt x="148" y="22"/>
                    </a:lnTo>
                    <a:lnTo>
                      <a:pt x="135" y="18"/>
                    </a:lnTo>
                    <a:lnTo>
                      <a:pt x="122" y="13"/>
                    </a:lnTo>
                    <a:lnTo>
                      <a:pt x="114" y="9"/>
                    </a:lnTo>
                    <a:lnTo>
                      <a:pt x="108" y="9"/>
                    </a:lnTo>
                    <a:lnTo>
                      <a:pt x="101" y="9"/>
                    </a:lnTo>
                    <a:lnTo>
                      <a:pt x="90" y="7"/>
                    </a:lnTo>
                    <a:lnTo>
                      <a:pt x="73" y="7"/>
                    </a:lnTo>
                    <a:lnTo>
                      <a:pt x="55" y="5"/>
                    </a:lnTo>
                    <a:lnTo>
                      <a:pt x="37" y="3"/>
                    </a:lnTo>
                    <a:lnTo>
                      <a:pt x="23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7" y="20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Freeform 108"/>
              <p:cNvSpPr>
                <a:spLocks/>
              </p:cNvSpPr>
              <p:nvPr/>
            </p:nvSpPr>
            <p:spPr bwMode="auto">
              <a:xfrm>
                <a:off x="5811838" y="2211388"/>
                <a:ext cx="296863" cy="187325"/>
              </a:xfrm>
              <a:custGeom>
                <a:avLst/>
                <a:gdLst/>
                <a:ahLst/>
                <a:cxnLst>
                  <a:cxn ang="0">
                    <a:pos x="5" y="49"/>
                  </a:cxn>
                  <a:cxn ang="0">
                    <a:pos x="7" y="43"/>
                  </a:cxn>
                  <a:cxn ang="0">
                    <a:pos x="12" y="30"/>
                  </a:cxn>
                  <a:cxn ang="0">
                    <a:pos x="20" y="15"/>
                  </a:cxn>
                  <a:cxn ang="0">
                    <a:pos x="27" y="6"/>
                  </a:cxn>
                  <a:cxn ang="0">
                    <a:pos x="37" y="4"/>
                  </a:cxn>
                  <a:cxn ang="0">
                    <a:pos x="47" y="2"/>
                  </a:cxn>
                  <a:cxn ang="0">
                    <a:pos x="55" y="2"/>
                  </a:cxn>
                  <a:cxn ang="0">
                    <a:pos x="59" y="2"/>
                  </a:cxn>
                  <a:cxn ang="0">
                    <a:pos x="82" y="0"/>
                  </a:cxn>
                  <a:cxn ang="0">
                    <a:pos x="109" y="6"/>
                  </a:cxn>
                  <a:cxn ang="0">
                    <a:pos x="134" y="39"/>
                  </a:cxn>
                  <a:cxn ang="0">
                    <a:pos x="168" y="69"/>
                  </a:cxn>
                  <a:cxn ang="0">
                    <a:pos x="180" y="69"/>
                  </a:cxn>
                  <a:cxn ang="0">
                    <a:pos x="187" y="103"/>
                  </a:cxn>
                  <a:cxn ang="0">
                    <a:pos x="180" y="116"/>
                  </a:cxn>
                  <a:cxn ang="0">
                    <a:pos x="168" y="118"/>
                  </a:cxn>
                  <a:cxn ang="0">
                    <a:pos x="149" y="103"/>
                  </a:cxn>
                  <a:cxn ang="0">
                    <a:pos x="118" y="73"/>
                  </a:cxn>
                  <a:cxn ang="0">
                    <a:pos x="109" y="49"/>
                  </a:cxn>
                  <a:cxn ang="0">
                    <a:pos x="107" y="52"/>
                  </a:cxn>
                  <a:cxn ang="0">
                    <a:pos x="102" y="58"/>
                  </a:cxn>
                  <a:cxn ang="0">
                    <a:pos x="96" y="64"/>
                  </a:cxn>
                  <a:cxn ang="0">
                    <a:pos x="90" y="69"/>
                  </a:cxn>
                  <a:cxn ang="0">
                    <a:pos x="83" y="75"/>
                  </a:cxn>
                  <a:cxn ang="0">
                    <a:pos x="76" y="82"/>
                  </a:cxn>
                  <a:cxn ang="0">
                    <a:pos x="71" y="90"/>
                  </a:cxn>
                  <a:cxn ang="0">
                    <a:pos x="68" y="92"/>
                  </a:cxn>
                  <a:cxn ang="0">
                    <a:pos x="31" y="99"/>
                  </a:cxn>
                  <a:cxn ang="0">
                    <a:pos x="9" y="77"/>
                  </a:cxn>
                  <a:cxn ang="0">
                    <a:pos x="6" y="77"/>
                  </a:cxn>
                  <a:cxn ang="0">
                    <a:pos x="2" y="77"/>
                  </a:cxn>
                  <a:cxn ang="0">
                    <a:pos x="0" y="71"/>
                  </a:cxn>
                  <a:cxn ang="0">
                    <a:pos x="5" y="49"/>
                  </a:cxn>
                </a:cxnLst>
                <a:rect l="0" t="0" r="r" b="b"/>
                <a:pathLst>
                  <a:path w="187" h="118">
                    <a:moveTo>
                      <a:pt x="5" y="49"/>
                    </a:moveTo>
                    <a:lnTo>
                      <a:pt x="7" y="43"/>
                    </a:lnTo>
                    <a:lnTo>
                      <a:pt x="12" y="30"/>
                    </a:lnTo>
                    <a:lnTo>
                      <a:pt x="20" y="15"/>
                    </a:lnTo>
                    <a:lnTo>
                      <a:pt x="27" y="6"/>
                    </a:lnTo>
                    <a:lnTo>
                      <a:pt x="37" y="4"/>
                    </a:lnTo>
                    <a:lnTo>
                      <a:pt x="47" y="2"/>
                    </a:lnTo>
                    <a:lnTo>
                      <a:pt x="55" y="2"/>
                    </a:lnTo>
                    <a:lnTo>
                      <a:pt x="59" y="2"/>
                    </a:lnTo>
                    <a:lnTo>
                      <a:pt x="82" y="0"/>
                    </a:lnTo>
                    <a:lnTo>
                      <a:pt x="109" y="6"/>
                    </a:lnTo>
                    <a:lnTo>
                      <a:pt x="134" y="39"/>
                    </a:lnTo>
                    <a:lnTo>
                      <a:pt x="168" y="69"/>
                    </a:lnTo>
                    <a:lnTo>
                      <a:pt x="180" y="69"/>
                    </a:lnTo>
                    <a:lnTo>
                      <a:pt x="187" y="103"/>
                    </a:lnTo>
                    <a:lnTo>
                      <a:pt x="180" y="116"/>
                    </a:lnTo>
                    <a:lnTo>
                      <a:pt x="168" y="118"/>
                    </a:lnTo>
                    <a:lnTo>
                      <a:pt x="149" y="103"/>
                    </a:lnTo>
                    <a:lnTo>
                      <a:pt x="118" y="73"/>
                    </a:lnTo>
                    <a:lnTo>
                      <a:pt x="109" y="49"/>
                    </a:lnTo>
                    <a:lnTo>
                      <a:pt x="107" y="52"/>
                    </a:lnTo>
                    <a:lnTo>
                      <a:pt x="102" y="58"/>
                    </a:lnTo>
                    <a:lnTo>
                      <a:pt x="96" y="64"/>
                    </a:lnTo>
                    <a:lnTo>
                      <a:pt x="90" y="69"/>
                    </a:lnTo>
                    <a:lnTo>
                      <a:pt x="83" y="75"/>
                    </a:lnTo>
                    <a:lnTo>
                      <a:pt x="76" y="82"/>
                    </a:lnTo>
                    <a:lnTo>
                      <a:pt x="71" y="90"/>
                    </a:lnTo>
                    <a:lnTo>
                      <a:pt x="68" y="92"/>
                    </a:lnTo>
                    <a:lnTo>
                      <a:pt x="31" y="99"/>
                    </a:lnTo>
                    <a:lnTo>
                      <a:pt x="9" y="77"/>
                    </a:lnTo>
                    <a:lnTo>
                      <a:pt x="6" y="77"/>
                    </a:lnTo>
                    <a:lnTo>
                      <a:pt x="2" y="77"/>
                    </a:lnTo>
                    <a:lnTo>
                      <a:pt x="0" y="71"/>
                    </a:lnTo>
                    <a:lnTo>
                      <a:pt x="5" y="49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Freeform 109"/>
              <p:cNvSpPr>
                <a:spLocks/>
              </p:cNvSpPr>
              <p:nvPr/>
            </p:nvSpPr>
            <p:spPr bwMode="auto">
              <a:xfrm>
                <a:off x="6069013" y="2406650"/>
                <a:ext cx="111125" cy="74613"/>
              </a:xfrm>
              <a:custGeom>
                <a:avLst/>
                <a:gdLst/>
                <a:ahLst/>
                <a:cxnLst>
                  <a:cxn ang="0">
                    <a:pos x="53" y="8"/>
                  </a:cxn>
                  <a:cxn ang="0">
                    <a:pos x="52" y="8"/>
                  </a:cxn>
                  <a:cxn ang="0">
                    <a:pos x="48" y="6"/>
                  </a:cxn>
                  <a:cxn ang="0">
                    <a:pos x="41" y="8"/>
                  </a:cxn>
                  <a:cxn ang="0">
                    <a:pos x="32" y="13"/>
                  </a:cxn>
                  <a:cxn ang="0">
                    <a:pos x="25" y="19"/>
                  </a:cxn>
                  <a:cxn ang="0">
                    <a:pos x="20" y="25"/>
                  </a:cxn>
                  <a:cxn ang="0">
                    <a:pos x="17" y="30"/>
                  </a:cxn>
                  <a:cxn ang="0">
                    <a:pos x="15" y="32"/>
                  </a:cxn>
                  <a:cxn ang="0">
                    <a:pos x="0" y="38"/>
                  </a:cxn>
                  <a:cxn ang="0">
                    <a:pos x="32" y="47"/>
                  </a:cxn>
                  <a:cxn ang="0">
                    <a:pos x="60" y="23"/>
                  </a:cxn>
                  <a:cxn ang="0">
                    <a:pos x="70" y="0"/>
                  </a:cxn>
                  <a:cxn ang="0">
                    <a:pos x="53" y="8"/>
                  </a:cxn>
                </a:cxnLst>
                <a:rect l="0" t="0" r="r" b="b"/>
                <a:pathLst>
                  <a:path w="70" h="47">
                    <a:moveTo>
                      <a:pt x="53" y="8"/>
                    </a:moveTo>
                    <a:lnTo>
                      <a:pt x="52" y="8"/>
                    </a:lnTo>
                    <a:lnTo>
                      <a:pt x="48" y="6"/>
                    </a:lnTo>
                    <a:lnTo>
                      <a:pt x="41" y="8"/>
                    </a:lnTo>
                    <a:lnTo>
                      <a:pt x="32" y="13"/>
                    </a:lnTo>
                    <a:lnTo>
                      <a:pt x="25" y="19"/>
                    </a:lnTo>
                    <a:lnTo>
                      <a:pt x="20" y="25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0" y="38"/>
                    </a:lnTo>
                    <a:lnTo>
                      <a:pt x="32" y="47"/>
                    </a:lnTo>
                    <a:lnTo>
                      <a:pt x="60" y="23"/>
                    </a:lnTo>
                    <a:lnTo>
                      <a:pt x="70" y="0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Freeform 110"/>
              <p:cNvSpPr>
                <a:spLocks/>
              </p:cNvSpPr>
              <p:nvPr/>
            </p:nvSpPr>
            <p:spPr bwMode="auto">
              <a:xfrm>
                <a:off x="6040438" y="2135188"/>
                <a:ext cx="100013" cy="138113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2" y="26"/>
                  </a:cxn>
                  <a:cxn ang="0">
                    <a:pos x="10" y="16"/>
                  </a:cxn>
                  <a:cxn ang="0">
                    <a:pos x="21" y="5"/>
                  </a:cxn>
                  <a:cxn ang="0">
                    <a:pos x="33" y="0"/>
                  </a:cxn>
                  <a:cxn ang="0">
                    <a:pos x="43" y="3"/>
                  </a:cxn>
                  <a:cxn ang="0">
                    <a:pos x="47" y="7"/>
                  </a:cxn>
                  <a:cxn ang="0">
                    <a:pos x="49" y="9"/>
                  </a:cxn>
                  <a:cxn ang="0">
                    <a:pos x="49" y="11"/>
                  </a:cxn>
                  <a:cxn ang="0">
                    <a:pos x="63" y="48"/>
                  </a:cxn>
                  <a:cxn ang="0">
                    <a:pos x="63" y="69"/>
                  </a:cxn>
                  <a:cxn ang="0">
                    <a:pos x="60" y="72"/>
                  </a:cxn>
                  <a:cxn ang="0">
                    <a:pos x="54" y="78"/>
                  </a:cxn>
                  <a:cxn ang="0">
                    <a:pos x="47" y="84"/>
                  </a:cxn>
                  <a:cxn ang="0">
                    <a:pos x="40" y="87"/>
                  </a:cxn>
                  <a:cxn ang="0">
                    <a:pos x="35" y="87"/>
                  </a:cxn>
                  <a:cxn ang="0">
                    <a:pos x="29" y="87"/>
                  </a:cxn>
                  <a:cxn ang="0">
                    <a:pos x="25" y="87"/>
                  </a:cxn>
                  <a:cxn ang="0">
                    <a:pos x="24" y="87"/>
                  </a:cxn>
                  <a:cxn ang="0">
                    <a:pos x="0" y="50"/>
                  </a:cxn>
                  <a:cxn ang="0">
                    <a:pos x="0" y="31"/>
                  </a:cxn>
                </a:cxnLst>
                <a:rect l="0" t="0" r="r" b="b"/>
                <a:pathLst>
                  <a:path w="63" h="87">
                    <a:moveTo>
                      <a:pt x="0" y="31"/>
                    </a:moveTo>
                    <a:lnTo>
                      <a:pt x="2" y="26"/>
                    </a:lnTo>
                    <a:lnTo>
                      <a:pt x="10" y="16"/>
                    </a:lnTo>
                    <a:lnTo>
                      <a:pt x="21" y="5"/>
                    </a:lnTo>
                    <a:lnTo>
                      <a:pt x="33" y="0"/>
                    </a:lnTo>
                    <a:lnTo>
                      <a:pt x="43" y="3"/>
                    </a:lnTo>
                    <a:lnTo>
                      <a:pt x="47" y="7"/>
                    </a:lnTo>
                    <a:lnTo>
                      <a:pt x="49" y="9"/>
                    </a:lnTo>
                    <a:lnTo>
                      <a:pt x="49" y="11"/>
                    </a:lnTo>
                    <a:lnTo>
                      <a:pt x="63" y="48"/>
                    </a:lnTo>
                    <a:lnTo>
                      <a:pt x="63" y="69"/>
                    </a:lnTo>
                    <a:lnTo>
                      <a:pt x="60" y="72"/>
                    </a:lnTo>
                    <a:lnTo>
                      <a:pt x="54" y="78"/>
                    </a:lnTo>
                    <a:lnTo>
                      <a:pt x="47" y="84"/>
                    </a:lnTo>
                    <a:lnTo>
                      <a:pt x="40" y="87"/>
                    </a:lnTo>
                    <a:lnTo>
                      <a:pt x="35" y="87"/>
                    </a:lnTo>
                    <a:lnTo>
                      <a:pt x="29" y="87"/>
                    </a:lnTo>
                    <a:lnTo>
                      <a:pt x="25" y="87"/>
                    </a:lnTo>
                    <a:lnTo>
                      <a:pt x="24" y="87"/>
                    </a:lnTo>
                    <a:lnTo>
                      <a:pt x="0" y="5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Freeform 111"/>
              <p:cNvSpPr>
                <a:spLocks/>
              </p:cNvSpPr>
              <p:nvPr/>
            </p:nvSpPr>
            <p:spPr bwMode="auto">
              <a:xfrm>
                <a:off x="6145213" y="3270250"/>
                <a:ext cx="144463" cy="322263"/>
              </a:xfrm>
              <a:custGeom>
                <a:avLst/>
                <a:gdLst/>
                <a:ahLst/>
                <a:cxnLst>
                  <a:cxn ang="0">
                    <a:pos x="2" y="31"/>
                  </a:cxn>
                  <a:cxn ang="0">
                    <a:pos x="7" y="39"/>
                  </a:cxn>
                  <a:cxn ang="0">
                    <a:pos x="17" y="59"/>
                  </a:cxn>
                  <a:cxn ang="0">
                    <a:pos x="24" y="82"/>
                  </a:cxn>
                  <a:cxn ang="0">
                    <a:pos x="25" y="106"/>
                  </a:cxn>
                  <a:cxn ang="0">
                    <a:pos x="24" y="128"/>
                  </a:cxn>
                  <a:cxn ang="0">
                    <a:pos x="26" y="149"/>
                  </a:cxn>
                  <a:cxn ang="0">
                    <a:pos x="29" y="168"/>
                  </a:cxn>
                  <a:cxn ang="0">
                    <a:pos x="31" y="175"/>
                  </a:cxn>
                  <a:cxn ang="0">
                    <a:pos x="40" y="203"/>
                  </a:cxn>
                  <a:cxn ang="0">
                    <a:pos x="91" y="179"/>
                  </a:cxn>
                  <a:cxn ang="0">
                    <a:pos x="85" y="171"/>
                  </a:cxn>
                  <a:cxn ang="0">
                    <a:pos x="71" y="147"/>
                  </a:cxn>
                  <a:cxn ang="0">
                    <a:pos x="57" y="121"/>
                  </a:cxn>
                  <a:cxn ang="0">
                    <a:pos x="50" y="102"/>
                  </a:cxn>
                  <a:cxn ang="0">
                    <a:pos x="49" y="87"/>
                  </a:cxn>
                  <a:cxn ang="0">
                    <a:pos x="49" y="72"/>
                  </a:cxn>
                  <a:cxn ang="0">
                    <a:pos x="47" y="59"/>
                  </a:cxn>
                  <a:cxn ang="0">
                    <a:pos x="43" y="50"/>
                  </a:cxn>
                  <a:cxn ang="0">
                    <a:pos x="33" y="39"/>
                  </a:cxn>
                  <a:cxn ang="0">
                    <a:pos x="22" y="22"/>
                  </a:cxn>
                  <a:cxn ang="0">
                    <a:pos x="12" y="7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2" y="31"/>
                  </a:cxn>
                </a:cxnLst>
                <a:rect l="0" t="0" r="r" b="b"/>
                <a:pathLst>
                  <a:path w="91" h="203">
                    <a:moveTo>
                      <a:pt x="2" y="31"/>
                    </a:moveTo>
                    <a:lnTo>
                      <a:pt x="7" y="39"/>
                    </a:lnTo>
                    <a:lnTo>
                      <a:pt x="17" y="59"/>
                    </a:lnTo>
                    <a:lnTo>
                      <a:pt x="24" y="82"/>
                    </a:lnTo>
                    <a:lnTo>
                      <a:pt x="25" y="106"/>
                    </a:lnTo>
                    <a:lnTo>
                      <a:pt x="24" y="128"/>
                    </a:lnTo>
                    <a:lnTo>
                      <a:pt x="26" y="149"/>
                    </a:lnTo>
                    <a:lnTo>
                      <a:pt x="29" y="168"/>
                    </a:lnTo>
                    <a:lnTo>
                      <a:pt x="31" y="175"/>
                    </a:lnTo>
                    <a:lnTo>
                      <a:pt x="40" y="203"/>
                    </a:lnTo>
                    <a:lnTo>
                      <a:pt x="91" y="179"/>
                    </a:lnTo>
                    <a:lnTo>
                      <a:pt x="85" y="171"/>
                    </a:lnTo>
                    <a:lnTo>
                      <a:pt x="71" y="147"/>
                    </a:lnTo>
                    <a:lnTo>
                      <a:pt x="57" y="121"/>
                    </a:lnTo>
                    <a:lnTo>
                      <a:pt x="50" y="102"/>
                    </a:lnTo>
                    <a:lnTo>
                      <a:pt x="49" y="87"/>
                    </a:lnTo>
                    <a:lnTo>
                      <a:pt x="49" y="72"/>
                    </a:lnTo>
                    <a:lnTo>
                      <a:pt x="47" y="59"/>
                    </a:lnTo>
                    <a:lnTo>
                      <a:pt x="43" y="50"/>
                    </a:lnTo>
                    <a:lnTo>
                      <a:pt x="33" y="39"/>
                    </a:lnTo>
                    <a:lnTo>
                      <a:pt x="22" y="22"/>
                    </a:lnTo>
                    <a:lnTo>
                      <a:pt x="12" y="7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5"/>
                    </a:lnTo>
                    <a:lnTo>
                      <a:pt x="0" y="13"/>
                    </a:lnTo>
                    <a:lnTo>
                      <a:pt x="2" y="31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Freeform 112"/>
              <p:cNvSpPr>
                <a:spLocks/>
              </p:cNvSpPr>
              <p:nvPr/>
            </p:nvSpPr>
            <p:spPr bwMode="auto">
              <a:xfrm>
                <a:off x="6269038" y="3005138"/>
                <a:ext cx="220663" cy="427038"/>
              </a:xfrm>
              <a:custGeom>
                <a:avLst/>
                <a:gdLst/>
                <a:ahLst/>
                <a:cxnLst>
                  <a:cxn ang="0">
                    <a:pos x="35" y="17"/>
                  </a:cxn>
                  <a:cxn ang="0">
                    <a:pos x="30" y="12"/>
                  </a:cxn>
                  <a:cxn ang="0">
                    <a:pos x="16" y="4"/>
                  </a:cxn>
                  <a:cxn ang="0">
                    <a:pos x="3" y="0"/>
                  </a:cxn>
                  <a:cxn ang="0">
                    <a:pos x="0" y="12"/>
                  </a:cxn>
                  <a:cxn ang="0">
                    <a:pos x="6" y="38"/>
                  </a:cxn>
                  <a:cxn ang="0">
                    <a:pos x="12" y="71"/>
                  </a:cxn>
                  <a:cxn ang="0">
                    <a:pos x="13" y="101"/>
                  </a:cxn>
                  <a:cxn ang="0">
                    <a:pos x="10" y="124"/>
                  </a:cxn>
                  <a:cxn ang="0">
                    <a:pos x="6" y="144"/>
                  </a:cxn>
                  <a:cxn ang="0">
                    <a:pos x="5" y="167"/>
                  </a:cxn>
                  <a:cxn ang="0">
                    <a:pos x="6" y="191"/>
                  </a:cxn>
                  <a:cxn ang="0">
                    <a:pos x="7" y="215"/>
                  </a:cxn>
                  <a:cxn ang="0">
                    <a:pos x="12" y="234"/>
                  </a:cxn>
                  <a:cxn ang="0">
                    <a:pos x="20" y="251"/>
                  </a:cxn>
                  <a:cxn ang="0">
                    <a:pos x="27" y="264"/>
                  </a:cxn>
                  <a:cxn ang="0">
                    <a:pos x="30" y="269"/>
                  </a:cxn>
                  <a:cxn ang="0">
                    <a:pos x="80" y="256"/>
                  </a:cxn>
                  <a:cxn ang="0">
                    <a:pos x="139" y="198"/>
                  </a:cxn>
                  <a:cxn ang="0">
                    <a:pos x="137" y="191"/>
                  </a:cxn>
                  <a:cxn ang="0">
                    <a:pos x="128" y="176"/>
                  </a:cxn>
                  <a:cxn ang="0">
                    <a:pos x="115" y="152"/>
                  </a:cxn>
                  <a:cxn ang="0">
                    <a:pos x="100" y="122"/>
                  </a:cxn>
                  <a:cxn ang="0">
                    <a:pos x="83" y="92"/>
                  </a:cxn>
                  <a:cxn ang="0">
                    <a:pos x="66" y="64"/>
                  </a:cxn>
                  <a:cxn ang="0">
                    <a:pos x="49" y="36"/>
                  </a:cxn>
                  <a:cxn ang="0">
                    <a:pos x="35" y="17"/>
                  </a:cxn>
                </a:cxnLst>
                <a:rect l="0" t="0" r="r" b="b"/>
                <a:pathLst>
                  <a:path w="139" h="269">
                    <a:moveTo>
                      <a:pt x="35" y="17"/>
                    </a:moveTo>
                    <a:lnTo>
                      <a:pt x="30" y="12"/>
                    </a:lnTo>
                    <a:lnTo>
                      <a:pt x="16" y="4"/>
                    </a:lnTo>
                    <a:lnTo>
                      <a:pt x="3" y="0"/>
                    </a:lnTo>
                    <a:lnTo>
                      <a:pt x="0" y="12"/>
                    </a:lnTo>
                    <a:lnTo>
                      <a:pt x="6" y="38"/>
                    </a:lnTo>
                    <a:lnTo>
                      <a:pt x="12" y="71"/>
                    </a:lnTo>
                    <a:lnTo>
                      <a:pt x="13" y="101"/>
                    </a:lnTo>
                    <a:lnTo>
                      <a:pt x="10" y="124"/>
                    </a:lnTo>
                    <a:lnTo>
                      <a:pt x="6" y="144"/>
                    </a:lnTo>
                    <a:lnTo>
                      <a:pt x="5" y="167"/>
                    </a:lnTo>
                    <a:lnTo>
                      <a:pt x="6" y="191"/>
                    </a:lnTo>
                    <a:lnTo>
                      <a:pt x="7" y="215"/>
                    </a:lnTo>
                    <a:lnTo>
                      <a:pt x="12" y="234"/>
                    </a:lnTo>
                    <a:lnTo>
                      <a:pt x="20" y="251"/>
                    </a:lnTo>
                    <a:lnTo>
                      <a:pt x="27" y="264"/>
                    </a:lnTo>
                    <a:lnTo>
                      <a:pt x="30" y="269"/>
                    </a:lnTo>
                    <a:lnTo>
                      <a:pt x="80" y="256"/>
                    </a:lnTo>
                    <a:lnTo>
                      <a:pt x="139" y="198"/>
                    </a:lnTo>
                    <a:lnTo>
                      <a:pt x="137" y="191"/>
                    </a:lnTo>
                    <a:lnTo>
                      <a:pt x="128" y="176"/>
                    </a:lnTo>
                    <a:lnTo>
                      <a:pt x="115" y="152"/>
                    </a:lnTo>
                    <a:lnTo>
                      <a:pt x="100" y="122"/>
                    </a:lnTo>
                    <a:lnTo>
                      <a:pt x="83" y="92"/>
                    </a:lnTo>
                    <a:lnTo>
                      <a:pt x="66" y="64"/>
                    </a:lnTo>
                    <a:lnTo>
                      <a:pt x="49" y="36"/>
                    </a:lnTo>
                    <a:lnTo>
                      <a:pt x="35" y="17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Freeform 113"/>
              <p:cNvSpPr>
                <a:spLocks/>
              </p:cNvSpPr>
              <p:nvPr/>
            </p:nvSpPr>
            <p:spPr bwMode="auto">
              <a:xfrm>
                <a:off x="6731001" y="2693988"/>
                <a:ext cx="508000" cy="1936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6"/>
                  </a:cxn>
                  <a:cxn ang="0">
                    <a:pos x="15" y="8"/>
                  </a:cxn>
                  <a:cxn ang="0">
                    <a:pos x="31" y="10"/>
                  </a:cxn>
                  <a:cxn ang="0">
                    <a:pos x="49" y="12"/>
                  </a:cxn>
                  <a:cxn ang="0">
                    <a:pos x="69" y="17"/>
                  </a:cxn>
                  <a:cxn ang="0">
                    <a:pos x="86" y="19"/>
                  </a:cxn>
                  <a:cxn ang="0">
                    <a:pos x="100" y="21"/>
                  </a:cxn>
                  <a:cxn ang="0">
                    <a:pos x="108" y="23"/>
                  </a:cxn>
                  <a:cxn ang="0">
                    <a:pos x="114" y="25"/>
                  </a:cxn>
                  <a:cxn ang="0">
                    <a:pos x="122" y="28"/>
                  </a:cxn>
                  <a:cxn ang="0">
                    <a:pos x="132" y="34"/>
                  </a:cxn>
                  <a:cxn ang="0">
                    <a:pos x="143" y="38"/>
                  </a:cxn>
                  <a:cxn ang="0">
                    <a:pos x="154" y="45"/>
                  </a:cxn>
                  <a:cxn ang="0">
                    <a:pos x="166" y="51"/>
                  </a:cxn>
                  <a:cxn ang="0">
                    <a:pos x="175" y="58"/>
                  </a:cxn>
                  <a:cxn ang="0">
                    <a:pos x="184" y="62"/>
                  </a:cxn>
                  <a:cxn ang="0">
                    <a:pos x="194" y="66"/>
                  </a:cxn>
                  <a:cxn ang="0">
                    <a:pos x="206" y="73"/>
                  </a:cxn>
                  <a:cxn ang="0">
                    <a:pos x="220" y="79"/>
                  </a:cxn>
                  <a:cxn ang="0">
                    <a:pos x="234" y="86"/>
                  </a:cxn>
                  <a:cxn ang="0">
                    <a:pos x="247" y="92"/>
                  </a:cxn>
                  <a:cxn ang="0">
                    <a:pos x="258" y="99"/>
                  </a:cxn>
                  <a:cxn ang="0">
                    <a:pos x="265" y="101"/>
                  </a:cxn>
                  <a:cxn ang="0">
                    <a:pos x="268" y="103"/>
                  </a:cxn>
                  <a:cxn ang="0">
                    <a:pos x="306" y="122"/>
                  </a:cxn>
                  <a:cxn ang="0">
                    <a:pos x="320" y="107"/>
                  </a:cxn>
                  <a:cxn ang="0">
                    <a:pos x="319" y="105"/>
                  </a:cxn>
                  <a:cxn ang="0">
                    <a:pos x="313" y="101"/>
                  </a:cxn>
                  <a:cxn ang="0">
                    <a:pos x="306" y="96"/>
                  </a:cxn>
                  <a:cxn ang="0">
                    <a:pos x="296" y="90"/>
                  </a:cxn>
                  <a:cxn ang="0">
                    <a:pos x="286" y="84"/>
                  </a:cxn>
                  <a:cxn ang="0">
                    <a:pos x="277" y="77"/>
                  </a:cxn>
                  <a:cxn ang="0">
                    <a:pos x="268" y="71"/>
                  </a:cxn>
                  <a:cxn ang="0">
                    <a:pos x="260" y="68"/>
                  </a:cxn>
                  <a:cxn ang="0">
                    <a:pos x="250" y="66"/>
                  </a:cxn>
                  <a:cxn ang="0">
                    <a:pos x="232" y="60"/>
                  </a:cxn>
                  <a:cxn ang="0">
                    <a:pos x="211" y="51"/>
                  </a:cxn>
                  <a:cxn ang="0">
                    <a:pos x="187" y="43"/>
                  </a:cxn>
                  <a:cxn ang="0">
                    <a:pos x="163" y="34"/>
                  </a:cxn>
                  <a:cxn ang="0">
                    <a:pos x="140" y="25"/>
                  </a:cxn>
                  <a:cxn ang="0">
                    <a:pos x="122" y="19"/>
                  </a:cxn>
                  <a:cxn ang="0">
                    <a:pos x="111" y="15"/>
                  </a:cxn>
                  <a:cxn ang="0">
                    <a:pos x="101" y="10"/>
                  </a:cxn>
                  <a:cxn ang="0">
                    <a:pos x="88" y="8"/>
                  </a:cxn>
                  <a:cxn ang="0">
                    <a:pos x="74" y="4"/>
                  </a:cxn>
                  <a:cxn ang="0">
                    <a:pos x="58" y="2"/>
                  </a:cxn>
                  <a:cxn ang="0">
                    <a:pos x="41" y="0"/>
                  </a:cxn>
                  <a:cxn ang="0">
                    <a:pos x="25" y="0"/>
                  </a:cxn>
                  <a:cxn ang="0">
                    <a:pos x="11" y="2"/>
                  </a:cxn>
                  <a:cxn ang="0">
                    <a:pos x="0" y="6"/>
                  </a:cxn>
                </a:cxnLst>
                <a:rect l="0" t="0" r="r" b="b"/>
                <a:pathLst>
                  <a:path w="320" h="122">
                    <a:moveTo>
                      <a:pt x="0" y="6"/>
                    </a:moveTo>
                    <a:lnTo>
                      <a:pt x="4" y="6"/>
                    </a:lnTo>
                    <a:lnTo>
                      <a:pt x="15" y="8"/>
                    </a:lnTo>
                    <a:lnTo>
                      <a:pt x="31" y="10"/>
                    </a:lnTo>
                    <a:lnTo>
                      <a:pt x="49" y="12"/>
                    </a:lnTo>
                    <a:lnTo>
                      <a:pt x="69" y="17"/>
                    </a:lnTo>
                    <a:lnTo>
                      <a:pt x="86" y="19"/>
                    </a:lnTo>
                    <a:lnTo>
                      <a:pt x="100" y="21"/>
                    </a:lnTo>
                    <a:lnTo>
                      <a:pt x="108" y="23"/>
                    </a:lnTo>
                    <a:lnTo>
                      <a:pt x="114" y="25"/>
                    </a:lnTo>
                    <a:lnTo>
                      <a:pt x="122" y="28"/>
                    </a:lnTo>
                    <a:lnTo>
                      <a:pt x="132" y="34"/>
                    </a:lnTo>
                    <a:lnTo>
                      <a:pt x="143" y="38"/>
                    </a:lnTo>
                    <a:lnTo>
                      <a:pt x="154" y="45"/>
                    </a:lnTo>
                    <a:lnTo>
                      <a:pt x="166" y="51"/>
                    </a:lnTo>
                    <a:lnTo>
                      <a:pt x="175" y="58"/>
                    </a:lnTo>
                    <a:lnTo>
                      <a:pt x="184" y="62"/>
                    </a:lnTo>
                    <a:lnTo>
                      <a:pt x="194" y="66"/>
                    </a:lnTo>
                    <a:lnTo>
                      <a:pt x="206" y="73"/>
                    </a:lnTo>
                    <a:lnTo>
                      <a:pt x="220" y="79"/>
                    </a:lnTo>
                    <a:lnTo>
                      <a:pt x="234" y="86"/>
                    </a:lnTo>
                    <a:lnTo>
                      <a:pt x="247" y="92"/>
                    </a:lnTo>
                    <a:lnTo>
                      <a:pt x="258" y="99"/>
                    </a:lnTo>
                    <a:lnTo>
                      <a:pt x="265" y="101"/>
                    </a:lnTo>
                    <a:lnTo>
                      <a:pt x="268" y="103"/>
                    </a:lnTo>
                    <a:lnTo>
                      <a:pt x="306" y="122"/>
                    </a:lnTo>
                    <a:lnTo>
                      <a:pt x="320" y="107"/>
                    </a:lnTo>
                    <a:lnTo>
                      <a:pt x="319" y="105"/>
                    </a:lnTo>
                    <a:lnTo>
                      <a:pt x="313" y="101"/>
                    </a:lnTo>
                    <a:lnTo>
                      <a:pt x="306" y="96"/>
                    </a:lnTo>
                    <a:lnTo>
                      <a:pt x="296" y="90"/>
                    </a:lnTo>
                    <a:lnTo>
                      <a:pt x="286" y="84"/>
                    </a:lnTo>
                    <a:lnTo>
                      <a:pt x="277" y="77"/>
                    </a:lnTo>
                    <a:lnTo>
                      <a:pt x="268" y="71"/>
                    </a:lnTo>
                    <a:lnTo>
                      <a:pt x="260" y="68"/>
                    </a:lnTo>
                    <a:lnTo>
                      <a:pt x="250" y="66"/>
                    </a:lnTo>
                    <a:lnTo>
                      <a:pt x="232" y="60"/>
                    </a:lnTo>
                    <a:lnTo>
                      <a:pt x="211" y="51"/>
                    </a:lnTo>
                    <a:lnTo>
                      <a:pt x="187" y="43"/>
                    </a:lnTo>
                    <a:lnTo>
                      <a:pt x="163" y="34"/>
                    </a:lnTo>
                    <a:lnTo>
                      <a:pt x="140" y="25"/>
                    </a:lnTo>
                    <a:lnTo>
                      <a:pt x="122" y="19"/>
                    </a:lnTo>
                    <a:lnTo>
                      <a:pt x="111" y="15"/>
                    </a:lnTo>
                    <a:lnTo>
                      <a:pt x="101" y="10"/>
                    </a:lnTo>
                    <a:lnTo>
                      <a:pt x="88" y="8"/>
                    </a:lnTo>
                    <a:lnTo>
                      <a:pt x="74" y="4"/>
                    </a:lnTo>
                    <a:lnTo>
                      <a:pt x="58" y="2"/>
                    </a:lnTo>
                    <a:lnTo>
                      <a:pt x="41" y="0"/>
                    </a:lnTo>
                    <a:lnTo>
                      <a:pt x="25" y="0"/>
                    </a:lnTo>
                    <a:lnTo>
                      <a:pt x="11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Freeform 114"/>
              <p:cNvSpPr>
                <a:spLocks/>
              </p:cNvSpPr>
              <p:nvPr/>
            </p:nvSpPr>
            <p:spPr bwMode="auto">
              <a:xfrm>
                <a:off x="5859463" y="2074863"/>
                <a:ext cx="180975" cy="112713"/>
              </a:xfrm>
              <a:custGeom>
                <a:avLst/>
                <a:gdLst/>
                <a:ahLst/>
                <a:cxnLst>
                  <a:cxn ang="0">
                    <a:pos x="14" y="15"/>
                  </a:cxn>
                  <a:cxn ang="0">
                    <a:pos x="11" y="15"/>
                  </a:cxn>
                  <a:cxn ang="0">
                    <a:pos x="7" y="19"/>
                  </a:cxn>
                  <a:cxn ang="0">
                    <a:pos x="3" y="26"/>
                  </a:cxn>
                  <a:cxn ang="0">
                    <a:pos x="0" y="34"/>
                  </a:cxn>
                  <a:cxn ang="0">
                    <a:pos x="0" y="45"/>
                  </a:cxn>
                  <a:cxn ang="0">
                    <a:pos x="3" y="58"/>
                  </a:cxn>
                  <a:cxn ang="0">
                    <a:pos x="4" y="64"/>
                  </a:cxn>
                  <a:cxn ang="0">
                    <a:pos x="4" y="69"/>
                  </a:cxn>
                  <a:cxn ang="0">
                    <a:pos x="7" y="69"/>
                  </a:cxn>
                  <a:cxn ang="0">
                    <a:pos x="13" y="71"/>
                  </a:cxn>
                  <a:cxn ang="0">
                    <a:pos x="21" y="71"/>
                  </a:cxn>
                  <a:cxn ang="0">
                    <a:pos x="29" y="69"/>
                  </a:cxn>
                  <a:cxn ang="0">
                    <a:pos x="34" y="69"/>
                  </a:cxn>
                  <a:cxn ang="0">
                    <a:pos x="41" y="66"/>
                  </a:cxn>
                  <a:cxn ang="0">
                    <a:pos x="48" y="66"/>
                  </a:cxn>
                  <a:cxn ang="0">
                    <a:pos x="56" y="64"/>
                  </a:cxn>
                  <a:cxn ang="0">
                    <a:pos x="63" y="64"/>
                  </a:cxn>
                  <a:cxn ang="0">
                    <a:pos x="69" y="62"/>
                  </a:cxn>
                  <a:cxn ang="0">
                    <a:pos x="73" y="62"/>
                  </a:cxn>
                  <a:cxn ang="0">
                    <a:pos x="74" y="62"/>
                  </a:cxn>
                  <a:cxn ang="0">
                    <a:pos x="107" y="47"/>
                  </a:cxn>
                  <a:cxn ang="0">
                    <a:pos x="114" y="28"/>
                  </a:cxn>
                  <a:cxn ang="0">
                    <a:pos x="87" y="0"/>
                  </a:cxn>
                  <a:cxn ang="0">
                    <a:pos x="84" y="0"/>
                  </a:cxn>
                  <a:cxn ang="0">
                    <a:pos x="79" y="0"/>
                  </a:cxn>
                  <a:cxn ang="0">
                    <a:pos x="70" y="0"/>
                  </a:cxn>
                  <a:cxn ang="0">
                    <a:pos x="59" y="0"/>
                  </a:cxn>
                  <a:cxn ang="0">
                    <a:pos x="48" y="2"/>
                  </a:cxn>
                  <a:cxn ang="0">
                    <a:pos x="35" y="4"/>
                  </a:cxn>
                  <a:cxn ang="0">
                    <a:pos x="24" y="8"/>
                  </a:cxn>
                  <a:cxn ang="0">
                    <a:pos x="14" y="15"/>
                  </a:cxn>
                </a:cxnLst>
                <a:rect l="0" t="0" r="r" b="b"/>
                <a:pathLst>
                  <a:path w="114" h="71">
                    <a:moveTo>
                      <a:pt x="14" y="15"/>
                    </a:moveTo>
                    <a:lnTo>
                      <a:pt x="11" y="15"/>
                    </a:lnTo>
                    <a:lnTo>
                      <a:pt x="7" y="19"/>
                    </a:lnTo>
                    <a:lnTo>
                      <a:pt x="3" y="26"/>
                    </a:lnTo>
                    <a:lnTo>
                      <a:pt x="0" y="34"/>
                    </a:lnTo>
                    <a:lnTo>
                      <a:pt x="0" y="45"/>
                    </a:lnTo>
                    <a:lnTo>
                      <a:pt x="3" y="58"/>
                    </a:lnTo>
                    <a:lnTo>
                      <a:pt x="4" y="64"/>
                    </a:lnTo>
                    <a:lnTo>
                      <a:pt x="4" y="69"/>
                    </a:lnTo>
                    <a:lnTo>
                      <a:pt x="7" y="69"/>
                    </a:lnTo>
                    <a:lnTo>
                      <a:pt x="13" y="71"/>
                    </a:lnTo>
                    <a:lnTo>
                      <a:pt x="21" y="71"/>
                    </a:lnTo>
                    <a:lnTo>
                      <a:pt x="29" y="69"/>
                    </a:lnTo>
                    <a:lnTo>
                      <a:pt x="34" y="69"/>
                    </a:lnTo>
                    <a:lnTo>
                      <a:pt x="41" y="66"/>
                    </a:lnTo>
                    <a:lnTo>
                      <a:pt x="48" y="66"/>
                    </a:lnTo>
                    <a:lnTo>
                      <a:pt x="56" y="64"/>
                    </a:lnTo>
                    <a:lnTo>
                      <a:pt x="63" y="64"/>
                    </a:lnTo>
                    <a:lnTo>
                      <a:pt x="69" y="62"/>
                    </a:lnTo>
                    <a:lnTo>
                      <a:pt x="73" y="62"/>
                    </a:lnTo>
                    <a:lnTo>
                      <a:pt x="74" y="62"/>
                    </a:lnTo>
                    <a:lnTo>
                      <a:pt x="107" y="47"/>
                    </a:lnTo>
                    <a:lnTo>
                      <a:pt x="114" y="28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79" y="0"/>
                    </a:lnTo>
                    <a:lnTo>
                      <a:pt x="70" y="0"/>
                    </a:lnTo>
                    <a:lnTo>
                      <a:pt x="59" y="0"/>
                    </a:lnTo>
                    <a:lnTo>
                      <a:pt x="48" y="2"/>
                    </a:lnTo>
                    <a:lnTo>
                      <a:pt x="35" y="4"/>
                    </a:lnTo>
                    <a:lnTo>
                      <a:pt x="24" y="8"/>
                    </a:lnTo>
                    <a:lnTo>
                      <a:pt x="14" y="15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Freeform 115"/>
              <p:cNvSpPr>
                <a:spLocks/>
              </p:cNvSpPr>
              <p:nvPr/>
            </p:nvSpPr>
            <p:spPr bwMode="auto">
              <a:xfrm>
                <a:off x="5954713" y="2368550"/>
                <a:ext cx="47625" cy="7461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3" y="11"/>
                  </a:cxn>
                  <a:cxn ang="0">
                    <a:pos x="0" y="19"/>
                  </a:cxn>
                  <a:cxn ang="0">
                    <a:pos x="3" y="30"/>
                  </a:cxn>
                  <a:cxn ang="0">
                    <a:pos x="10" y="39"/>
                  </a:cxn>
                  <a:cxn ang="0">
                    <a:pos x="16" y="45"/>
                  </a:cxn>
                  <a:cxn ang="0">
                    <a:pos x="19" y="47"/>
                  </a:cxn>
                  <a:cxn ang="0">
                    <a:pos x="23" y="43"/>
                  </a:cxn>
                  <a:cxn ang="0">
                    <a:pos x="30" y="34"/>
                  </a:cxn>
                  <a:cxn ang="0">
                    <a:pos x="30" y="19"/>
                  </a:cxn>
                  <a:cxn ang="0">
                    <a:pos x="19" y="0"/>
                  </a:cxn>
                </a:cxnLst>
                <a:rect l="0" t="0" r="r" b="b"/>
                <a:pathLst>
                  <a:path w="30" h="47">
                    <a:moveTo>
                      <a:pt x="19" y="0"/>
                    </a:moveTo>
                    <a:lnTo>
                      <a:pt x="16" y="0"/>
                    </a:lnTo>
                    <a:lnTo>
                      <a:pt x="10" y="4"/>
                    </a:lnTo>
                    <a:lnTo>
                      <a:pt x="3" y="11"/>
                    </a:lnTo>
                    <a:lnTo>
                      <a:pt x="0" y="19"/>
                    </a:lnTo>
                    <a:lnTo>
                      <a:pt x="3" y="30"/>
                    </a:lnTo>
                    <a:lnTo>
                      <a:pt x="10" y="39"/>
                    </a:lnTo>
                    <a:lnTo>
                      <a:pt x="16" y="45"/>
                    </a:lnTo>
                    <a:lnTo>
                      <a:pt x="19" y="47"/>
                    </a:lnTo>
                    <a:lnTo>
                      <a:pt x="23" y="43"/>
                    </a:lnTo>
                    <a:lnTo>
                      <a:pt x="30" y="34"/>
                    </a:lnTo>
                    <a:lnTo>
                      <a:pt x="3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Freeform 116"/>
              <p:cNvSpPr>
                <a:spLocks/>
              </p:cNvSpPr>
              <p:nvPr/>
            </p:nvSpPr>
            <p:spPr bwMode="auto">
              <a:xfrm>
                <a:off x="6118226" y="2303463"/>
                <a:ext cx="42863" cy="53975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17"/>
                  </a:cxn>
                  <a:cxn ang="0">
                    <a:pos x="10" y="26"/>
                  </a:cxn>
                  <a:cxn ang="0">
                    <a:pos x="17" y="32"/>
                  </a:cxn>
                  <a:cxn ang="0">
                    <a:pos x="19" y="34"/>
                  </a:cxn>
                  <a:cxn ang="0">
                    <a:pos x="22" y="30"/>
                  </a:cxn>
                  <a:cxn ang="0">
                    <a:pos x="27" y="24"/>
                  </a:cxn>
                  <a:cxn ang="0">
                    <a:pos x="27" y="13"/>
                  </a:cxn>
                  <a:cxn ang="0">
                    <a:pos x="17" y="2"/>
                  </a:cxn>
                </a:cxnLst>
                <a:rect l="0" t="0" r="r" b="b"/>
                <a:pathLst>
                  <a:path w="27" h="34">
                    <a:moveTo>
                      <a:pt x="17" y="2"/>
                    </a:moveTo>
                    <a:lnTo>
                      <a:pt x="11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4" y="17"/>
                    </a:lnTo>
                    <a:lnTo>
                      <a:pt x="10" y="26"/>
                    </a:lnTo>
                    <a:lnTo>
                      <a:pt x="17" y="32"/>
                    </a:lnTo>
                    <a:lnTo>
                      <a:pt x="19" y="34"/>
                    </a:lnTo>
                    <a:lnTo>
                      <a:pt x="22" y="30"/>
                    </a:lnTo>
                    <a:lnTo>
                      <a:pt x="27" y="24"/>
                    </a:lnTo>
                    <a:lnTo>
                      <a:pt x="27" y="13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Freeform 117"/>
              <p:cNvSpPr>
                <a:spLocks/>
              </p:cNvSpPr>
              <p:nvPr/>
            </p:nvSpPr>
            <p:spPr bwMode="auto">
              <a:xfrm>
                <a:off x="6162676" y="2508250"/>
                <a:ext cx="66675" cy="6826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4" y="0"/>
                  </a:cxn>
                  <a:cxn ang="0">
                    <a:pos x="25" y="5"/>
                  </a:cxn>
                  <a:cxn ang="0">
                    <a:pos x="15" y="11"/>
                  </a:cxn>
                  <a:cxn ang="0">
                    <a:pos x="7" y="20"/>
                  </a:cxn>
                  <a:cxn ang="0">
                    <a:pos x="1" y="30"/>
                  </a:cxn>
                  <a:cxn ang="0">
                    <a:pos x="0" y="37"/>
                  </a:cxn>
                  <a:cxn ang="0">
                    <a:pos x="3" y="41"/>
                  </a:cxn>
                  <a:cxn ang="0">
                    <a:pos x="10" y="43"/>
                  </a:cxn>
                  <a:cxn ang="0">
                    <a:pos x="14" y="43"/>
                  </a:cxn>
                  <a:cxn ang="0">
                    <a:pos x="21" y="41"/>
                  </a:cxn>
                  <a:cxn ang="0">
                    <a:pos x="28" y="37"/>
                  </a:cxn>
                  <a:cxn ang="0">
                    <a:pos x="34" y="33"/>
                  </a:cxn>
                  <a:cxn ang="0">
                    <a:pos x="39" y="26"/>
                  </a:cxn>
                  <a:cxn ang="0">
                    <a:pos x="42" y="20"/>
                  </a:cxn>
                  <a:cxn ang="0">
                    <a:pos x="41" y="11"/>
                  </a:cxn>
                  <a:cxn ang="0">
                    <a:pos x="36" y="0"/>
                  </a:cxn>
                </a:cxnLst>
                <a:rect l="0" t="0" r="r" b="b"/>
                <a:pathLst>
                  <a:path w="42" h="43">
                    <a:moveTo>
                      <a:pt x="36" y="0"/>
                    </a:moveTo>
                    <a:lnTo>
                      <a:pt x="34" y="0"/>
                    </a:lnTo>
                    <a:lnTo>
                      <a:pt x="25" y="5"/>
                    </a:lnTo>
                    <a:lnTo>
                      <a:pt x="15" y="11"/>
                    </a:lnTo>
                    <a:lnTo>
                      <a:pt x="7" y="20"/>
                    </a:lnTo>
                    <a:lnTo>
                      <a:pt x="1" y="30"/>
                    </a:lnTo>
                    <a:lnTo>
                      <a:pt x="0" y="37"/>
                    </a:lnTo>
                    <a:lnTo>
                      <a:pt x="3" y="41"/>
                    </a:lnTo>
                    <a:lnTo>
                      <a:pt x="10" y="43"/>
                    </a:lnTo>
                    <a:lnTo>
                      <a:pt x="14" y="43"/>
                    </a:lnTo>
                    <a:lnTo>
                      <a:pt x="21" y="41"/>
                    </a:lnTo>
                    <a:lnTo>
                      <a:pt x="28" y="37"/>
                    </a:lnTo>
                    <a:lnTo>
                      <a:pt x="34" y="33"/>
                    </a:lnTo>
                    <a:lnTo>
                      <a:pt x="39" y="26"/>
                    </a:lnTo>
                    <a:lnTo>
                      <a:pt x="42" y="20"/>
                    </a:lnTo>
                    <a:lnTo>
                      <a:pt x="41" y="1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Freeform 118"/>
              <p:cNvSpPr>
                <a:spLocks/>
              </p:cNvSpPr>
              <p:nvPr/>
            </p:nvSpPr>
            <p:spPr bwMode="auto">
              <a:xfrm>
                <a:off x="6080126" y="2833688"/>
                <a:ext cx="1565275" cy="1058863"/>
              </a:xfrm>
              <a:custGeom>
                <a:avLst/>
                <a:gdLst/>
                <a:ahLst/>
                <a:cxnLst>
                  <a:cxn ang="0">
                    <a:pos x="13" y="601"/>
                  </a:cxn>
                  <a:cxn ang="0">
                    <a:pos x="0" y="667"/>
                  </a:cxn>
                  <a:cxn ang="0">
                    <a:pos x="986" y="0"/>
                  </a:cxn>
                  <a:cxn ang="0">
                    <a:pos x="13" y="601"/>
                  </a:cxn>
                </a:cxnLst>
                <a:rect l="0" t="0" r="r" b="b"/>
                <a:pathLst>
                  <a:path w="986" h="667">
                    <a:moveTo>
                      <a:pt x="13" y="601"/>
                    </a:moveTo>
                    <a:lnTo>
                      <a:pt x="0" y="667"/>
                    </a:lnTo>
                    <a:lnTo>
                      <a:pt x="986" y="0"/>
                    </a:lnTo>
                    <a:lnTo>
                      <a:pt x="13" y="601"/>
                    </a:lnTo>
                    <a:close/>
                  </a:path>
                </a:pathLst>
              </a:custGeom>
              <a:solidFill>
                <a:srgbClr val="CECE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Freeform 119"/>
              <p:cNvSpPr>
                <a:spLocks/>
              </p:cNvSpPr>
              <p:nvPr/>
            </p:nvSpPr>
            <p:spPr bwMode="auto">
              <a:xfrm>
                <a:off x="4278313" y="1206500"/>
                <a:ext cx="1835150" cy="973138"/>
              </a:xfrm>
              <a:custGeom>
                <a:avLst/>
                <a:gdLst/>
                <a:ahLst/>
                <a:cxnLst>
                  <a:cxn ang="0">
                    <a:pos x="0" y="570"/>
                  </a:cxn>
                  <a:cxn ang="0">
                    <a:pos x="31" y="613"/>
                  </a:cxn>
                  <a:cxn ang="0">
                    <a:pos x="1156" y="0"/>
                  </a:cxn>
                  <a:cxn ang="0">
                    <a:pos x="0" y="570"/>
                  </a:cxn>
                </a:cxnLst>
                <a:rect l="0" t="0" r="r" b="b"/>
                <a:pathLst>
                  <a:path w="1156" h="613">
                    <a:moveTo>
                      <a:pt x="0" y="570"/>
                    </a:moveTo>
                    <a:lnTo>
                      <a:pt x="31" y="613"/>
                    </a:lnTo>
                    <a:lnTo>
                      <a:pt x="1156" y="0"/>
                    </a:lnTo>
                    <a:lnTo>
                      <a:pt x="0" y="5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Freeform 120"/>
              <p:cNvSpPr>
                <a:spLocks/>
              </p:cNvSpPr>
              <p:nvPr/>
            </p:nvSpPr>
            <p:spPr bwMode="auto">
              <a:xfrm>
                <a:off x="4537076" y="1609725"/>
                <a:ext cx="3495675" cy="1535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"/>
                  </a:cxn>
                  <a:cxn ang="0">
                    <a:pos x="2202" y="967"/>
                  </a:cxn>
                  <a:cxn ang="0">
                    <a:pos x="2202" y="943"/>
                  </a:cxn>
                  <a:cxn ang="0">
                    <a:pos x="0" y="0"/>
                  </a:cxn>
                </a:cxnLst>
                <a:rect l="0" t="0" r="r" b="b"/>
                <a:pathLst>
                  <a:path w="2202" h="967">
                    <a:moveTo>
                      <a:pt x="0" y="0"/>
                    </a:moveTo>
                    <a:lnTo>
                      <a:pt x="0" y="24"/>
                    </a:lnTo>
                    <a:lnTo>
                      <a:pt x="2202" y="967"/>
                    </a:lnTo>
                    <a:lnTo>
                      <a:pt x="2202" y="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Freeform 121"/>
              <p:cNvSpPr>
                <a:spLocks/>
              </p:cNvSpPr>
              <p:nvPr/>
            </p:nvSpPr>
            <p:spPr bwMode="auto">
              <a:xfrm>
                <a:off x="4537076" y="1158875"/>
                <a:ext cx="3506788" cy="2724150"/>
              </a:xfrm>
              <a:custGeom>
                <a:avLst/>
                <a:gdLst/>
                <a:ahLst/>
                <a:cxnLst>
                  <a:cxn ang="0">
                    <a:pos x="2" y="310"/>
                  </a:cxn>
                  <a:cxn ang="0">
                    <a:pos x="12" y="333"/>
                  </a:cxn>
                  <a:cxn ang="0">
                    <a:pos x="31" y="376"/>
                  </a:cxn>
                  <a:cxn ang="0">
                    <a:pos x="59" y="437"/>
                  </a:cxn>
                  <a:cxn ang="0">
                    <a:pos x="96" y="514"/>
                  </a:cxn>
                  <a:cxn ang="0">
                    <a:pos x="142" y="603"/>
                  </a:cxn>
                  <a:cxn ang="0">
                    <a:pos x="195" y="702"/>
                  </a:cxn>
                  <a:cxn ang="0">
                    <a:pos x="257" y="811"/>
                  </a:cxn>
                  <a:cxn ang="0">
                    <a:pos x="325" y="926"/>
                  </a:cxn>
                  <a:cxn ang="0">
                    <a:pos x="400" y="1042"/>
                  </a:cxn>
                  <a:cxn ang="0">
                    <a:pos x="482" y="1160"/>
                  </a:cxn>
                  <a:cxn ang="0">
                    <a:pos x="570" y="1277"/>
                  </a:cxn>
                  <a:cxn ang="0">
                    <a:pos x="664" y="1389"/>
                  </a:cxn>
                  <a:cxn ang="0">
                    <a:pos x="764" y="1494"/>
                  </a:cxn>
                  <a:cxn ang="0">
                    <a:pos x="868" y="1591"/>
                  </a:cxn>
                  <a:cxn ang="0">
                    <a:pos x="978" y="1677"/>
                  </a:cxn>
                  <a:cxn ang="0">
                    <a:pos x="2209" y="1244"/>
                  </a:cxn>
                  <a:cxn ang="0">
                    <a:pos x="2201" y="1238"/>
                  </a:cxn>
                  <a:cxn ang="0">
                    <a:pos x="2177" y="1219"/>
                  </a:cxn>
                  <a:cxn ang="0">
                    <a:pos x="2139" y="1186"/>
                  </a:cxn>
                  <a:cxn ang="0">
                    <a:pos x="2088" y="1141"/>
                  </a:cxn>
                  <a:cxn ang="0">
                    <a:pos x="2028" y="1087"/>
                  </a:cxn>
                  <a:cxn ang="0">
                    <a:pos x="1959" y="1023"/>
                  </a:cxn>
                  <a:cxn ang="0">
                    <a:pos x="1885" y="947"/>
                  </a:cxn>
                  <a:cxn ang="0">
                    <a:pos x="1805" y="865"/>
                  </a:cxn>
                  <a:cxn ang="0">
                    <a:pos x="1723" y="777"/>
                  </a:cxn>
                  <a:cxn ang="0">
                    <a:pos x="1640" y="680"/>
                  </a:cxn>
                  <a:cxn ang="0">
                    <a:pos x="1559" y="577"/>
                  </a:cxn>
                  <a:cxn ang="0">
                    <a:pos x="1480" y="469"/>
                  </a:cxn>
                  <a:cxn ang="0">
                    <a:pos x="1406" y="355"/>
                  </a:cxn>
                  <a:cxn ang="0">
                    <a:pos x="1338" y="241"/>
                  </a:cxn>
                  <a:cxn ang="0">
                    <a:pos x="1279" y="120"/>
                  </a:cxn>
                  <a:cxn ang="0">
                    <a:pos x="1232" y="0"/>
                  </a:cxn>
                  <a:cxn ang="0">
                    <a:pos x="1225" y="2"/>
                  </a:cxn>
                  <a:cxn ang="0">
                    <a:pos x="1204" y="6"/>
                  </a:cxn>
                  <a:cxn ang="0">
                    <a:pos x="1170" y="15"/>
                  </a:cxn>
                  <a:cxn ang="0">
                    <a:pos x="1125" y="25"/>
                  </a:cxn>
                  <a:cxn ang="0">
                    <a:pos x="1069" y="38"/>
                  </a:cxn>
                  <a:cxn ang="0">
                    <a:pos x="1003" y="56"/>
                  </a:cxn>
                  <a:cxn ang="0">
                    <a:pos x="927" y="75"/>
                  </a:cxn>
                  <a:cxn ang="0">
                    <a:pos x="844" y="94"/>
                  </a:cxn>
                  <a:cxn ang="0">
                    <a:pos x="754" y="118"/>
                  </a:cxn>
                  <a:cxn ang="0">
                    <a:pos x="657" y="142"/>
                  </a:cxn>
                  <a:cxn ang="0">
                    <a:pos x="555" y="165"/>
                  </a:cxn>
                  <a:cxn ang="0">
                    <a:pos x="450" y="193"/>
                  </a:cxn>
                  <a:cxn ang="0">
                    <a:pos x="340" y="221"/>
                  </a:cxn>
                  <a:cxn ang="0">
                    <a:pos x="228" y="249"/>
                  </a:cxn>
                  <a:cxn ang="0">
                    <a:pos x="114" y="277"/>
                  </a:cxn>
                  <a:cxn ang="0">
                    <a:pos x="0" y="308"/>
                  </a:cxn>
                </a:cxnLst>
                <a:rect l="0" t="0" r="r" b="b"/>
                <a:pathLst>
                  <a:path w="2209" h="1716">
                    <a:moveTo>
                      <a:pt x="0" y="308"/>
                    </a:moveTo>
                    <a:lnTo>
                      <a:pt x="2" y="310"/>
                    </a:lnTo>
                    <a:lnTo>
                      <a:pt x="6" y="318"/>
                    </a:lnTo>
                    <a:lnTo>
                      <a:pt x="12" y="333"/>
                    </a:lnTo>
                    <a:lnTo>
                      <a:pt x="20" y="353"/>
                    </a:lnTo>
                    <a:lnTo>
                      <a:pt x="31" y="376"/>
                    </a:lnTo>
                    <a:lnTo>
                      <a:pt x="44" y="404"/>
                    </a:lnTo>
                    <a:lnTo>
                      <a:pt x="59" y="437"/>
                    </a:lnTo>
                    <a:lnTo>
                      <a:pt x="76" y="473"/>
                    </a:lnTo>
                    <a:lnTo>
                      <a:pt x="96" y="514"/>
                    </a:lnTo>
                    <a:lnTo>
                      <a:pt x="118" y="557"/>
                    </a:lnTo>
                    <a:lnTo>
                      <a:pt x="142" y="603"/>
                    </a:lnTo>
                    <a:lnTo>
                      <a:pt x="167" y="652"/>
                    </a:lnTo>
                    <a:lnTo>
                      <a:pt x="195" y="702"/>
                    </a:lnTo>
                    <a:lnTo>
                      <a:pt x="225" y="755"/>
                    </a:lnTo>
                    <a:lnTo>
                      <a:pt x="257" y="811"/>
                    </a:lnTo>
                    <a:lnTo>
                      <a:pt x="290" y="867"/>
                    </a:lnTo>
                    <a:lnTo>
                      <a:pt x="325" y="926"/>
                    </a:lnTo>
                    <a:lnTo>
                      <a:pt x="363" y="984"/>
                    </a:lnTo>
                    <a:lnTo>
                      <a:pt x="400" y="1042"/>
                    </a:lnTo>
                    <a:lnTo>
                      <a:pt x="441" y="1100"/>
                    </a:lnTo>
                    <a:lnTo>
                      <a:pt x="482" y="1160"/>
                    </a:lnTo>
                    <a:lnTo>
                      <a:pt x="525" y="1219"/>
                    </a:lnTo>
                    <a:lnTo>
                      <a:pt x="570" y="1277"/>
                    </a:lnTo>
                    <a:lnTo>
                      <a:pt x="617" y="1333"/>
                    </a:lnTo>
                    <a:lnTo>
                      <a:pt x="664" y="1389"/>
                    </a:lnTo>
                    <a:lnTo>
                      <a:pt x="714" y="1442"/>
                    </a:lnTo>
                    <a:lnTo>
                      <a:pt x="764" y="1494"/>
                    </a:lnTo>
                    <a:lnTo>
                      <a:pt x="816" y="1546"/>
                    </a:lnTo>
                    <a:lnTo>
                      <a:pt x="868" y="1591"/>
                    </a:lnTo>
                    <a:lnTo>
                      <a:pt x="923" y="1636"/>
                    </a:lnTo>
                    <a:lnTo>
                      <a:pt x="978" y="1677"/>
                    </a:lnTo>
                    <a:lnTo>
                      <a:pt x="1034" y="1716"/>
                    </a:lnTo>
                    <a:lnTo>
                      <a:pt x="2209" y="1244"/>
                    </a:lnTo>
                    <a:lnTo>
                      <a:pt x="2206" y="1242"/>
                    </a:lnTo>
                    <a:lnTo>
                      <a:pt x="2201" y="1238"/>
                    </a:lnTo>
                    <a:lnTo>
                      <a:pt x="2191" y="1229"/>
                    </a:lnTo>
                    <a:lnTo>
                      <a:pt x="2177" y="1219"/>
                    </a:lnTo>
                    <a:lnTo>
                      <a:pt x="2158" y="1203"/>
                    </a:lnTo>
                    <a:lnTo>
                      <a:pt x="2139" y="1186"/>
                    </a:lnTo>
                    <a:lnTo>
                      <a:pt x="2115" y="1165"/>
                    </a:lnTo>
                    <a:lnTo>
                      <a:pt x="2088" y="1141"/>
                    </a:lnTo>
                    <a:lnTo>
                      <a:pt x="2059" y="1115"/>
                    </a:lnTo>
                    <a:lnTo>
                      <a:pt x="2028" y="1087"/>
                    </a:lnTo>
                    <a:lnTo>
                      <a:pt x="1994" y="1055"/>
                    </a:lnTo>
                    <a:lnTo>
                      <a:pt x="1959" y="1023"/>
                    </a:lnTo>
                    <a:lnTo>
                      <a:pt x="1923" y="986"/>
                    </a:lnTo>
                    <a:lnTo>
                      <a:pt x="1885" y="947"/>
                    </a:lnTo>
                    <a:lnTo>
                      <a:pt x="1845" y="908"/>
                    </a:lnTo>
                    <a:lnTo>
                      <a:pt x="1805" y="865"/>
                    </a:lnTo>
                    <a:lnTo>
                      <a:pt x="1764" y="822"/>
                    </a:lnTo>
                    <a:lnTo>
                      <a:pt x="1723" y="777"/>
                    </a:lnTo>
                    <a:lnTo>
                      <a:pt x="1681" y="727"/>
                    </a:lnTo>
                    <a:lnTo>
                      <a:pt x="1640" y="680"/>
                    </a:lnTo>
                    <a:lnTo>
                      <a:pt x="1600" y="628"/>
                    </a:lnTo>
                    <a:lnTo>
                      <a:pt x="1559" y="577"/>
                    </a:lnTo>
                    <a:lnTo>
                      <a:pt x="1518" y="523"/>
                    </a:lnTo>
                    <a:lnTo>
                      <a:pt x="1480" y="469"/>
                    </a:lnTo>
                    <a:lnTo>
                      <a:pt x="1442" y="413"/>
                    </a:lnTo>
                    <a:lnTo>
                      <a:pt x="1406" y="355"/>
                    </a:lnTo>
                    <a:lnTo>
                      <a:pt x="1371" y="299"/>
                    </a:lnTo>
                    <a:lnTo>
                      <a:pt x="1338" y="241"/>
                    </a:lnTo>
                    <a:lnTo>
                      <a:pt x="1308" y="180"/>
                    </a:lnTo>
                    <a:lnTo>
                      <a:pt x="1279" y="120"/>
                    </a:lnTo>
                    <a:lnTo>
                      <a:pt x="1254" y="60"/>
                    </a:lnTo>
                    <a:lnTo>
                      <a:pt x="1232" y="0"/>
                    </a:lnTo>
                    <a:lnTo>
                      <a:pt x="1230" y="0"/>
                    </a:lnTo>
                    <a:lnTo>
                      <a:pt x="1225" y="2"/>
                    </a:lnTo>
                    <a:lnTo>
                      <a:pt x="1216" y="4"/>
                    </a:lnTo>
                    <a:lnTo>
                      <a:pt x="1204" y="6"/>
                    </a:lnTo>
                    <a:lnTo>
                      <a:pt x="1188" y="10"/>
                    </a:lnTo>
                    <a:lnTo>
                      <a:pt x="1170" y="15"/>
                    </a:lnTo>
                    <a:lnTo>
                      <a:pt x="1149" y="19"/>
                    </a:lnTo>
                    <a:lnTo>
                      <a:pt x="1125" y="25"/>
                    </a:lnTo>
                    <a:lnTo>
                      <a:pt x="1098" y="32"/>
                    </a:lnTo>
                    <a:lnTo>
                      <a:pt x="1069" y="38"/>
                    </a:lnTo>
                    <a:lnTo>
                      <a:pt x="1037" y="47"/>
                    </a:lnTo>
                    <a:lnTo>
                      <a:pt x="1003" y="56"/>
                    </a:lnTo>
                    <a:lnTo>
                      <a:pt x="966" y="64"/>
                    </a:lnTo>
                    <a:lnTo>
                      <a:pt x="927" y="75"/>
                    </a:lnTo>
                    <a:lnTo>
                      <a:pt x="886" y="84"/>
                    </a:lnTo>
                    <a:lnTo>
                      <a:pt x="844" y="94"/>
                    </a:lnTo>
                    <a:lnTo>
                      <a:pt x="799" y="105"/>
                    </a:lnTo>
                    <a:lnTo>
                      <a:pt x="754" y="118"/>
                    </a:lnTo>
                    <a:lnTo>
                      <a:pt x="707" y="129"/>
                    </a:lnTo>
                    <a:lnTo>
                      <a:pt x="657" y="142"/>
                    </a:lnTo>
                    <a:lnTo>
                      <a:pt x="607" y="155"/>
                    </a:lnTo>
                    <a:lnTo>
                      <a:pt x="555" y="165"/>
                    </a:lnTo>
                    <a:lnTo>
                      <a:pt x="503" y="180"/>
                    </a:lnTo>
                    <a:lnTo>
                      <a:pt x="450" y="193"/>
                    </a:lnTo>
                    <a:lnTo>
                      <a:pt x="395" y="206"/>
                    </a:lnTo>
                    <a:lnTo>
                      <a:pt x="340" y="221"/>
                    </a:lnTo>
                    <a:lnTo>
                      <a:pt x="284" y="234"/>
                    </a:lnTo>
                    <a:lnTo>
                      <a:pt x="228" y="249"/>
                    </a:lnTo>
                    <a:lnTo>
                      <a:pt x="172" y="264"/>
                    </a:lnTo>
                    <a:lnTo>
                      <a:pt x="114" y="277"/>
                    </a:lnTo>
                    <a:lnTo>
                      <a:pt x="58" y="292"/>
                    </a:lnTo>
                    <a:lnTo>
                      <a:pt x="0" y="308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Freeform 122"/>
              <p:cNvSpPr>
                <a:spLocks/>
              </p:cNvSpPr>
              <p:nvPr/>
            </p:nvSpPr>
            <p:spPr bwMode="auto">
              <a:xfrm>
                <a:off x="4537076" y="1120775"/>
                <a:ext cx="3506788" cy="2724150"/>
              </a:xfrm>
              <a:custGeom>
                <a:avLst/>
                <a:gdLst/>
                <a:ahLst/>
                <a:cxnLst>
                  <a:cxn ang="0">
                    <a:pos x="2" y="310"/>
                  </a:cxn>
                  <a:cxn ang="0">
                    <a:pos x="12" y="334"/>
                  </a:cxn>
                  <a:cxn ang="0">
                    <a:pos x="31" y="377"/>
                  </a:cxn>
                  <a:cxn ang="0">
                    <a:pos x="59" y="437"/>
                  </a:cxn>
                  <a:cxn ang="0">
                    <a:pos x="96" y="515"/>
                  </a:cxn>
                  <a:cxn ang="0">
                    <a:pos x="142" y="603"/>
                  </a:cxn>
                  <a:cxn ang="0">
                    <a:pos x="195" y="702"/>
                  </a:cxn>
                  <a:cxn ang="0">
                    <a:pos x="257" y="812"/>
                  </a:cxn>
                  <a:cxn ang="0">
                    <a:pos x="325" y="926"/>
                  </a:cxn>
                  <a:cxn ang="0">
                    <a:pos x="400" y="1042"/>
                  </a:cxn>
                  <a:cxn ang="0">
                    <a:pos x="482" y="1161"/>
                  </a:cxn>
                  <a:cxn ang="0">
                    <a:pos x="570" y="1277"/>
                  </a:cxn>
                  <a:cxn ang="0">
                    <a:pos x="664" y="1389"/>
                  </a:cxn>
                  <a:cxn ang="0">
                    <a:pos x="764" y="1494"/>
                  </a:cxn>
                  <a:cxn ang="0">
                    <a:pos x="868" y="1591"/>
                  </a:cxn>
                  <a:cxn ang="0">
                    <a:pos x="978" y="1678"/>
                  </a:cxn>
                  <a:cxn ang="0">
                    <a:pos x="2209" y="1247"/>
                  </a:cxn>
                  <a:cxn ang="0">
                    <a:pos x="2201" y="1240"/>
                  </a:cxn>
                  <a:cxn ang="0">
                    <a:pos x="2177" y="1221"/>
                  </a:cxn>
                  <a:cxn ang="0">
                    <a:pos x="2139" y="1189"/>
                  </a:cxn>
                  <a:cxn ang="0">
                    <a:pos x="2088" y="1143"/>
                  </a:cxn>
                  <a:cxn ang="0">
                    <a:pos x="2028" y="1090"/>
                  </a:cxn>
                  <a:cxn ang="0">
                    <a:pos x="1959" y="1025"/>
                  </a:cxn>
                  <a:cxn ang="0">
                    <a:pos x="1885" y="950"/>
                  </a:cxn>
                  <a:cxn ang="0">
                    <a:pos x="1805" y="868"/>
                  </a:cxn>
                  <a:cxn ang="0">
                    <a:pos x="1723" y="777"/>
                  </a:cxn>
                  <a:cxn ang="0">
                    <a:pos x="1640" y="680"/>
                  </a:cxn>
                  <a:cxn ang="0">
                    <a:pos x="1559" y="579"/>
                  </a:cxn>
                  <a:cxn ang="0">
                    <a:pos x="1480" y="469"/>
                  </a:cxn>
                  <a:cxn ang="0">
                    <a:pos x="1406" y="357"/>
                  </a:cxn>
                  <a:cxn ang="0">
                    <a:pos x="1338" y="241"/>
                  </a:cxn>
                  <a:cxn ang="0">
                    <a:pos x="1279" y="120"/>
                  </a:cxn>
                  <a:cxn ang="0">
                    <a:pos x="1232" y="0"/>
                  </a:cxn>
                  <a:cxn ang="0">
                    <a:pos x="1225" y="2"/>
                  </a:cxn>
                  <a:cxn ang="0">
                    <a:pos x="1204" y="6"/>
                  </a:cxn>
                  <a:cxn ang="0">
                    <a:pos x="1170" y="15"/>
                  </a:cxn>
                  <a:cxn ang="0">
                    <a:pos x="1125" y="26"/>
                  </a:cxn>
                  <a:cxn ang="0">
                    <a:pos x="1069" y="39"/>
                  </a:cxn>
                  <a:cxn ang="0">
                    <a:pos x="1003" y="56"/>
                  </a:cxn>
                  <a:cxn ang="0">
                    <a:pos x="927" y="75"/>
                  </a:cxn>
                  <a:cxn ang="0">
                    <a:pos x="844" y="95"/>
                  </a:cxn>
                  <a:cxn ang="0">
                    <a:pos x="754" y="118"/>
                  </a:cxn>
                  <a:cxn ang="0">
                    <a:pos x="657" y="142"/>
                  </a:cxn>
                  <a:cxn ang="0">
                    <a:pos x="555" y="166"/>
                  </a:cxn>
                  <a:cxn ang="0">
                    <a:pos x="450" y="194"/>
                  </a:cxn>
                  <a:cxn ang="0">
                    <a:pos x="340" y="222"/>
                  </a:cxn>
                  <a:cxn ang="0">
                    <a:pos x="228" y="250"/>
                  </a:cxn>
                  <a:cxn ang="0">
                    <a:pos x="114" y="278"/>
                  </a:cxn>
                  <a:cxn ang="0">
                    <a:pos x="0" y="308"/>
                  </a:cxn>
                </a:cxnLst>
                <a:rect l="0" t="0" r="r" b="b"/>
                <a:pathLst>
                  <a:path w="2209" h="1716">
                    <a:moveTo>
                      <a:pt x="0" y="308"/>
                    </a:moveTo>
                    <a:lnTo>
                      <a:pt x="2" y="310"/>
                    </a:lnTo>
                    <a:lnTo>
                      <a:pt x="6" y="319"/>
                    </a:lnTo>
                    <a:lnTo>
                      <a:pt x="12" y="334"/>
                    </a:lnTo>
                    <a:lnTo>
                      <a:pt x="20" y="353"/>
                    </a:lnTo>
                    <a:lnTo>
                      <a:pt x="31" y="377"/>
                    </a:lnTo>
                    <a:lnTo>
                      <a:pt x="44" y="405"/>
                    </a:lnTo>
                    <a:lnTo>
                      <a:pt x="59" y="437"/>
                    </a:lnTo>
                    <a:lnTo>
                      <a:pt x="76" y="474"/>
                    </a:lnTo>
                    <a:lnTo>
                      <a:pt x="96" y="515"/>
                    </a:lnTo>
                    <a:lnTo>
                      <a:pt x="118" y="558"/>
                    </a:lnTo>
                    <a:lnTo>
                      <a:pt x="142" y="603"/>
                    </a:lnTo>
                    <a:lnTo>
                      <a:pt x="167" y="652"/>
                    </a:lnTo>
                    <a:lnTo>
                      <a:pt x="195" y="702"/>
                    </a:lnTo>
                    <a:lnTo>
                      <a:pt x="225" y="756"/>
                    </a:lnTo>
                    <a:lnTo>
                      <a:pt x="257" y="812"/>
                    </a:lnTo>
                    <a:lnTo>
                      <a:pt x="290" y="868"/>
                    </a:lnTo>
                    <a:lnTo>
                      <a:pt x="325" y="926"/>
                    </a:lnTo>
                    <a:lnTo>
                      <a:pt x="363" y="984"/>
                    </a:lnTo>
                    <a:lnTo>
                      <a:pt x="400" y="1042"/>
                    </a:lnTo>
                    <a:lnTo>
                      <a:pt x="441" y="1100"/>
                    </a:lnTo>
                    <a:lnTo>
                      <a:pt x="482" y="1161"/>
                    </a:lnTo>
                    <a:lnTo>
                      <a:pt x="525" y="1219"/>
                    </a:lnTo>
                    <a:lnTo>
                      <a:pt x="570" y="1277"/>
                    </a:lnTo>
                    <a:lnTo>
                      <a:pt x="617" y="1333"/>
                    </a:lnTo>
                    <a:lnTo>
                      <a:pt x="664" y="1389"/>
                    </a:lnTo>
                    <a:lnTo>
                      <a:pt x="714" y="1443"/>
                    </a:lnTo>
                    <a:lnTo>
                      <a:pt x="764" y="1494"/>
                    </a:lnTo>
                    <a:lnTo>
                      <a:pt x="816" y="1546"/>
                    </a:lnTo>
                    <a:lnTo>
                      <a:pt x="868" y="1591"/>
                    </a:lnTo>
                    <a:lnTo>
                      <a:pt x="923" y="1637"/>
                    </a:lnTo>
                    <a:lnTo>
                      <a:pt x="978" y="1678"/>
                    </a:lnTo>
                    <a:lnTo>
                      <a:pt x="1034" y="1716"/>
                    </a:lnTo>
                    <a:lnTo>
                      <a:pt x="2209" y="1247"/>
                    </a:lnTo>
                    <a:lnTo>
                      <a:pt x="2206" y="1245"/>
                    </a:lnTo>
                    <a:lnTo>
                      <a:pt x="2201" y="1240"/>
                    </a:lnTo>
                    <a:lnTo>
                      <a:pt x="2191" y="1232"/>
                    </a:lnTo>
                    <a:lnTo>
                      <a:pt x="2177" y="1221"/>
                    </a:lnTo>
                    <a:lnTo>
                      <a:pt x="2158" y="1206"/>
                    </a:lnTo>
                    <a:lnTo>
                      <a:pt x="2139" y="1189"/>
                    </a:lnTo>
                    <a:lnTo>
                      <a:pt x="2115" y="1167"/>
                    </a:lnTo>
                    <a:lnTo>
                      <a:pt x="2088" y="1143"/>
                    </a:lnTo>
                    <a:lnTo>
                      <a:pt x="2059" y="1118"/>
                    </a:lnTo>
                    <a:lnTo>
                      <a:pt x="2028" y="1090"/>
                    </a:lnTo>
                    <a:lnTo>
                      <a:pt x="1994" y="1057"/>
                    </a:lnTo>
                    <a:lnTo>
                      <a:pt x="1959" y="1025"/>
                    </a:lnTo>
                    <a:lnTo>
                      <a:pt x="1923" y="988"/>
                    </a:lnTo>
                    <a:lnTo>
                      <a:pt x="1885" y="950"/>
                    </a:lnTo>
                    <a:lnTo>
                      <a:pt x="1845" y="911"/>
                    </a:lnTo>
                    <a:lnTo>
                      <a:pt x="1805" y="868"/>
                    </a:lnTo>
                    <a:lnTo>
                      <a:pt x="1764" y="825"/>
                    </a:lnTo>
                    <a:lnTo>
                      <a:pt x="1723" y="777"/>
                    </a:lnTo>
                    <a:lnTo>
                      <a:pt x="1681" y="730"/>
                    </a:lnTo>
                    <a:lnTo>
                      <a:pt x="1640" y="680"/>
                    </a:lnTo>
                    <a:lnTo>
                      <a:pt x="1600" y="631"/>
                    </a:lnTo>
                    <a:lnTo>
                      <a:pt x="1559" y="579"/>
                    </a:lnTo>
                    <a:lnTo>
                      <a:pt x="1518" y="525"/>
                    </a:lnTo>
                    <a:lnTo>
                      <a:pt x="1480" y="469"/>
                    </a:lnTo>
                    <a:lnTo>
                      <a:pt x="1442" y="413"/>
                    </a:lnTo>
                    <a:lnTo>
                      <a:pt x="1406" y="357"/>
                    </a:lnTo>
                    <a:lnTo>
                      <a:pt x="1371" y="299"/>
                    </a:lnTo>
                    <a:lnTo>
                      <a:pt x="1338" y="241"/>
                    </a:lnTo>
                    <a:lnTo>
                      <a:pt x="1308" y="181"/>
                    </a:lnTo>
                    <a:lnTo>
                      <a:pt x="1279" y="120"/>
                    </a:lnTo>
                    <a:lnTo>
                      <a:pt x="1254" y="60"/>
                    </a:lnTo>
                    <a:lnTo>
                      <a:pt x="1232" y="0"/>
                    </a:lnTo>
                    <a:lnTo>
                      <a:pt x="1230" y="0"/>
                    </a:lnTo>
                    <a:lnTo>
                      <a:pt x="1225" y="2"/>
                    </a:lnTo>
                    <a:lnTo>
                      <a:pt x="1216" y="4"/>
                    </a:lnTo>
                    <a:lnTo>
                      <a:pt x="1204" y="6"/>
                    </a:lnTo>
                    <a:lnTo>
                      <a:pt x="1188" y="11"/>
                    </a:lnTo>
                    <a:lnTo>
                      <a:pt x="1170" y="15"/>
                    </a:lnTo>
                    <a:lnTo>
                      <a:pt x="1149" y="19"/>
                    </a:lnTo>
                    <a:lnTo>
                      <a:pt x="1125" y="26"/>
                    </a:lnTo>
                    <a:lnTo>
                      <a:pt x="1098" y="32"/>
                    </a:lnTo>
                    <a:lnTo>
                      <a:pt x="1069" y="39"/>
                    </a:lnTo>
                    <a:lnTo>
                      <a:pt x="1037" y="47"/>
                    </a:lnTo>
                    <a:lnTo>
                      <a:pt x="1003" y="56"/>
                    </a:lnTo>
                    <a:lnTo>
                      <a:pt x="966" y="64"/>
                    </a:lnTo>
                    <a:lnTo>
                      <a:pt x="927" y="75"/>
                    </a:lnTo>
                    <a:lnTo>
                      <a:pt x="886" y="84"/>
                    </a:lnTo>
                    <a:lnTo>
                      <a:pt x="844" y="95"/>
                    </a:lnTo>
                    <a:lnTo>
                      <a:pt x="799" y="105"/>
                    </a:lnTo>
                    <a:lnTo>
                      <a:pt x="754" y="118"/>
                    </a:lnTo>
                    <a:lnTo>
                      <a:pt x="707" y="129"/>
                    </a:lnTo>
                    <a:lnTo>
                      <a:pt x="657" y="142"/>
                    </a:lnTo>
                    <a:lnTo>
                      <a:pt x="607" y="155"/>
                    </a:lnTo>
                    <a:lnTo>
                      <a:pt x="555" y="166"/>
                    </a:lnTo>
                    <a:lnTo>
                      <a:pt x="503" y="181"/>
                    </a:lnTo>
                    <a:lnTo>
                      <a:pt x="450" y="194"/>
                    </a:lnTo>
                    <a:lnTo>
                      <a:pt x="395" y="207"/>
                    </a:lnTo>
                    <a:lnTo>
                      <a:pt x="340" y="222"/>
                    </a:lnTo>
                    <a:lnTo>
                      <a:pt x="284" y="235"/>
                    </a:lnTo>
                    <a:lnTo>
                      <a:pt x="228" y="250"/>
                    </a:lnTo>
                    <a:lnTo>
                      <a:pt x="172" y="265"/>
                    </a:lnTo>
                    <a:lnTo>
                      <a:pt x="114" y="278"/>
                    </a:lnTo>
                    <a:lnTo>
                      <a:pt x="58" y="293"/>
                    </a:lnTo>
                    <a:lnTo>
                      <a:pt x="0" y="308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Freeform 123"/>
              <p:cNvSpPr>
                <a:spLocks/>
              </p:cNvSpPr>
              <p:nvPr/>
            </p:nvSpPr>
            <p:spPr bwMode="auto">
              <a:xfrm>
                <a:off x="4821238" y="1304925"/>
                <a:ext cx="2906713" cy="2276475"/>
              </a:xfrm>
              <a:custGeom>
                <a:avLst/>
                <a:gdLst/>
                <a:ahLst/>
                <a:cxnLst>
                  <a:cxn ang="0">
                    <a:pos x="0" y="287"/>
                  </a:cxn>
                  <a:cxn ang="0">
                    <a:pos x="4" y="295"/>
                  </a:cxn>
                  <a:cxn ang="0">
                    <a:pos x="15" y="319"/>
                  </a:cxn>
                  <a:cxn ang="0">
                    <a:pos x="33" y="358"/>
                  </a:cxn>
                  <a:cxn ang="0">
                    <a:pos x="59" y="407"/>
                  </a:cxn>
                  <a:cxn ang="0">
                    <a:pos x="91" y="470"/>
                  </a:cxn>
                  <a:cxn ang="0">
                    <a:pos x="132" y="539"/>
                  </a:cxn>
                  <a:cxn ang="0">
                    <a:pos x="178" y="618"/>
                  </a:cxn>
                  <a:cxn ang="0">
                    <a:pos x="231" y="704"/>
                  </a:cxn>
                  <a:cxn ang="0">
                    <a:pos x="292" y="795"/>
                  </a:cxn>
                  <a:cxn ang="0">
                    <a:pos x="358" y="887"/>
                  </a:cxn>
                  <a:cxn ang="0">
                    <a:pos x="431" y="982"/>
                  </a:cxn>
                  <a:cxn ang="0">
                    <a:pos x="511" y="1079"/>
                  </a:cxn>
                  <a:cxn ang="0">
                    <a:pos x="596" y="1174"/>
                  </a:cxn>
                  <a:cxn ang="0">
                    <a:pos x="688" y="1264"/>
                  </a:cxn>
                  <a:cxn ang="0">
                    <a:pos x="786" y="1353"/>
                  </a:cxn>
                  <a:cxn ang="0">
                    <a:pos x="890" y="1434"/>
                  </a:cxn>
                  <a:cxn ang="0">
                    <a:pos x="1831" y="1071"/>
                  </a:cxn>
                  <a:cxn ang="0">
                    <a:pos x="1825" y="1066"/>
                  </a:cxn>
                  <a:cxn ang="0">
                    <a:pos x="1807" y="1055"/>
                  </a:cxn>
                  <a:cxn ang="0">
                    <a:pos x="1780" y="1034"/>
                  </a:cxn>
                  <a:cxn ang="0">
                    <a:pos x="1742" y="1006"/>
                  </a:cxn>
                  <a:cxn ang="0">
                    <a:pos x="1699" y="969"/>
                  </a:cxn>
                  <a:cxn ang="0">
                    <a:pos x="1647" y="924"/>
                  </a:cxn>
                  <a:cxn ang="0">
                    <a:pos x="1589" y="870"/>
                  </a:cxn>
                  <a:cxn ang="0">
                    <a:pos x="1529" y="810"/>
                  </a:cxn>
                  <a:cxn ang="0">
                    <a:pos x="1464" y="739"/>
                  </a:cxn>
                  <a:cxn ang="0">
                    <a:pos x="1397" y="659"/>
                  </a:cxn>
                  <a:cxn ang="0">
                    <a:pos x="1329" y="571"/>
                  </a:cxn>
                  <a:cxn ang="0">
                    <a:pos x="1262" y="476"/>
                  </a:cxn>
                  <a:cxn ang="0">
                    <a:pos x="1195" y="371"/>
                  </a:cxn>
                  <a:cxn ang="0">
                    <a:pos x="1131" y="256"/>
                  </a:cxn>
                  <a:cxn ang="0">
                    <a:pos x="1071" y="132"/>
                  </a:cxn>
                  <a:cxn ang="0">
                    <a:pos x="1016" y="0"/>
                  </a:cxn>
                  <a:cxn ang="0">
                    <a:pos x="0" y="287"/>
                  </a:cxn>
                </a:cxnLst>
                <a:rect l="0" t="0" r="r" b="b"/>
                <a:pathLst>
                  <a:path w="1831" h="1434">
                    <a:moveTo>
                      <a:pt x="0" y="287"/>
                    </a:moveTo>
                    <a:lnTo>
                      <a:pt x="4" y="295"/>
                    </a:lnTo>
                    <a:lnTo>
                      <a:pt x="15" y="319"/>
                    </a:lnTo>
                    <a:lnTo>
                      <a:pt x="33" y="358"/>
                    </a:lnTo>
                    <a:lnTo>
                      <a:pt x="59" y="407"/>
                    </a:lnTo>
                    <a:lnTo>
                      <a:pt x="91" y="470"/>
                    </a:lnTo>
                    <a:lnTo>
                      <a:pt x="132" y="539"/>
                    </a:lnTo>
                    <a:lnTo>
                      <a:pt x="178" y="618"/>
                    </a:lnTo>
                    <a:lnTo>
                      <a:pt x="231" y="704"/>
                    </a:lnTo>
                    <a:lnTo>
                      <a:pt x="292" y="795"/>
                    </a:lnTo>
                    <a:lnTo>
                      <a:pt x="358" y="887"/>
                    </a:lnTo>
                    <a:lnTo>
                      <a:pt x="431" y="982"/>
                    </a:lnTo>
                    <a:lnTo>
                      <a:pt x="511" y="1079"/>
                    </a:lnTo>
                    <a:lnTo>
                      <a:pt x="596" y="1174"/>
                    </a:lnTo>
                    <a:lnTo>
                      <a:pt x="688" y="1264"/>
                    </a:lnTo>
                    <a:lnTo>
                      <a:pt x="786" y="1353"/>
                    </a:lnTo>
                    <a:lnTo>
                      <a:pt x="890" y="1434"/>
                    </a:lnTo>
                    <a:lnTo>
                      <a:pt x="1831" y="1071"/>
                    </a:lnTo>
                    <a:lnTo>
                      <a:pt x="1825" y="1066"/>
                    </a:lnTo>
                    <a:lnTo>
                      <a:pt x="1807" y="1055"/>
                    </a:lnTo>
                    <a:lnTo>
                      <a:pt x="1780" y="1034"/>
                    </a:lnTo>
                    <a:lnTo>
                      <a:pt x="1742" y="1006"/>
                    </a:lnTo>
                    <a:lnTo>
                      <a:pt x="1699" y="969"/>
                    </a:lnTo>
                    <a:lnTo>
                      <a:pt x="1647" y="924"/>
                    </a:lnTo>
                    <a:lnTo>
                      <a:pt x="1589" y="870"/>
                    </a:lnTo>
                    <a:lnTo>
                      <a:pt x="1529" y="810"/>
                    </a:lnTo>
                    <a:lnTo>
                      <a:pt x="1464" y="739"/>
                    </a:lnTo>
                    <a:lnTo>
                      <a:pt x="1397" y="659"/>
                    </a:lnTo>
                    <a:lnTo>
                      <a:pt x="1329" y="571"/>
                    </a:lnTo>
                    <a:lnTo>
                      <a:pt x="1262" y="476"/>
                    </a:lnTo>
                    <a:lnTo>
                      <a:pt x="1195" y="371"/>
                    </a:lnTo>
                    <a:lnTo>
                      <a:pt x="1131" y="256"/>
                    </a:lnTo>
                    <a:lnTo>
                      <a:pt x="1071" y="132"/>
                    </a:lnTo>
                    <a:lnTo>
                      <a:pt x="1016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Freeform 124"/>
              <p:cNvSpPr>
                <a:spLocks/>
              </p:cNvSpPr>
              <p:nvPr/>
            </p:nvSpPr>
            <p:spPr bwMode="auto">
              <a:xfrm>
                <a:off x="4813301" y="1331913"/>
                <a:ext cx="2906713" cy="2281238"/>
              </a:xfrm>
              <a:custGeom>
                <a:avLst/>
                <a:gdLst/>
                <a:ahLst/>
                <a:cxnLst>
                  <a:cxn ang="0">
                    <a:pos x="0" y="287"/>
                  </a:cxn>
                  <a:cxn ang="0">
                    <a:pos x="5" y="295"/>
                  </a:cxn>
                  <a:cxn ang="0">
                    <a:pos x="16" y="319"/>
                  </a:cxn>
                  <a:cxn ang="0">
                    <a:pos x="34" y="358"/>
                  </a:cxn>
                  <a:cxn ang="0">
                    <a:pos x="59" y="407"/>
                  </a:cxn>
                  <a:cxn ang="0">
                    <a:pos x="92" y="470"/>
                  </a:cxn>
                  <a:cxn ang="0">
                    <a:pos x="132" y="541"/>
                  </a:cxn>
                  <a:cxn ang="0">
                    <a:pos x="179" y="618"/>
                  </a:cxn>
                  <a:cxn ang="0">
                    <a:pos x="232" y="705"/>
                  </a:cxn>
                  <a:cxn ang="0">
                    <a:pos x="292" y="795"/>
                  </a:cxn>
                  <a:cxn ang="0">
                    <a:pos x="358" y="888"/>
                  </a:cxn>
                  <a:cxn ang="0">
                    <a:pos x="431" y="985"/>
                  </a:cxn>
                  <a:cxn ang="0">
                    <a:pos x="512" y="1079"/>
                  </a:cxn>
                  <a:cxn ang="0">
                    <a:pos x="597" y="1174"/>
                  </a:cxn>
                  <a:cxn ang="0">
                    <a:pos x="688" y="1267"/>
                  </a:cxn>
                  <a:cxn ang="0">
                    <a:pos x="787" y="1355"/>
                  </a:cxn>
                  <a:cxn ang="0">
                    <a:pos x="891" y="1437"/>
                  </a:cxn>
                  <a:cxn ang="0">
                    <a:pos x="1831" y="1071"/>
                  </a:cxn>
                  <a:cxn ang="0">
                    <a:pos x="1826" y="1066"/>
                  </a:cxn>
                  <a:cxn ang="0">
                    <a:pos x="1808" y="1056"/>
                  </a:cxn>
                  <a:cxn ang="0">
                    <a:pos x="1781" y="1034"/>
                  </a:cxn>
                  <a:cxn ang="0">
                    <a:pos x="1743" y="1006"/>
                  </a:cxn>
                  <a:cxn ang="0">
                    <a:pos x="1699" y="970"/>
                  </a:cxn>
                  <a:cxn ang="0">
                    <a:pos x="1647" y="924"/>
                  </a:cxn>
                  <a:cxn ang="0">
                    <a:pos x="1590" y="870"/>
                  </a:cxn>
                  <a:cxn ang="0">
                    <a:pos x="1530" y="808"/>
                  </a:cxn>
                  <a:cxn ang="0">
                    <a:pos x="1465" y="739"/>
                  </a:cxn>
                  <a:cxn ang="0">
                    <a:pos x="1398" y="659"/>
                  </a:cxn>
                  <a:cxn ang="0">
                    <a:pos x="1330" y="571"/>
                  </a:cxn>
                  <a:cxn ang="0">
                    <a:pos x="1263" y="474"/>
                  </a:cxn>
                  <a:cxn ang="0">
                    <a:pos x="1195" y="369"/>
                  </a:cxn>
                  <a:cxn ang="0">
                    <a:pos x="1132" y="255"/>
                  </a:cxn>
                  <a:cxn ang="0">
                    <a:pos x="1072" y="132"/>
                  </a:cxn>
                  <a:cxn ang="0">
                    <a:pos x="1017" y="0"/>
                  </a:cxn>
                  <a:cxn ang="0">
                    <a:pos x="0" y="287"/>
                  </a:cxn>
                </a:cxnLst>
                <a:rect l="0" t="0" r="r" b="b"/>
                <a:pathLst>
                  <a:path w="1831" h="1437">
                    <a:moveTo>
                      <a:pt x="0" y="287"/>
                    </a:moveTo>
                    <a:lnTo>
                      <a:pt x="5" y="295"/>
                    </a:lnTo>
                    <a:lnTo>
                      <a:pt x="16" y="319"/>
                    </a:lnTo>
                    <a:lnTo>
                      <a:pt x="34" y="358"/>
                    </a:lnTo>
                    <a:lnTo>
                      <a:pt x="59" y="407"/>
                    </a:lnTo>
                    <a:lnTo>
                      <a:pt x="92" y="470"/>
                    </a:lnTo>
                    <a:lnTo>
                      <a:pt x="132" y="541"/>
                    </a:lnTo>
                    <a:lnTo>
                      <a:pt x="179" y="618"/>
                    </a:lnTo>
                    <a:lnTo>
                      <a:pt x="232" y="705"/>
                    </a:lnTo>
                    <a:lnTo>
                      <a:pt x="292" y="795"/>
                    </a:lnTo>
                    <a:lnTo>
                      <a:pt x="358" y="888"/>
                    </a:lnTo>
                    <a:lnTo>
                      <a:pt x="431" y="985"/>
                    </a:lnTo>
                    <a:lnTo>
                      <a:pt x="512" y="1079"/>
                    </a:lnTo>
                    <a:lnTo>
                      <a:pt x="597" y="1174"/>
                    </a:lnTo>
                    <a:lnTo>
                      <a:pt x="688" y="1267"/>
                    </a:lnTo>
                    <a:lnTo>
                      <a:pt x="787" y="1355"/>
                    </a:lnTo>
                    <a:lnTo>
                      <a:pt x="891" y="1437"/>
                    </a:lnTo>
                    <a:lnTo>
                      <a:pt x="1831" y="1071"/>
                    </a:lnTo>
                    <a:lnTo>
                      <a:pt x="1826" y="1066"/>
                    </a:lnTo>
                    <a:lnTo>
                      <a:pt x="1808" y="1056"/>
                    </a:lnTo>
                    <a:lnTo>
                      <a:pt x="1781" y="1034"/>
                    </a:lnTo>
                    <a:lnTo>
                      <a:pt x="1743" y="1006"/>
                    </a:lnTo>
                    <a:lnTo>
                      <a:pt x="1699" y="970"/>
                    </a:lnTo>
                    <a:lnTo>
                      <a:pt x="1647" y="924"/>
                    </a:lnTo>
                    <a:lnTo>
                      <a:pt x="1590" y="870"/>
                    </a:lnTo>
                    <a:lnTo>
                      <a:pt x="1530" y="808"/>
                    </a:lnTo>
                    <a:lnTo>
                      <a:pt x="1465" y="739"/>
                    </a:lnTo>
                    <a:lnTo>
                      <a:pt x="1398" y="659"/>
                    </a:lnTo>
                    <a:lnTo>
                      <a:pt x="1330" y="571"/>
                    </a:lnTo>
                    <a:lnTo>
                      <a:pt x="1263" y="474"/>
                    </a:lnTo>
                    <a:lnTo>
                      <a:pt x="1195" y="369"/>
                    </a:lnTo>
                    <a:lnTo>
                      <a:pt x="1132" y="255"/>
                    </a:lnTo>
                    <a:lnTo>
                      <a:pt x="1072" y="132"/>
                    </a:lnTo>
                    <a:lnTo>
                      <a:pt x="1017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68AA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Freeform 125"/>
              <p:cNvSpPr>
                <a:spLocks/>
              </p:cNvSpPr>
              <p:nvPr/>
            </p:nvSpPr>
            <p:spPr bwMode="auto">
              <a:xfrm>
                <a:off x="5986463" y="2638425"/>
                <a:ext cx="336550" cy="957263"/>
              </a:xfrm>
              <a:custGeom>
                <a:avLst/>
                <a:gdLst/>
                <a:ahLst/>
                <a:cxnLst>
                  <a:cxn ang="0">
                    <a:pos x="126" y="362"/>
                  </a:cxn>
                  <a:cxn ang="0">
                    <a:pos x="128" y="345"/>
                  </a:cxn>
                  <a:cxn ang="0">
                    <a:pos x="131" y="330"/>
                  </a:cxn>
                  <a:cxn ang="0">
                    <a:pos x="135" y="317"/>
                  </a:cxn>
                  <a:cxn ang="0">
                    <a:pos x="139" y="306"/>
                  </a:cxn>
                  <a:cxn ang="0">
                    <a:pos x="146" y="297"/>
                  </a:cxn>
                  <a:cxn ang="0">
                    <a:pos x="156" y="287"/>
                  </a:cxn>
                  <a:cxn ang="0">
                    <a:pos x="166" y="274"/>
                  </a:cxn>
                  <a:cxn ang="0">
                    <a:pos x="180" y="261"/>
                  </a:cxn>
                  <a:cxn ang="0">
                    <a:pos x="202" y="233"/>
                  </a:cxn>
                  <a:cxn ang="0">
                    <a:pos x="211" y="209"/>
                  </a:cxn>
                  <a:cxn ang="0">
                    <a:pos x="212" y="192"/>
                  </a:cxn>
                  <a:cxn ang="0">
                    <a:pos x="211" y="181"/>
                  </a:cxn>
                  <a:cxn ang="0">
                    <a:pos x="206" y="172"/>
                  </a:cxn>
                  <a:cxn ang="0">
                    <a:pos x="197" y="162"/>
                  </a:cxn>
                  <a:cxn ang="0">
                    <a:pos x="187" y="149"/>
                  </a:cxn>
                  <a:cxn ang="0">
                    <a:pos x="185" y="136"/>
                  </a:cxn>
                  <a:cxn ang="0">
                    <a:pos x="191" y="116"/>
                  </a:cxn>
                  <a:cxn ang="0">
                    <a:pos x="198" y="91"/>
                  </a:cxn>
                  <a:cxn ang="0">
                    <a:pos x="204" y="67"/>
                  </a:cxn>
                  <a:cxn ang="0">
                    <a:pos x="205" y="58"/>
                  </a:cxn>
                  <a:cxn ang="0">
                    <a:pos x="205" y="24"/>
                  </a:cxn>
                  <a:cxn ang="0">
                    <a:pos x="195" y="24"/>
                  </a:cxn>
                  <a:cxn ang="0">
                    <a:pos x="187" y="22"/>
                  </a:cxn>
                  <a:cxn ang="0">
                    <a:pos x="180" y="19"/>
                  </a:cxn>
                  <a:cxn ang="0">
                    <a:pos x="173" y="17"/>
                  </a:cxn>
                  <a:cxn ang="0">
                    <a:pos x="163" y="13"/>
                  </a:cxn>
                  <a:cxn ang="0">
                    <a:pos x="156" y="9"/>
                  </a:cxn>
                  <a:cxn ang="0">
                    <a:pos x="149" y="4"/>
                  </a:cxn>
                  <a:cxn ang="0">
                    <a:pos x="145" y="0"/>
                  </a:cxn>
                  <a:cxn ang="0">
                    <a:pos x="125" y="52"/>
                  </a:cxn>
                  <a:cxn ang="0">
                    <a:pos x="122" y="54"/>
                  </a:cxn>
                  <a:cxn ang="0">
                    <a:pos x="112" y="58"/>
                  </a:cxn>
                  <a:cxn ang="0">
                    <a:pos x="100" y="69"/>
                  </a:cxn>
                  <a:cxn ang="0">
                    <a:pos x="84" y="82"/>
                  </a:cxn>
                  <a:cxn ang="0">
                    <a:pos x="67" y="99"/>
                  </a:cxn>
                  <a:cxn ang="0">
                    <a:pos x="49" y="119"/>
                  </a:cxn>
                  <a:cxn ang="0">
                    <a:pos x="34" y="144"/>
                  </a:cxn>
                  <a:cxn ang="0">
                    <a:pos x="21" y="172"/>
                  </a:cxn>
                  <a:cxn ang="0">
                    <a:pos x="6" y="226"/>
                  </a:cxn>
                  <a:cxn ang="0">
                    <a:pos x="1" y="265"/>
                  </a:cxn>
                  <a:cxn ang="0">
                    <a:pos x="1" y="295"/>
                  </a:cxn>
                  <a:cxn ang="0">
                    <a:pos x="0" y="321"/>
                  </a:cxn>
                  <a:cxn ang="0">
                    <a:pos x="0" y="345"/>
                  </a:cxn>
                  <a:cxn ang="0">
                    <a:pos x="1" y="368"/>
                  </a:cxn>
                  <a:cxn ang="0">
                    <a:pos x="3" y="386"/>
                  </a:cxn>
                  <a:cxn ang="0">
                    <a:pos x="4" y="392"/>
                  </a:cxn>
                  <a:cxn ang="0">
                    <a:pos x="3" y="489"/>
                  </a:cxn>
                  <a:cxn ang="0">
                    <a:pos x="129" y="603"/>
                  </a:cxn>
                  <a:cxn ang="0">
                    <a:pos x="125" y="584"/>
                  </a:cxn>
                  <a:cxn ang="0">
                    <a:pos x="125" y="556"/>
                  </a:cxn>
                  <a:cxn ang="0">
                    <a:pos x="125" y="493"/>
                  </a:cxn>
                  <a:cxn ang="0">
                    <a:pos x="125" y="420"/>
                  </a:cxn>
                  <a:cxn ang="0">
                    <a:pos x="126" y="362"/>
                  </a:cxn>
                </a:cxnLst>
                <a:rect l="0" t="0" r="r" b="b"/>
                <a:pathLst>
                  <a:path w="212" h="603">
                    <a:moveTo>
                      <a:pt x="126" y="362"/>
                    </a:moveTo>
                    <a:lnTo>
                      <a:pt x="128" y="345"/>
                    </a:lnTo>
                    <a:lnTo>
                      <a:pt x="131" y="330"/>
                    </a:lnTo>
                    <a:lnTo>
                      <a:pt x="135" y="317"/>
                    </a:lnTo>
                    <a:lnTo>
                      <a:pt x="139" y="306"/>
                    </a:lnTo>
                    <a:lnTo>
                      <a:pt x="146" y="297"/>
                    </a:lnTo>
                    <a:lnTo>
                      <a:pt x="156" y="287"/>
                    </a:lnTo>
                    <a:lnTo>
                      <a:pt x="166" y="274"/>
                    </a:lnTo>
                    <a:lnTo>
                      <a:pt x="180" y="261"/>
                    </a:lnTo>
                    <a:lnTo>
                      <a:pt x="202" y="233"/>
                    </a:lnTo>
                    <a:lnTo>
                      <a:pt x="211" y="209"/>
                    </a:lnTo>
                    <a:lnTo>
                      <a:pt x="212" y="192"/>
                    </a:lnTo>
                    <a:lnTo>
                      <a:pt x="211" y="181"/>
                    </a:lnTo>
                    <a:lnTo>
                      <a:pt x="206" y="172"/>
                    </a:lnTo>
                    <a:lnTo>
                      <a:pt x="197" y="162"/>
                    </a:lnTo>
                    <a:lnTo>
                      <a:pt x="187" y="149"/>
                    </a:lnTo>
                    <a:lnTo>
                      <a:pt x="185" y="136"/>
                    </a:lnTo>
                    <a:lnTo>
                      <a:pt x="191" y="116"/>
                    </a:lnTo>
                    <a:lnTo>
                      <a:pt x="198" y="91"/>
                    </a:lnTo>
                    <a:lnTo>
                      <a:pt x="204" y="67"/>
                    </a:lnTo>
                    <a:lnTo>
                      <a:pt x="205" y="58"/>
                    </a:lnTo>
                    <a:lnTo>
                      <a:pt x="205" y="24"/>
                    </a:lnTo>
                    <a:lnTo>
                      <a:pt x="195" y="24"/>
                    </a:lnTo>
                    <a:lnTo>
                      <a:pt x="187" y="22"/>
                    </a:lnTo>
                    <a:lnTo>
                      <a:pt x="180" y="19"/>
                    </a:lnTo>
                    <a:lnTo>
                      <a:pt x="173" y="17"/>
                    </a:lnTo>
                    <a:lnTo>
                      <a:pt x="163" y="13"/>
                    </a:lnTo>
                    <a:lnTo>
                      <a:pt x="156" y="9"/>
                    </a:lnTo>
                    <a:lnTo>
                      <a:pt x="149" y="4"/>
                    </a:lnTo>
                    <a:lnTo>
                      <a:pt x="145" y="0"/>
                    </a:lnTo>
                    <a:lnTo>
                      <a:pt x="125" y="52"/>
                    </a:lnTo>
                    <a:lnTo>
                      <a:pt x="122" y="54"/>
                    </a:lnTo>
                    <a:lnTo>
                      <a:pt x="112" y="58"/>
                    </a:lnTo>
                    <a:lnTo>
                      <a:pt x="100" y="69"/>
                    </a:lnTo>
                    <a:lnTo>
                      <a:pt x="84" y="82"/>
                    </a:lnTo>
                    <a:lnTo>
                      <a:pt x="67" y="99"/>
                    </a:lnTo>
                    <a:lnTo>
                      <a:pt x="49" y="119"/>
                    </a:lnTo>
                    <a:lnTo>
                      <a:pt x="34" y="144"/>
                    </a:lnTo>
                    <a:lnTo>
                      <a:pt x="21" y="172"/>
                    </a:lnTo>
                    <a:lnTo>
                      <a:pt x="6" y="226"/>
                    </a:lnTo>
                    <a:lnTo>
                      <a:pt x="1" y="265"/>
                    </a:lnTo>
                    <a:lnTo>
                      <a:pt x="1" y="295"/>
                    </a:lnTo>
                    <a:lnTo>
                      <a:pt x="0" y="321"/>
                    </a:lnTo>
                    <a:lnTo>
                      <a:pt x="0" y="345"/>
                    </a:lnTo>
                    <a:lnTo>
                      <a:pt x="1" y="368"/>
                    </a:lnTo>
                    <a:lnTo>
                      <a:pt x="3" y="386"/>
                    </a:lnTo>
                    <a:lnTo>
                      <a:pt x="4" y="392"/>
                    </a:lnTo>
                    <a:lnTo>
                      <a:pt x="3" y="489"/>
                    </a:lnTo>
                    <a:lnTo>
                      <a:pt x="129" y="603"/>
                    </a:lnTo>
                    <a:lnTo>
                      <a:pt x="125" y="584"/>
                    </a:lnTo>
                    <a:lnTo>
                      <a:pt x="125" y="556"/>
                    </a:lnTo>
                    <a:lnTo>
                      <a:pt x="125" y="493"/>
                    </a:lnTo>
                    <a:lnTo>
                      <a:pt x="125" y="420"/>
                    </a:lnTo>
                    <a:lnTo>
                      <a:pt x="126" y="362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126"/>
              <p:cNvSpPr>
                <a:spLocks/>
              </p:cNvSpPr>
              <p:nvPr/>
            </p:nvSpPr>
            <p:spPr bwMode="auto">
              <a:xfrm>
                <a:off x="6184901" y="2566988"/>
                <a:ext cx="1433513" cy="1046163"/>
              </a:xfrm>
              <a:custGeom>
                <a:avLst/>
                <a:gdLst/>
                <a:ahLst/>
                <a:cxnLst>
                  <a:cxn ang="0">
                    <a:pos x="903" y="319"/>
                  </a:cxn>
                  <a:cxn ang="0">
                    <a:pos x="754" y="224"/>
                  </a:cxn>
                  <a:cxn ang="0">
                    <a:pos x="750" y="222"/>
                  </a:cxn>
                  <a:cxn ang="0">
                    <a:pos x="737" y="213"/>
                  </a:cxn>
                  <a:cxn ang="0">
                    <a:pos x="719" y="200"/>
                  </a:cxn>
                  <a:cxn ang="0">
                    <a:pos x="695" y="185"/>
                  </a:cxn>
                  <a:cxn ang="0">
                    <a:pos x="670" y="168"/>
                  </a:cxn>
                  <a:cxn ang="0">
                    <a:pos x="640" y="151"/>
                  </a:cxn>
                  <a:cxn ang="0">
                    <a:pos x="612" y="133"/>
                  </a:cxn>
                  <a:cxn ang="0">
                    <a:pos x="585" y="118"/>
                  </a:cxn>
                  <a:cxn ang="0">
                    <a:pos x="560" y="103"/>
                  </a:cxn>
                  <a:cxn ang="0">
                    <a:pos x="539" y="88"/>
                  </a:cxn>
                  <a:cxn ang="0">
                    <a:pos x="518" y="71"/>
                  </a:cxn>
                  <a:cxn ang="0">
                    <a:pos x="500" y="56"/>
                  </a:cxn>
                  <a:cxn ang="0">
                    <a:pos x="483" y="41"/>
                  </a:cxn>
                  <a:cxn ang="0">
                    <a:pos x="466" y="30"/>
                  </a:cxn>
                  <a:cxn ang="0">
                    <a:pos x="452" y="24"/>
                  </a:cxn>
                  <a:cxn ang="0">
                    <a:pos x="438" y="21"/>
                  </a:cxn>
                  <a:cxn ang="0">
                    <a:pos x="417" y="24"/>
                  </a:cxn>
                  <a:cxn ang="0">
                    <a:pos x="404" y="24"/>
                  </a:cxn>
                  <a:cxn ang="0">
                    <a:pos x="400" y="21"/>
                  </a:cxn>
                  <a:cxn ang="0">
                    <a:pos x="399" y="21"/>
                  </a:cxn>
                  <a:cxn ang="0">
                    <a:pos x="234" y="17"/>
                  </a:cxn>
                  <a:cxn ang="0">
                    <a:pos x="215" y="8"/>
                  </a:cxn>
                  <a:cxn ang="0">
                    <a:pos x="192" y="0"/>
                  </a:cxn>
                  <a:cxn ang="0">
                    <a:pos x="219" y="80"/>
                  </a:cxn>
                  <a:cxn ang="0">
                    <a:pos x="164" y="45"/>
                  </a:cxn>
                  <a:cxn ang="0">
                    <a:pos x="163" y="45"/>
                  </a:cxn>
                  <a:cxn ang="0">
                    <a:pos x="157" y="49"/>
                  </a:cxn>
                  <a:cxn ang="0">
                    <a:pos x="147" y="52"/>
                  </a:cxn>
                  <a:cxn ang="0">
                    <a:pos x="138" y="56"/>
                  </a:cxn>
                  <a:cxn ang="0">
                    <a:pos x="124" y="62"/>
                  </a:cxn>
                  <a:cxn ang="0">
                    <a:pos x="109" y="64"/>
                  </a:cxn>
                  <a:cxn ang="0">
                    <a:pos x="95" y="69"/>
                  </a:cxn>
                  <a:cxn ang="0">
                    <a:pos x="80" y="69"/>
                  </a:cxn>
                  <a:cxn ang="0">
                    <a:pos x="80" y="103"/>
                  </a:cxn>
                  <a:cxn ang="0">
                    <a:pos x="79" y="112"/>
                  </a:cxn>
                  <a:cxn ang="0">
                    <a:pos x="73" y="136"/>
                  </a:cxn>
                  <a:cxn ang="0">
                    <a:pos x="66" y="161"/>
                  </a:cxn>
                  <a:cxn ang="0">
                    <a:pos x="60" y="181"/>
                  </a:cxn>
                  <a:cxn ang="0">
                    <a:pos x="62" y="194"/>
                  </a:cxn>
                  <a:cxn ang="0">
                    <a:pos x="72" y="207"/>
                  </a:cxn>
                  <a:cxn ang="0">
                    <a:pos x="81" y="217"/>
                  </a:cxn>
                  <a:cxn ang="0">
                    <a:pos x="86" y="226"/>
                  </a:cxn>
                  <a:cxn ang="0">
                    <a:pos x="87" y="237"/>
                  </a:cxn>
                  <a:cxn ang="0">
                    <a:pos x="86" y="254"/>
                  </a:cxn>
                  <a:cxn ang="0">
                    <a:pos x="77" y="278"/>
                  </a:cxn>
                  <a:cxn ang="0">
                    <a:pos x="55" y="306"/>
                  </a:cxn>
                  <a:cxn ang="0">
                    <a:pos x="41" y="319"/>
                  </a:cxn>
                  <a:cxn ang="0">
                    <a:pos x="31" y="332"/>
                  </a:cxn>
                  <a:cxn ang="0">
                    <a:pos x="21" y="342"/>
                  </a:cxn>
                  <a:cxn ang="0">
                    <a:pos x="14" y="351"/>
                  </a:cxn>
                  <a:cxn ang="0">
                    <a:pos x="10" y="362"/>
                  </a:cxn>
                  <a:cxn ang="0">
                    <a:pos x="6" y="375"/>
                  </a:cxn>
                  <a:cxn ang="0">
                    <a:pos x="3" y="390"/>
                  </a:cxn>
                  <a:cxn ang="0">
                    <a:pos x="1" y="407"/>
                  </a:cxn>
                  <a:cxn ang="0">
                    <a:pos x="0" y="465"/>
                  </a:cxn>
                  <a:cxn ang="0">
                    <a:pos x="0" y="538"/>
                  </a:cxn>
                  <a:cxn ang="0">
                    <a:pos x="0" y="601"/>
                  </a:cxn>
                  <a:cxn ang="0">
                    <a:pos x="0" y="629"/>
                  </a:cxn>
                  <a:cxn ang="0">
                    <a:pos x="4" y="648"/>
                  </a:cxn>
                  <a:cxn ang="0">
                    <a:pos x="27" y="659"/>
                  </a:cxn>
                  <a:cxn ang="0">
                    <a:pos x="903" y="319"/>
                  </a:cxn>
                </a:cxnLst>
                <a:rect l="0" t="0" r="r" b="b"/>
                <a:pathLst>
                  <a:path w="903" h="659">
                    <a:moveTo>
                      <a:pt x="903" y="319"/>
                    </a:moveTo>
                    <a:lnTo>
                      <a:pt x="754" y="224"/>
                    </a:lnTo>
                    <a:lnTo>
                      <a:pt x="750" y="222"/>
                    </a:lnTo>
                    <a:lnTo>
                      <a:pt x="737" y="213"/>
                    </a:lnTo>
                    <a:lnTo>
                      <a:pt x="719" y="200"/>
                    </a:lnTo>
                    <a:lnTo>
                      <a:pt x="695" y="185"/>
                    </a:lnTo>
                    <a:lnTo>
                      <a:pt x="670" y="168"/>
                    </a:lnTo>
                    <a:lnTo>
                      <a:pt x="640" y="151"/>
                    </a:lnTo>
                    <a:lnTo>
                      <a:pt x="612" y="133"/>
                    </a:lnTo>
                    <a:lnTo>
                      <a:pt x="585" y="118"/>
                    </a:lnTo>
                    <a:lnTo>
                      <a:pt x="560" y="103"/>
                    </a:lnTo>
                    <a:lnTo>
                      <a:pt x="539" y="88"/>
                    </a:lnTo>
                    <a:lnTo>
                      <a:pt x="518" y="71"/>
                    </a:lnTo>
                    <a:lnTo>
                      <a:pt x="500" y="56"/>
                    </a:lnTo>
                    <a:lnTo>
                      <a:pt x="483" y="41"/>
                    </a:lnTo>
                    <a:lnTo>
                      <a:pt x="466" y="30"/>
                    </a:lnTo>
                    <a:lnTo>
                      <a:pt x="452" y="24"/>
                    </a:lnTo>
                    <a:lnTo>
                      <a:pt x="438" y="21"/>
                    </a:lnTo>
                    <a:lnTo>
                      <a:pt x="417" y="24"/>
                    </a:lnTo>
                    <a:lnTo>
                      <a:pt x="404" y="24"/>
                    </a:lnTo>
                    <a:lnTo>
                      <a:pt x="400" y="21"/>
                    </a:lnTo>
                    <a:lnTo>
                      <a:pt x="399" y="21"/>
                    </a:lnTo>
                    <a:lnTo>
                      <a:pt x="234" y="17"/>
                    </a:lnTo>
                    <a:lnTo>
                      <a:pt x="215" y="8"/>
                    </a:lnTo>
                    <a:lnTo>
                      <a:pt x="192" y="0"/>
                    </a:lnTo>
                    <a:lnTo>
                      <a:pt x="219" y="80"/>
                    </a:lnTo>
                    <a:lnTo>
                      <a:pt x="164" y="45"/>
                    </a:lnTo>
                    <a:lnTo>
                      <a:pt x="163" y="45"/>
                    </a:lnTo>
                    <a:lnTo>
                      <a:pt x="157" y="49"/>
                    </a:lnTo>
                    <a:lnTo>
                      <a:pt x="147" y="52"/>
                    </a:lnTo>
                    <a:lnTo>
                      <a:pt x="138" y="56"/>
                    </a:lnTo>
                    <a:lnTo>
                      <a:pt x="124" y="62"/>
                    </a:lnTo>
                    <a:lnTo>
                      <a:pt x="109" y="64"/>
                    </a:lnTo>
                    <a:lnTo>
                      <a:pt x="95" y="69"/>
                    </a:lnTo>
                    <a:lnTo>
                      <a:pt x="80" y="69"/>
                    </a:lnTo>
                    <a:lnTo>
                      <a:pt x="80" y="103"/>
                    </a:lnTo>
                    <a:lnTo>
                      <a:pt x="79" y="112"/>
                    </a:lnTo>
                    <a:lnTo>
                      <a:pt x="73" y="136"/>
                    </a:lnTo>
                    <a:lnTo>
                      <a:pt x="66" y="161"/>
                    </a:lnTo>
                    <a:lnTo>
                      <a:pt x="60" y="181"/>
                    </a:lnTo>
                    <a:lnTo>
                      <a:pt x="62" y="194"/>
                    </a:lnTo>
                    <a:lnTo>
                      <a:pt x="72" y="207"/>
                    </a:lnTo>
                    <a:lnTo>
                      <a:pt x="81" y="217"/>
                    </a:lnTo>
                    <a:lnTo>
                      <a:pt x="86" y="226"/>
                    </a:lnTo>
                    <a:lnTo>
                      <a:pt x="87" y="237"/>
                    </a:lnTo>
                    <a:lnTo>
                      <a:pt x="86" y="254"/>
                    </a:lnTo>
                    <a:lnTo>
                      <a:pt x="77" y="278"/>
                    </a:lnTo>
                    <a:lnTo>
                      <a:pt x="55" y="306"/>
                    </a:lnTo>
                    <a:lnTo>
                      <a:pt x="41" y="319"/>
                    </a:lnTo>
                    <a:lnTo>
                      <a:pt x="31" y="332"/>
                    </a:lnTo>
                    <a:lnTo>
                      <a:pt x="21" y="342"/>
                    </a:lnTo>
                    <a:lnTo>
                      <a:pt x="14" y="351"/>
                    </a:lnTo>
                    <a:lnTo>
                      <a:pt x="10" y="362"/>
                    </a:lnTo>
                    <a:lnTo>
                      <a:pt x="6" y="375"/>
                    </a:lnTo>
                    <a:lnTo>
                      <a:pt x="3" y="390"/>
                    </a:lnTo>
                    <a:lnTo>
                      <a:pt x="1" y="407"/>
                    </a:lnTo>
                    <a:lnTo>
                      <a:pt x="0" y="465"/>
                    </a:lnTo>
                    <a:lnTo>
                      <a:pt x="0" y="538"/>
                    </a:lnTo>
                    <a:lnTo>
                      <a:pt x="0" y="601"/>
                    </a:lnTo>
                    <a:lnTo>
                      <a:pt x="0" y="629"/>
                    </a:lnTo>
                    <a:lnTo>
                      <a:pt x="4" y="648"/>
                    </a:lnTo>
                    <a:lnTo>
                      <a:pt x="27" y="659"/>
                    </a:lnTo>
                    <a:lnTo>
                      <a:pt x="903" y="319"/>
                    </a:lnTo>
                    <a:close/>
                  </a:path>
                </a:pathLst>
              </a:custGeom>
              <a:solidFill>
                <a:srgbClr val="6D63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8" name="Freeform 127"/>
              <p:cNvSpPr>
                <a:spLocks/>
              </p:cNvSpPr>
              <p:nvPr/>
            </p:nvSpPr>
            <p:spPr bwMode="auto">
              <a:xfrm>
                <a:off x="5811838" y="1752600"/>
                <a:ext cx="581025" cy="338138"/>
              </a:xfrm>
              <a:custGeom>
                <a:avLst/>
                <a:gdLst/>
                <a:ahLst/>
                <a:cxnLst>
                  <a:cxn ang="0">
                    <a:pos x="33" y="86"/>
                  </a:cxn>
                  <a:cxn ang="0">
                    <a:pos x="27" y="117"/>
                  </a:cxn>
                  <a:cxn ang="0">
                    <a:pos x="48" y="101"/>
                  </a:cxn>
                  <a:cxn ang="0">
                    <a:pos x="83" y="110"/>
                  </a:cxn>
                  <a:cxn ang="0">
                    <a:pos x="66" y="129"/>
                  </a:cxn>
                  <a:cxn ang="0">
                    <a:pos x="90" y="138"/>
                  </a:cxn>
                  <a:cxn ang="0">
                    <a:pos x="117" y="149"/>
                  </a:cxn>
                  <a:cxn ang="0">
                    <a:pos x="124" y="162"/>
                  </a:cxn>
                  <a:cxn ang="0">
                    <a:pos x="132" y="164"/>
                  </a:cxn>
                  <a:cxn ang="0">
                    <a:pos x="142" y="166"/>
                  </a:cxn>
                  <a:cxn ang="0">
                    <a:pos x="151" y="164"/>
                  </a:cxn>
                  <a:cxn ang="0">
                    <a:pos x="156" y="157"/>
                  </a:cxn>
                  <a:cxn ang="0">
                    <a:pos x="163" y="145"/>
                  </a:cxn>
                  <a:cxn ang="0">
                    <a:pos x="172" y="132"/>
                  </a:cxn>
                  <a:cxn ang="0">
                    <a:pos x="180" y="121"/>
                  </a:cxn>
                  <a:cxn ang="0">
                    <a:pos x="183" y="117"/>
                  </a:cxn>
                  <a:cxn ang="0">
                    <a:pos x="248" y="117"/>
                  </a:cxn>
                  <a:cxn ang="0">
                    <a:pos x="264" y="125"/>
                  </a:cxn>
                  <a:cxn ang="0">
                    <a:pos x="293" y="108"/>
                  </a:cxn>
                  <a:cxn ang="0">
                    <a:pos x="304" y="110"/>
                  </a:cxn>
                  <a:cxn ang="0">
                    <a:pos x="325" y="142"/>
                  </a:cxn>
                  <a:cxn ang="0">
                    <a:pos x="353" y="192"/>
                  </a:cxn>
                  <a:cxn ang="0">
                    <a:pos x="366" y="213"/>
                  </a:cxn>
                  <a:cxn ang="0">
                    <a:pos x="346" y="149"/>
                  </a:cxn>
                  <a:cxn ang="0">
                    <a:pos x="339" y="127"/>
                  </a:cxn>
                  <a:cxn ang="0">
                    <a:pos x="330" y="106"/>
                  </a:cxn>
                  <a:cxn ang="0">
                    <a:pos x="323" y="84"/>
                  </a:cxn>
                  <a:cxn ang="0">
                    <a:pos x="314" y="67"/>
                  </a:cxn>
                  <a:cxn ang="0">
                    <a:pos x="300" y="50"/>
                  </a:cxn>
                  <a:cxn ang="0">
                    <a:pos x="280" y="37"/>
                  </a:cxn>
                  <a:cxn ang="0">
                    <a:pos x="255" y="26"/>
                  </a:cxn>
                  <a:cxn ang="0">
                    <a:pos x="221" y="20"/>
                  </a:cxn>
                  <a:cxn ang="0">
                    <a:pos x="186" y="13"/>
                  </a:cxn>
                  <a:cxn ang="0">
                    <a:pos x="154" y="9"/>
                  </a:cxn>
                  <a:cxn ang="0">
                    <a:pos x="124" y="2"/>
                  </a:cxn>
                  <a:cxn ang="0">
                    <a:pos x="99" y="0"/>
                  </a:cxn>
                  <a:cxn ang="0">
                    <a:pos x="75" y="2"/>
                  </a:cxn>
                  <a:cxn ang="0">
                    <a:pos x="54" y="11"/>
                  </a:cxn>
                  <a:cxn ang="0">
                    <a:pos x="34" y="26"/>
                  </a:cxn>
                  <a:cxn ang="0">
                    <a:pos x="17" y="50"/>
                  </a:cxn>
                  <a:cxn ang="0">
                    <a:pos x="13" y="58"/>
                  </a:cxn>
                  <a:cxn ang="0">
                    <a:pos x="9" y="65"/>
                  </a:cxn>
                  <a:cxn ang="0">
                    <a:pos x="5" y="71"/>
                  </a:cxn>
                  <a:cxn ang="0">
                    <a:pos x="0" y="80"/>
                  </a:cxn>
                  <a:cxn ang="0">
                    <a:pos x="2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7" y="80"/>
                  </a:cxn>
                  <a:cxn ang="0">
                    <a:pos x="22" y="84"/>
                  </a:cxn>
                  <a:cxn ang="0">
                    <a:pos x="30" y="86"/>
                  </a:cxn>
                  <a:cxn ang="0">
                    <a:pos x="33" y="86"/>
                  </a:cxn>
                  <a:cxn ang="0">
                    <a:pos x="33" y="86"/>
                  </a:cxn>
                </a:cxnLst>
                <a:rect l="0" t="0" r="r" b="b"/>
                <a:pathLst>
                  <a:path w="366" h="213">
                    <a:moveTo>
                      <a:pt x="33" y="86"/>
                    </a:moveTo>
                    <a:lnTo>
                      <a:pt x="27" y="117"/>
                    </a:lnTo>
                    <a:lnTo>
                      <a:pt x="48" y="101"/>
                    </a:lnTo>
                    <a:lnTo>
                      <a:pt x="83" y="110"/>
                    </a:lnTo>
                    <a:lnTo>
                      <a:pt x="66" y="129"/>
                    </a:lnTo>
                    <a:lnTo>
                      <a:pt x="90" y="138"/>
                    </a:lnTo>
                    <a:lnTo>
                      <a:pt x="117" y="149"/>
                    </a:lnTo>
                    <a:lnTo>
                      <a:pt x="124" y="162"/>
                    </a:lnTo>
                    <a:lnTo>
                      <a:pt x="132" y="164"/>
                    </a:lnTo>
                    <a:lnTo>
                      <a:pt x="142" y="166"/>
                    </a:lnTo>
                    <a:lnTo>
                      <a:pt x="151" y="164"/>
                    </a:lnTo>
                    <a:lnTo>
                      <a:pt x="156" y="157"/>
                    </a:lnTo>
                    <a:lnTo>
                      <a:pt x="163" y="145"/>
                    </a:lnTo>
                    <a:lnTo>
                      <a:pt x="172" y="132"/>
                    </a:lnTo>
                    <a:lnTo>
                      <a:pt x="180" y="121"/>
                    </a:lnTo>
                    <a:lnTo>
                      <a:pt x="183" y="117"/>
                    </a:lnTo>
                    <a:lnTo>
                      <a:pt x="248" y="117"/>
                    </a:lnTo>
                    <a:lnTo>
                      <a:pt x="264" y="125"/>
                    </a:lnTo>
                    <a:lnTo>
                      <a:pt x="293" y="108"/>
                    </a:lnTo>
                    <a:lnTo>
                      <a:pt x="304" y="110"/>
                    </a:lnTo>
                    <a:lnTo>
                      <a:pt x="325" y="142"/>
                    </a:lnTo>
                    <a:lnTo>
                      <a:pt x="353" y="192"/>
                    </a:lnTo>
                    <a:lnTo>
                      <a:pt x="366" y="213"/>
                    </a:lnTo>
                    <a:lnTo>
                      <a:pt x="346" y="149"/>
                    </a:lnTo>
                    <a:lnTo>
                      <a:pt x="339" y="127"/>
                    </a:lnTo>
                    <a:lnTo>
                      <a:pt x="330" y="106"/>
                    </a:lnTo>
                    <a:lnTo>
                      <a:pt x="323" y="84"/>
                    </a:lnTo>
                    <a:lnTo>
                      <a:pt x="314" y="67"/>
                    </a:lnTo>
                    <a:lnTo>
                      <a:pt x="300" y="50"/>
                    </a:lnTo>
                    <a:lnTo>
                      <a:pt x="280" y="37"/>
                    </a:lnTo>
                    <a:lnTo>
                      <a:pt x="255" y="26"/>
                    </a:lnTo>
                    <a:lnTo>
                      <a:pt x="221" y="20"/>
                    </a:lnTo>
                    <a:lnTo>
                      <a:pt x="186" y="13"/>
                    </a:lnTo>
                    <a:lnTo>
                      <a:pt x="154" y="9"/>
                    </a:lnTo>
                    <a:lnTo>
                      <a:pt x="124" y="2"/>
                    </a:lnTo>
                    <a:lnTo>
                      <a:pt x="99" y="0"/>
                    </a:lnTo>
                    <a:lnTo>
                      <a:pt x="75" y="2"/>
                    </a:lnTo>
                    <a:lnTo>
                      <a:pt x="54" y="11"/>
                    </a:lnTo>
                    <a:lnTo>
                      <a:pt x="34" y="26"/>
                    </a:lnTo>
                    <a:lnTo>
                      <a:pt x="17" y="50"/>
                    </a:lnTo>
                    <a:lnTo>
                      <a:pt x="13" y="58"/>
                    </a:lnTo>
                    <a:lnTo>
                      <a:pt x="9" y="65"/>
                    </a:lnTo>
                    <a:lnTo>
                      <a:pt x="5" y="71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7" y="80"/>
                    </a:lnTo>
                    <a:lnTo>
                      <a:pt x="22" y="84"/>
                    </a:lnTo>
                    <a:lnTo>
                      <a:pt x="30" y="86"/>
                    </a:lnTo>
                    <a:lnTo>
                      <a:pt x="33" y="86"/>
                    </a:lnTo>
                    <a:lnTo>
                      <a:pt x="33" y="86"/>
                    </a:lnTo>
                    <a:close/>
                  </a:path>
                </a:pathLst>
              </a:custGeom>
              <a:solidFill>
                <a:srgbClr val="A863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Freeform 128"/>
              <p:cNvSpPr>
                <a:spLocks/>
              </p:cNvSpPr>
              <p:nvPr/>
            </p:nvSpPr>
            <p:spPr bwMode="auto">
              <a:xfrm>
                <a:off x="5743576" y="1879600"/>
                <a:ext cx="428625" cy="684213"/>
              </a:xfrm>
              <a:custGeom>
                <a:avLst/>
                <a:gdLst/>
                <a:ahLst/>
                <a:cxnLst>
                  <a:cxn ang="0">
                    <a:pos x="247" y="396"/>
                  </a:cxn>
                  <a:cxn ang="0">
                    <a:pos x="234" y="381"/>
                  </a:cxn>
                  <a:cxn ang="0">
                    <a:pos x="192" y="362"/>
                  </a:cxn>
                  <a:cxn ang="0">
                    <a:pos x="187" y="351"/>
                  </a:cxn>
                  <a:cxn ang="0">
                    <a:pos x="177" y="332"/>
                  </a:cxn>
                  <a:cxn ang="0">
                    <a:pos x="156" y="301"/>
                  </a:cxn>
                  <a:cxn ang="0">
                    <a:pos x="138" y="282"/>
                  </a:cxn>
                  <a:cxn ang="0">
                    <a:pos x="132" y="278"/>
                  </a:cxn>
                  <a:cxn ang="0">
                    <a:pos x="129" y="261"/>
                  </a:cxn>
                  <a:cxn ang="0">
                    <a:pos x="142" y="248"/>
                  </a:cxn>
                  <a:cxn ang="0">
                    <a:pos x="152" y="248"/>
                  </a:cxn>
                  <a:cxn ang="0">
                    <a:pos x="198" y="306"/>
                  </a:cxn>
                  <a:cxn ang="0">
                    <a:pos x="223" y="308"/>
                  </a:cxn>
                  <a:cxn ang="0">
                    <a:pos x="216" y="299"/>
                  </a:cxn>
                  <a:cxn ang="0">
                    <a:pos x="202" y="280"/>
                  </a:cxn>
                  <a:cxn ang="0">
                    <a:pos x="182" y="248"/>
                  </a:cxn>
                  <a:cxn ang="0">
                    <a:pos x="170" y="228"/>
                  </a:cxn>
                  <a:cxn ang="0">
                    <a:pos x="152" y="149"/>
                  </a:cxn>
                  <a:cxn ang="0">
                    <a:pos x="153" y="133"/>
                  </a:cxn>
                  <a:cxn ang="0">
                    <a:pos x="142" y="108"/>
                  </a:cxn>
                  <a:cxn ang="0">
                    <a:pos x="132" y="90"/>
                  </a:cxn>
                  <a:cxn ang="0">
                    <a:pos x="153" y="82"/>
                  </a:cxn>
                  <a:cxn ang="0">
                    <a:pos x="164" y="82"/>
                  </a:cxn>
                  <a:cxn ang="0">
                    <a:pos x="166" y="82"/>
                  </a:cxn>
                  <a:cxn ang="0">
                    <a:pos x="160" y="69"/>
                  </a:cxn>
                  <a:cxn ang="0">
                    <a:pos x="109" y="49"/>
                  </a:cxn>
                  <a:cxn ang="0">
                    <a:pos x="91" y="21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50" y="0"/>
                  </a:cxn>
                  <a:cxn ang="0">
                    <a:pos x="48" y="0"/>
                  </a:cxn>
                  <a:cxn ang="0">
                    <a:pos x="43" y="0"/>
                  </a:cxn>
                  <a:cxn ang="0">
                    <a:pos x="21" y="47"/>
                  </a:cxn>
                  <a:cxn ang="0">
                    <a:pos x="6" y="93"/>
                  </a:cxn>
                  <a:cxn ang="0">
                    <a:pos x="0" y="133"/>
                  </a:cxn>
                  <a:cxn ang="0">
                    <a:pos x="4" y="168"/>
                  </a:cxn>
                  <a:cxn ang="0">
                    <a:pos x="28" y="209"/>
                  </a:cxn>
                  <a:cxn ang="0">
                    <a:pos x="66" y="254"/>
                  </a:cxn>
                  <a:cxn ang="0">
                    <a:pos x="100" y="289"/>
                  </a:cxn>
                  <a:cxn ang="0">
                    <a:pos x="114" y="304"/>
                  </a:cxn>
                  <a:cxn ang="0">
                    <a:pos x="219" y="405"/>
                  </a:cxn>
                  <a:cxn ang="0">
                    <a:pos x="267" y="424"/>
                  </a:cxn>
                  <a:cxn ang="0">
                    <a:pos x="261" y="411"/>
                  </a:cxn>
                </a:cxnLst>
                <a:rect l="0" t="0" r="r" b="b"/>
                <a:pathLst>
                  <a:path w="270" h="431">
                    <a:moveTo>
                      <a:pt x="257" y="407"/>
                    </a:moveTo>
                    <a:lnTo>
                      <a:pt x="247" y="396"/>
                    </a:lnTo>
                    <a:lnTo>
                      <a:pt x="240" y="388"/>
                    </a:lnTo>
                    <a:lnTo>
                      <a:pt x="234" y="381"/>
                    </a:lnTo>
                    <a:lnTo>
                      <a:pt x="233" y="379"/>
                    </a:lnTo>
                    <a:lnTo>
                      <a:pt x="192" y="362"/>
                    </a:lnTo>
                    <a:lnTo>
                      <a:pt x="191" y="360"/>
                    </a:lnTo>
                    <a:lnTo>
                      <a:pt x="187" y="351"/>
                    </a:lnTo>
                    <a:lnTo>
                      <a:pt x="181" y="342"/>
                    </a:lnTo>
                    <a:lnTo>
                      <a:pt x="177" y="332"/>
                    </a:lnTo>
                    <a:lnTo>
                      <a:pt x="168" y="319"/>
                    </a:lnTo>
                    <a:lnTo>
                      <a:pt x="156" y="301"/>
                    </a:lnTo>
                    <a:lnTo>
                      <a:pt x="143" y="289"/>
                    </a:lnTo>
                    <a:lnTo>
                      <a:pt x="138" y="282"/>
                    </a:lnTo>
                    <a:lnTo>
                      <a:pt x="136" y="282"/>
                    </a:lnTo>
                    <a:lnTo>
                      <a:pt x="132" y="278"/>
                    </a:lnTo>
                    <a:lnTo>
                      <a:pt x="129" y="271"/>
                    </a:lnTo>
                    <a:lnTo>
                      <a:pt x="129" y="261"/>
                    </a:lnTo>
                    <a:lnTo>
                      <a:pt x="135" y="252"/>
                    </a:lnTo>
                    <a:lnTo>
                      <a:pt x="142" y="248"/>
                    </a:lnTo>
                    <a:lnTo>
                      <a:pt x="149" y="248"/>
                    </a:lnTo>
                    <a:lnTo>
                      <a:pt x="152" y="248"/>
                    </a:lnTo>
                    <a:lnTo>
                      <a:pt x="182" y="278"/>
                    </a:lnTo>
                    <a:lnTo>
                      <a:pt x="198" y="306"/>
                    </a:lnTo>
                    <a:lnTo>
                      <a:pt x="211" y="323"/>
                    </a:lnTo>
                    <a:lnTo>
                      <a:pt x="223" y="308"/>
                    </a:lnTo>
                    <a:lnTo>
                      <a:pt x="222" y="306"/>
                    </a:lnTo>
                    <a:lnTo>
                      <a:pt x="216" y="299"/>
                    </a:lnTo>
                    <a:lnTo>
                      <a:pt x="209" y="291"/>
                    </a:lnTo>
                    <a:lnTo>
                      <a:pt x="202" y="280"/>
                    </a:lnTo>
                    <a:lnTo>
                      <a:pt x="194" y="265"/>
                    </a:lnTo>
                    <a:lnTo>
                      <a:pt x="182" y="248"/>
                    </a:lnTo>
                    <a:lnTo>
                      <a:pt x="174" y="235"/>
                    </a:lnTo>
                    <a:lnTo>
                      <a:pt x="170" y="228"/>
                    </a:lnTo>
                    <a:lnTo>
                      <a:pt x="146" y="183"/>
                    </a:lnTo>
                    <a:lnTo>
                      <a:pt x="152" y="149"/>
                    </a:lnTo>
                    <a:lnTo>
                      <a:pt x="153" y="144"/>
                    </a:lnTo>
                    <a:lnTo>
                      <a:pt x="153" y="133"/>
                    </a:lnTo>
                    <a:lnTo>
                      <a:pt x="150" y="121"/>
                    </a:lnTo>
                    <a:lnTo>
                      <a:pt x="142" y="108"/>
                    </a:lnTo>
                    <a:lnTo>
                      <a:pt x="128" y="93"/>
                    </a:lnTo>
                    <a:lnTo>
                      <a:pt x="132" y="90"/>
                    </a:lnTo>
                    <a:lnTo>
                      <a:pt x="142" y="86"/>
                    </a:lnTo>
                    <a:lnTo>
                      <a:pt x="153" y="82"/>
                    </a:lnTo>
                    <a:lnTo>
                      <a:pt x="163" y="82"/>
                    </a:lnTo>
                    <a:lnTo>
                      <a:pt x="164" y="82"/>
                    </a:lnTo>
                    <a:lnTo>
                      <a:pt x="166" y="82"/>
                    </a:lnTo>
                    <a:lnTo>
                      <a:pt x="166" y="82"/>
                    </a:lnTo>
                    <a:lnTo>
                      <a:pt x="167" y="82"/>
                    </a:lnTo>
                    <a:lnTo>
                      <a:pt x="160" y="69"/>
                    </a:lnTo>
                    <a:lnTo>
                      <a:pt x="133" y="58"/>
                    </a:lnTo>
                    <a:lnTo>
                      <a:pt x="109" y="49"/>
                    </a:lnTo>
                    <a:lnTo>
                      <a:pt x="126" y="30"/>
                    </a:lnTo>
                    <a:lnTo>
                      <a:pt x="91" y="21"/>
                    </a:lnTo>
                    <a:lnTo>
                      <a:pt x="70" y="37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65" y="4"/>
                    </a:lnTo>
                    <a:lnTo>
                      <a:pt x="50" y="0"/>
                    </a:lnTo>
                    <a:lnTo>
                      <a:pt x="49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31" y="24"/>
                    </a:lnTo>
                    <a:lnTo>
                      <a:pt x="21" y="47"/>
                    </a:lnTo>
                    <a:lnTo>
                      <a:pt x="13" y="71"/>
                    </a:lnTo>
                    <a:lnTo>
                      <a:pt x="6" y="93"/>
                    </a:lnTo>
                    <a:lnTo>
                      <a:pt x="1" y="114"/>
                    </a:lnTo>
                    <a:lnTo>
                      <a:pt x="0" y="133"/>
                    </a:lnTo>
                    <a:lnTo>
                      <a:pt x="0" y="151"/>
                    </a:lnTo>
                    <a:lnTo>
                      <a:pt x="4" y="168"/>
                    </a:lnTo>
                    <a:lnTo>
                      <a:pt x="14" y="187"/>
                    </a:lnTo>
                    <a:lnTo>
                      <a:pt x="28" y="209"/>
                    </a:lnTo>
                    <a:lnTo>
                      <a:pt x="46" y="233"/>
                    </a:lnTo>
                    <a:lnTo>
                      <a:pt x="66" y="254"/>
                    </a:lnTo>
                    <a:lnTo>
                      <a:pt x="83" y="273"/>
                    </a:lnTo>
                    <a:lnTo>
                      <a:pt x="100" y="289"/>
                    </a:lnTo>
                    <a:lnTo>
                      <a:pt x="109" y="299"/>
                    </a:lnTo>
                    <a:lnTo>
                      <a:pt x="114" y="304"/>
                    </a:lnTo>
                    <a:lnTo>
                      <a:pt x="166" y="349"/>
                    </a:lnTo>
                    <a:lnTo>
                      <a:pt x="219" y="405"/>
                    </a:lnTo>
                    <a:lnTo>
                      <a:pt x="270" y="431"/>
                    </a:lnTo>
                    <a:lnTo>
                      <a:pt x="267" y="424"/>
                    </a:lnTo>
                    <a:lnTo>
                      <a:pt x="264" y="418"/>
                    </a:lnTo>
                    <a:lnTo>
                      <a:pt x="261" y="411"/>
                    </a:lnTo>
                    <a:lnTo>
                      <a:pt x="257" y="407"/>
                    </a:lnTo>
                    <a:close/>
                  </a:path>
                </a:pathLst>
              </a:custGeom>
              <a:solidFill>
                <a:srgbClr val="8944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0" name="Freeform 129"/>
              <p:cNvSpPr>
                <a:spLocks/>
              </p:cNvSpPr>
              <p:nvPr/>
            </p:nvSpPr>
            <p:spPr bwMode="auto">
              <a:xfrm>
                <a:off x="6008688" y="1924050"/>
                <a:ext cx="523875" cy="769938"/>
              </a:xfrm>
              <a:custGeom>
                <a:avLst/>
                <a:gdLst/>
                <a:ahLst/>
                <a:cxnLst>
                  <a:cxn ang="0">
                    <a:pos x="201" y="34"/>
                  </a:cxn>
                  <a:cxn ang="0">
                    <a:pos x="180" y="2"/>
                  </a:cxn>
                  <a:cxn ang="0">
                    <a:pos x="169" y="0"/>
                  </a:cxn>
                  <a:cxn ang="0">
                    <a:pos x="140" y="17"/>
                  </a:cxn>
                  <a:cxn ang="0">
                    <a:pos x="124" y="9"/>
                  </a:cxn>
                  <a:cxn ang="0">
                    <a:pos x="59" y="9"/>
                  </a:cxn>
                  <a:cxn ang="0">
                    <a:pos x="56" y="13"/>
                  </a:cxn>
                  <a:cxn ang="0">
                    <a:pos x="48" y="24"/>
                  </a:cxn>
                  <a:cxn ang="0">
                    <a:pos x="39" y="37"/>
                  </a:cxn>
                  <a:cxn ang="0">
                    <a:pos x="32" y="49"/>
                  </a:cxn>
                  <a:cxn ang="0">
                    <a:pos x="27" y="56"/>
                  </a:cxn>
                  <a:cxn ang="0">
                    <a:pos x="18" y="58"/>
                  </a:cxn>
                  <a:cxn ang="0">
                    <a:pos x="8" y="56"/>
                  </a:cxn>
                  <a:cxn ang="0">
                    <a:pos x="0" y="54"/>
                  </a:cxn>
                  <a:cxn ang="0">
                    <a:pos x="14" y="82"/>
                  </a:cxn>
                  <a:cxn ang="0">
                    <a:pos x="52" y="161"/>
                  </a:cxn>
                  <a:cxn ang="0">
                    <a:pos x="67" y="187"/>
                  </a:cxn>
                  <a:cxn ang="0">
                    <a:pos x="69" y="200"/>
                  </a:cxn>
                  <a:cxn ang="0">
                    <a:pos x="74" y="226"/>
                  </a:cxn>
                  <a:cxn ang="0">
                    <a:pos x="81" y="256"/>
                  </a:cxn>
                  <a:cxn ang="0">
                    <a:pos x="93" y="271"/>
                  </a:cxn>
                  <a:cxn ang="0">
                    <a:pos x="105" y="280"/>
                  </a:cxn>
                  <a:cxn ang="0">
                    <a:pos x="117" y="289"/>
                  </a:cxn>
                  <a:cxn ang="0">
                    <a:pos x="125" y="297"/>
                  </a:cxn>
                  <a:cxn ang="0">
                    <a:pos x="128" y="299"/>
                  </a:cxn>
                  <a:cxn ang="0">
                    <a:pos x="153" y="334"/>
                  </a:cxn>
                  <a:cxn ang="0">
                    <a:pos x="195" y="368"/>
                  </a:cxn>
                  <a:cxn ang="0">
                    <a:pos x="218" y="394"/>
                  </a:cxn>
                  <a:cxn ang="0">
                    <a:pos x="244" y="416"/>
                  </a:cxn>
                  <a:cxn ang="0">
                    <a:pos x="242" y="418"/>
                  </a:cxn>
                  <a:cxn ang="0">
                    <a:pos x="233" y="422"/>
                  </a:cxn>
                  <a:cxn ang="0">
                    <a:pos x="222" y="426"/>
                  </a:cxn>
                  <a:cxn ang="0">
                    <a:pos x="212" y="426"/>
                  </a:cxn>
                  <a:cxn ang="0">
                    <a:pos x="201" y="424"/>
                  </a:cxn>
                  <a:cxn ang="0">
                    <a:pos x="188" y="422"/>
                  </a:cxn>
                  <a:cxn ang="0">
                    <a:pos x="177" y="418"/>
                  </a:cxn>
                  <a:cxn ang="0">
                    <a:pos x="173" y="418"/>
                  </a:cxn>
                  <a:cxn ang="0">
                    <a:pos x="171" y="420"/>
                  </a:cxn>
                  <a:cxn ang="0">
                    <a:pos x="169" y="426"/>
                  </a:cxn>
                  <a:cxn ang="0">
                    <a:pos x="166" y="435"/>
                  </a:cxn>
                  <a:cxn ang="0">
                    <a:pos x="167" y="444"/>
                  </a:cxn>
                  <a:cxn ang="0">
                    <a:pos x="173" y="452"/>
                  </a:cxn>
                  <a:cxn ang="0">
                    <a:pos x="181" y="461"/>
                  </a:cxn>
                  <a:cxn ang="0">
                    <a:pos x="188" y="467"/>
                  </a:cxn>
                  <a:cxn ang="0">
                    <a:pos x="191" y="469"/>
                  </a:cxn>
                  <a:cxn ang="0">
                    <a:pos x="191" y="474"/>
                  </a:cxn>
                  <a:cxn ang="0">
                    <a:pos x="206" y="474"/>
                  </a:cxn>
                  <a:cxn ang="0">
                    <a:pos x="220" y="469"/>
                  </a:cxn>
                  <a:cxn ang="0">
                    <a:pos x="235" y="467"/>
                  </a:cxn>
                  <a:cxn ang="0">
                    <a:pos x="249" y="461"/>
                  </a:cxn>
                  <a:cxn ang="0">
                    <a:pos x="258" y="457"/>
                  </a:cxn>
                  <a:cxn ang="0">
                    <a:pos x="268" y="454"/>
                  </a:cxn>
                  <a:cxn ang="0">
                    <a:pos x="274" y="450"/>
                  </a:cxn>
                  <a:cxn ang="0">
                    <a:pos x="275" y="450"/>
                  </a:cxn>
                  <a:cxn ang="0">
                    <a:pos x="330" y="485"/>
                  </a:cxn>
                  <a:cxn ang="0">
                    <a:pos x="322" y="429"/>
                  </a:cxn>
                  <a:cxn ang="0">
                    <a:pos x="298" y="388"/>
                  </a:cxn>
                  <a:cxn ang="0">
                    <a:pos x="312" y="353"/>
                  </a:cxn>
                  <a:cxn ang="0">
                    <a:pos x="253" y="144"/>
                  </a:cxn>
                  <a:cxn ang="0">
                    <a:pos x="229" y="84"/>
                  </a:cxn>
                  <a:cxn ang="0">
                    <a:pos x="201" y="34"/>
                  </a:cxn>
                </a:cxnLst>
                <a:rect l="0" t="0" r="r" b="b"/>
                <a:pathLst>
                  <a:path w="330" h="485">
                    <a:moveTo>
                      <a:pt x="201" y="34"/>
                    </a:moveTo>
                    <a:lnTo>
                      <a:pt x="180" y="2"/>
                    </a:lnTo>
                    <a:lnTo>
                      <a:pt x="169" y="0"/>
                    </a:lnTo>
                    <a:lnTo>
                      <a:pt x="140" y="17"/>
                    </a:lnTo>
                    <a:lnTo>
                      <a:pt x="124" y="9"/>
                    </a:lnTo>
                    <a:lnTo>
                      <a:pt x="59" y="9"/>
                    </a:lnTo>
                    <a:lnTo>
                      <a:pt x="56" y="13"/>
                    </a:lnTo>
                    <a:lnTo>
                      <a:pt x="48" y="24"/>
                    </a:lnTo>
                    <a:lnTo>
                      <a:pt x="39" y="37"/>
                    </a:lnTo>
                    <a:lnTo>
                      <a:pt x="32" y="49"/>
                    </a:lnTo>
                    <a:lnTo>
                      <a:pt x="27" y="56"/>
                    </a:lnTo>
                    <a:lnTo>
                      <a:pt x="18" y="58"/>
                    </a:lnTo>
                    <a:lnTo>
                      <a:pt x="8" y="56"/>
                    </a:lnTo>
                    <a:lnTo>
                      <a:pt x="0" y="54"/>
                    </a:lnTo>
                    <a:lnTo>
                      <a:pt x="14" y="82"/>
                    </a:lnTo>
                    <a:lnTo>
                      <a:pt x="52" y="161"/>
                    </a:lnTo>
                    <a:lnTo>
                      <a:pt x="67" y="187"/>
                    </a:lnTo>
                    <a:lnTo>
                      <a:pt x="69" y="200"/>
                    </a:lnTo>
                    <a:lnTo>
                      <a:pt x="74" y="226"/>
                    </a:lnTo>
                    <a:lnTo>
                      <a:pt x="81" y="256"/>
                    </a:lnTo>
                    <a:lnTo>
                      <a:pt x="93" y="271"/>
                    </a:lnTo>
                    <a:lnTo>
                      <a:pt x="105" y="280"/>
                    </a:lnTo>
                    <a:lnTo>
                      <a:pt x="117" y="289"/>
                    </a:lnTo>
                    <a:lnTo>
                      <a:pt x="125" y="297"/>
                    </a:lnTo>
                    <a:lnTo>
                      <a:pt x="128" y="299"/>
                    </a:lnTo>
                    <a:lnTo>
                      <a:pt x="153" y="334"/>
                    </a:lnTo>
                    <a:lnTo>
                      <a:pt x="195" y="368"/>
                    </a:lnTo>
                    <a:lnTo>
                      <a:pt x="218" y="394"/>
                    </a:lnTo>
                    <a:lnTo>
                      <a:pt x="244" y="416"/>
                    </a:lnTo>
                    <a:lnTo>
                      <a:pt x="242" y="418"/>
                    </a:lnTo>
                    <a:lnTo>
                      <a:pt x="233" y="422"/>
                    </a:lnTo>
                    <a:lnTo>
                      <a:pt x="222" y="426"/>
                    </a:lnTo>
                    <a:lnTo>
                      <a:pt x="212" y="426"/>
                    </a:lnTo>
                    <a:lnTo>
                      <a:pt x="201" y="424"/>
                    </a:lnTo>
                    <a:lnTo>
                      <a:pt x="188" y="422"/>
                    </a:lnTo>
                    <a:lnTo>
                      <a:pt x="177" y="418"/>
                    </a:lnTo>
                    <a:lnTo>
                      <a:pt x="173" y="418"/>
                    </a:lnTo>
                    <a:lnTo>
                      <a:pt x="171" y="420"/>
                    </a:lnTo>
                    <a:lnTo>
                      <a:pt x="169" y="426"/>
                    </a:lnTo>
                    <a:lnTo>
                      <a:pt x="166" y="435"/>
                    </a:lnTo>
                    <a:lnTo>
                      <a:pt x="167" y="444"/>
                    </a:lnTo>
                    <a:lnTo>
                      <a:pt x="173" y="452"/>
                    </a:lnTo>
                    <a:lnTo>
                      <a:pt x="181" y="461"/>
                    </a:lnTo>
                    <a:lnTo>
                      <a:pt x="188" y="467"/>
                    </a:lnTo>
                    <a:lnTo>
                      <a:pt x="191" y="469"/>
                    </a:lnTo>
                    <a:lnTo>
                      <a:pt x="191" y="474"/>
                    </a:lnTo>
                    <a:lnTo>
                      <a:pt x="206" y="474"/>
                    </a:lnTo>
                    <a:lnTo>
                      <a:pt x="220" y="469"/>
                    </a:lnTo>
                    <a:lnTo>
                      <a:pt x="235" y="467"/>
                    </a:lnTo>
                    <a:lnTo>
                      <a:pt x="249" y="461"/>
                    </a:lnTo>
                    <a:lnTo>
                      <a:pt x="258" y="457"/>
                    </a:lnTo>
                    <a:lnTo>
                      <a:pt x="268" y="454"/>
                    </a:lnTo>
                    <a:lnTo>
                      <a:pt x="274" y="450"/>
                    </a:lnTo>
                    <a:lnTo>
                      <a:pt x="275" y="450"/>
                    </a:lnTo>
                    <a:lnTo>
                      <a:pt x="330" y="485"/>
                    </a:lnTo>
                    <a:lnTo>
                      <a:pt x="322" y="429"/>
                    </a:lnTo>
                    <a:lnTo>
                      <a:pt x="298" y="388"/>
                    </a:lnTo>
                    <a:lnTo>
                      <a:pt x="312" y="353"/>
                    </a:lnTo>
                    <a:lnTo>
                      <a:pt x="253" y="144"/>
                    </a:lnTo>
                    <a:lnTo>
                      <a:pt x="229" y="84"/>
                    </a:lnTo>
                    <a:lnTo>
                      <a:pt x="201" y="34"/>
                    </a:lnTo>
                    <a:close/>
                  </a:path>
                </a:pathLst>
              </a:custGeom>
              <a:solidFill>
                <a:srgbClr val="D6B2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1" name="Freeform 130"/>
              <p:cNvSpPr>
                <a:spLocks/>
              </p:cNvSpPr>
              <p:nvPr/>
            </p:nvSpPr>
            <p:spPr bwMode="auto">
              <a:xfrm>
                <a:off x="5946776" y="2009775"/>
                <a:ext cx="449263" cy="666750"/>
              </a:xfrm>
              <a:custGeom>
                <a:avLst/>
                <a:gdLst/>
                <a:ahLst/>
                <a:cxnLst>
                  <a:cxn ang="0">
                    <a:pos x="230" y="415"/>
                  </a:cxn>
                  <a:cxn ang="0">
                    <a:pos x="220" y="407"/>
                  </a:cxn>
                  <a:cxn ang="0">
                    <a:pos x="206" y="390"/>
                  </a:cxn>
                  <a:cxn ang="0">
                    <a:pos x="208" y="372"/>
                  </a:cxn>
                  <a:cxn ang="0">
                    <a:pos x="212" y="364"/>
                  </a:cxn>
                  <a:cxn ang="0">
                    <a:pos x="227" y="368"/>
                  </a:cxn>
                  <a:cxn ang="0">
                    <a:pos x="251" y="372"/>
                  </a:cxn>
                  <a:cxn ang="0">
                    <a:pos x="272" y="368"/>
                  </a:cxn>
                  <a:cxn ang="0">
                    <a:pos x="283" y="362"/>
                  </a:cxn>
                  <a:cxn ang="0">
                    <a:pos x="234" y="314"/>
                  </a:cxn>
                  <a:cxn ang="0">
                    <a:pos x="167" y="245"/>
                  </a:cxn>
                  <a:cxn ang="0">
                    <a:pos x="156" y="235"/>
                  </a:cxn>
                  <a:cxn ang="0">
                    <a:pos x="132" y="217"/>
                  </a:cxn>
                  <a:cxn ang="0">
                    <a:pos x="113" y="172"/>
                  </a:cxn>
                  <a:cxn ang="0">
                    <a:pos x="106" y="133"/>
                  </a:cxn>
                  <a:cxn ang="0">
                    <a:pos x="53" y="28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25" y="0"/>
                  </a:cxn>
                  <a:cxn ang="0">
                    <a:pos x="4" y="8"/>
                  </a:cxn>
                  <a:cxn ang="0">
                    <a:pos x="14" y="26"/>
                  </a:cxn>
                  <a:cxn ang="0">
                    <a:pos x="25" y="51"/>
                  </a:cxn>
                  <a:cxn ang="0">
                    <a:pos x="24" y="67"/>
                  </a:cxn>
                  <a:cxn ang="0">
                    <a:pos x="42" y="146"/>
                  </a:cxn>
                  <a:cxn ang="0">
                    <a:pos x="54" y="166"/>
                  </a:cxn>
                  <a:cxn ang="0">
                    <a:pos x="74" y="198"/>
                  </a:cxn>
                  <a:cxn ang="0">
                    <a:pos x="88" y="217"/>
                  </a:cxn>
                  <a:cxn ang="0">
                    <a:pos x="95" y="226"/>
                  </a:cxn>
                  <a:cxn ang="0">
                    <a:pos x="70" y="224"/>
                  </a:cxn>
                  <a:cxn ang="0">
                    <a:pos x="24" y="166"/>
                  </a:cxn>
                  <a:cxn ang="0">
                    <a:pos x="14" y="166"/>
                  </a:cxn>
                  <a:cxn ang="0">
                    <a:pos x="1" y="179"/>
                  </a:cxn>
                  <a:cxn ang="0">
                    <a:pos x="4" y="196"/>
                  </a:cxn>
                  <a:cxn ang="0">
                    <a:pos x="10" y="200"/>
                  </a:cxn>
                  <a:cxn ang="0">
                    <a:pos x="28" y="219"/>
                  </a:cxn>
                  <a:cxn ang="0">
                    <a:pos x="49" y="250"/>
                  </a:cxn>
                  <a:cxn ang="0">
                    <a:pos x="59" y="269"/>
                  </a:cxn>
                  <a:cxn ang="0">
                    <a:pos x="64" y="280"/>
                  </a:cxn>
                  <a:cxn ang="0">
                    <a:pos x="106" y="299"/>
                  </a:cxn>
                  <a:cxn ang="0">
                    <a:pos x="119" y="314"/>
                  </a:cxn>
                  <a:cxn ang="0">
                    <a:pos x="133" y="329"/>
                  </a:cxn>
                  <a:cxn ang="0">
                    <a:pos x="139" y="342"/>
                  </a:cxn>
                  <a:cxn ang="0">
                    <a:pos x="156" y="355"/>
                  </a:cxn>
                  <a:cxn ang="0">
                    <a:pos x="174" y="400"/>
                  </a:cxn>
                  <a:cxn ang="0">
                    <a:pos x="188" y="409"/>
                  </a:cxn>
                  <a:cxn ang="0">
                    <a:pos x="205" y="415"/>
                  </a:cxn>
                  <a:cxn ang="0">
                    <a:pos x="220" y="420"/>
                  </a:cxn>
                </a:cxnLst>
                <a:rect l="0" t="0" r="r" b="b"/>
                <a:pathLst>
                  <a:path w="283" h="420">
                    <a:moveTo>
                      <a:pt x="230" y="420"/>
                    </a:moveTo>
                    <a:lnTo>
                      <a:pt x="230" y="415"/>
                    </a:lnTo>
                    <a:lnTo>
                      <a:pt x="227" y="413"/>
                    </a:lnTo>
                    <a:lnTo>
                      <a:pt x="220" y="407"/>
                    </a:lnTo>
                    <a:lnTo>
                      <a:pt x="212" y="398"/>
                    </a:lnTo>
                    <a:lnTo>
                      <a:pt x="206" y="390"/>
                    </a:lnTo>
                    <a:lnTo>
                      <a:pt x="205" y="381"/>
                    </a:lnTo>
                    <a:lnTo>
                      <a:pt x="208" y="372"/>
                    </a:lnTo>
                    <a:lnTo>
                      <a:pt x="210" y="366"/>
                    </a:lnTo>
                    <a:lnTo>
                      <a:pt x="212" y="364"/>
                    </a:lnTo>
                    <a:lnTo>
                      <a:pt x="216" y="364"/>
                    </a:lnTo>
                    <a:lnTo>
                      <a:pt x="227" y="368"/>
                    </a:lnTo>
                    <a:lnTo>
                      <a:pt x="240" y="370"/>
                    </a:lnTo>
                    <a:lnTo>
                      <a:pt x="251" y="372"/>
                    </a:lnTo>
                    <a:lnTo>
                      <a:pt x="261" y="372"/>
                    </a:lnTo>
                    <a:lnTo>
                      <a:pt x="272" y="368"/>
                    </a:lnTo>
                    <a:lnTo>
                      <a:pt x="281" y="364"/>
                    </a:lnTo>
                    <a:lnTo>
                      <a:pt x="283" y="362"/>
                    </a:lnTo>
                    <a:lnTo>
                      <a:pt x="257" y="340"/>
                    </a:lnTo>
                    <a:lnTo>
                      <a:pt x="234" y="314"/>
                    </a:lnTo>
                    <a:lnTo>
                      <a:pt x="192" y="280"/>
                    </a:lnTo>
                    <a:lnTo>
                      <a:pt x="167" y="245"/>
                    </a:lnTo>
                    <a:lnTo>
                      <a:pt x="164" y="243"/>
                    </a:lnTo>
                    <a:lnTo>
                      <a:pt x="156" y="235"/>
                    </a:lnTo>
                    <a:lnTo>
                      <a:pt x="144" y="226"/>
                    </a:lnTo>
                    <a:lnTo>
                      <a:pt x="132" y="217"/>
                    </a:lnTo>
                    <a:lnTo>
                      <a:pt x="120" y="202"/>
                    </a:lnTo>
                    <a:lnTo>
                      <a:pt x="113" y="172"/>
                    </a:lnTo>
                    <a:lnTo>
                      <a:pt x="108" y="146"/>
                    </a:lnTo>
                    <a:lnTo>
                      <a:pt x="106" y="133"/>
                    </a:lnTo>
                    <a:lnTo>
                      <a:pt x="91" y="107"/>
                    </a:lnTo>
                    <a:lnTo>
                      <a:pt x="53" y="28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25" y="0"/>
                    </a:lnTo>
                    <a:lnTo>
                      <a:pt x="14" y="4"/>
                    </a:lnTo>
                    <a:lnTo>
                      <a:pt x="4" y="8"/>
                    </a:lnTo>
                    <a:lnTo>
                      <a:pt x="0" y="11"/>
                    </a:lnTo>
                    <a:lnTo>
                      <a:pt x="14" y="26"/>
                    </a:lnTo>
                    <a:lnTo>
                      <a:pt x="22" y="39"/>
                    </a:lnTo>
                    <a:lnTo>
                      <a:pt x="25" y="51"/>
                    </a:lnTo>
                    <a:lnTo>
                      <a:pt x="25" y="62"/>
                    </a:lnTo>
                    <a:lnTo>
                      <a:pt x="24" y="67"/>
                    </a:lnTo>
                    <a:lnTo>
                      <a:pt x="18" y="101"/>
                    </a:lnTo>
                    <a:lnTo>
                      <a:pt x="42" y="146"/>
                    </a:lnTo>
                    <a:lnTo>
                      <a:pt x="46" y="153"/>
                    </a:lnTo>
                    <a:lnTo>
                      <a:pt x="54" y="166"/>
                    </a:lnTo>
                    <a:lnTo>
                      <a:pt x="66" y="183"/>
                    </a:lnTo>
                    <a:lnTo>
                      <a:pt x="74" y="198"/>
                    </a:lnTo>
                    <a:lnTo>
                      <a:pt x="81" y="209"/>
                    </a:lnTo>
                    <a:lnTo>
                      <a:pt x="88" y="217"/>
                    </a:lnTo>
                    <a:lnTo>
                      <a:pt x="94" y="224"/>
                    </a:lnTo>
                    <a:lnTo>
                      <a:pt x="95" y="226"/>
                    </a:lnTo>
                    <a:lnTo>
                      <a:pt x="83" y="241"/>
                    </a:lnTo>
                    <a:lnTo>
                      <a:pt x="70" y="224"/>
                    </a:lnTo>
                    <a:lnTo>
                      <a:pt x="54" y="196"/>
                    </a:lnTo>
                    <a:lnTo>
                      <a:pt x="24" y="166"/>
                    </a:lnTo>
                    <a:lnTo>
                      <a:pt x="21" y="166"/>
                    </a:lnTo>
                    <a:lnTo>
                      <a:pt x="14" y="166"/>
                    </a:lnTo>
                    <a:lnTo>
                      <a:pt x="7" y="170"/>
                    </a:lnTo>
                    <a:lnTo>
                      <a:pt x="1" y="179"/>
                    </a:lnTo>
                    <a:lnTo>
                      <a:pt x="1" y="189"/>
                    </a:lnTo>
                    <a:lnTo>
                      <a:pt x="4" y="196"/>
                    </a:lnTo>
                    <a:lnTo>
                      <a:pt x="8" y="200"/>
                    </a:lnTo>
                    <a:lnTo>
                      <a:pt x="10" y="200"/>
                    </a:lnTo>
                    <a:lnTo>
                      <a:pt x="15" y="207"/>
                    </a:lnTo>
                    <a:lnTo>
                      <a:pt x="28" y="219"/>
                    </a:lnTo>
                    <a:lnTo>
                      <a:pt x="40" y="237"/>
                    </a:lnTo>
                    <a:lnTo>
                      <a:pt x="49" y="250"/>
                    </a:lnTo>
                    <a:lnTo>
                      <a:pt x="53" y="260"/>
                    </a:lnTo>
                    <a:lnTo>
                      <a:pt x="59" y="269"/>
                    </a:lnTo>
                    <a:lnTo>
                      <a:pt x="63" y="278"/>
                    </a:lnTo>
                    <a:lnTo>
                      <a:pt x="64" y="280"/>
                    </a:lnTo>
                    <a:lnTo>
                      <a:pt x="105" y="297"/>
                    </a:lnTo>
                    <a:lnTo>
                      <a:pt x="106" y="299"/>
                    </a:lnTo>
                    <a:lnTo>
                      <a:pt x="112" y="306"/>
                    </a:lnTo>
                    <a:lnTo>
                      <a:pt x="119" y="314"/>
                    </a:lnTo>
                    <a:lnTo>
                      <a:pt x="129" y="325"/>
                    </a:lnTo>
                    <a:lnTo>
                      <a:pt x="133" y="329"/>
                    </a:lnTo>
                    <a:lnTo>
                      <a:pt x="136" y="336"/>
                    </a:lnTo>
                    <a:lnTo>
                      <a:pt x="139" y="342"/>
                    </a:lnTo>
                    <a:lnTo>
                      <a:pt x="142" y="349"/>
                    </a:lnTo>
                    <a:lnTo>
                      <a:pt x="156" y="355"/>
                    </a:lnTo>
                    <a:lnTo>
                      <a:pt x="170" y="396"/>
                    </a:lnTo>
                    <a:lnTo>
                      <a:pt x="174" y="400"/>
                    </a:lnTo>
                    <a:lnTo>
                      <a:pt x="181" y="405"/>
                    </a:lnTo>
                    <a:lnTo>
                      <a:pt x="188" y="409"/>
                    </a:lnTo>
                    <a:lnTo>
                      <a:pt x="198" y="413"/>
                    </a:lnTo>
                    <a:lnTo>
                      <a:pt x="205" y="415"/>
                    </a:lnTo>
                    <a:lnTo>
                      <a:pt x="212" y="418"/>
                    </a:lnTo>
                    <a:lnTo>
                      <a:pt x="220" y="420"/>
                    </a:lnTo>
                    <a:lnTo>
                      <a:pt x="230" y="420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2" name="Freeform 131"/>
              <p:cNvSpPr>
                <a:spLocks/>
              </p:cNvSpPr>
              <p:nvPr/>
            </p:nvSpPr>
            <p:spPr bwMode="auto">
              <a:xfrm>
                <a:off x="6859588" y="2806700"/>
                <a:ext cx="500063" cy="395288"/>
              </a:xfrm>
              <a:custGeom>
                <a:avLst/>
                <a:gdLst/>
                <a:ahLst/>
                <a:cxnLst>
                  <a:cxn ang="0">
                    <a:pos x="7" y="19"/>
                  </a:cxn>
                  <a:cxn ang="0">
                    <a:pos x="10" y="19"/>
                  </a:cxn>
                  <a:cxn ang="0">
                    <a:pos x="17" y="21"/>
                  </a:cxn>
                  <a:cxn ang="0">
                    <a:pos x="27" y="23"/>
                  </a:cxn>
                  <a:cxn ang="0">
                    <a:pos x="40" y="25"/>
                  </a:cxn>
                  <a:cxn ang="0">
                    <a:pos x="54" y="30"/>
                  </a:cxn>
                  <a:cxn ang="0">
                    <a:pos x="66" y="36"/>
                  </a:cxn>
                  <a:cxn ang="0">
                    <a:pos x="79" y="45"/>
                  </a:cxn>
                  <a:cxn ang="0">
                    <a:pos x="87" y="53"/>
                  </a:cxn>
                  <a:cxn ang="0">
                    <a:pos x="96" y="64"/>
                  </a:cxn>
                  <a:cxn ang="0">
                    <a:pos x="104" y="77"/>
                  </a:cxn>
                  <a:cxn ang="0">
                    <a:pos x="113" y="92"/>
                  </a:cxn>
                  <a:cxn ang="0">
                    <a:pos x="121" y="105"/>
                  </a:cxn>
                  <a:cxn ang="0">
                    <a:pos x="130" y="118"/>
                  </a:cxn>
                  <a:cxn ang="0">
                    <a:pos x="138" y="131"/>
                  </a:cxn>
                  <a:cxn ang="0">
                    <a:pos x="146" y="140"/>
                  </a:cxn>
                  <a:cxn ang="0">
                    <a:pos x="155" y="146"/>
                  </a:cxn>
                  <a:cxn ang="0">
                    <a:pos x="163" y="153"/>
                  </a:cxn>
                  <a:cxn ang="0">
                    <a:pos x="172" y="161"/>
                  </a:cxn>
                  <a:cxn ang="0">
                    <a:pos x="179" y="170"/>
                  </a:cxn>
                  <a:cxn ang="0">
                    <a:pos x="186" y="181"/>
                  </a:cxn>
                  <a:cxn ang="0">
                    <a:pos x="190" y="189"/>
                  </a:cxn>
                  <a:cxn ang="0">
                    <a:pos x="194" y="198"/>
                  </a:cxn>
                  <a:cxn ang="0">
                    <a:pos x="197" y="202"/>
                  </a:cxn>
                  <a:cxn ang="0">
                    <a:pos x="198" y="204"/>
                  </a:cxn>
                  <a:cxn ang="0">
                    <a:pos x="207" y="249"/>
                  </a:cxn>
                  <a:cxn ang="0">
                    <a:pos x="315" y="208"/>
                  </a:cxn>
                  <a:cxn ang="0">
                    <a:pos x="312" y="204"/>
                  </a:cxn>
                  <a:cxn ang="0">
                    <a:pos x="304" y="191"/>
                  </a:cxn>
                  <a:cxn ang="0">
                    <a:pos x="292" y="174"/>
                  </a:cxn>
                  <a:cxn ang="0">
                    <a:pos x="281" y="161"/>
                  </a:cxn>
                  <a:cxn ang="0">
                    <a:pos x="274" y="155"/>
                  </a:cxn>
                  <a:cxn ang="0">
                    <a:pos x="263" y="144"/>
                  </a:cxn>
                  <a:cxn ang="0">
                    <a:pos x="250" y="133"/>
                  </a:cxn>
                  <a:cxn ang="0">
                    <a:pos x="236" y="120"/>
                  </a:cxn>
                  <a:cxn ang="0">
                    <a:pos x="221" y="107"/>
                  </a:cxn>
                  <a:cxn ang="0">
                    <a:pos x="208" y="97"/>
                  </a:cxn>
                  <a:cxn ang="0">
                    <a:pos x="197" y="88"/>
                  </a:cxn>
                  <a:cxn ang="0">
                    <a:pos x="190" y="81"/>
                  </a:cxn>
                  <a:cxn ang="0">
                    <a:pos x="183" y="75"/>
                  </a:cxn>
                  <a:cxn ang="0">
                    <a:pos x="172" y="69"/>
                  </a:cxn>
                  <a:cxn ang="0">
                    <a:pos x="160" y="60"/>
                  </a:cxn>
                  <a:cxn ang="0">
                    <a:pos x="146" y="51"/>
                  </a:cxn>
                  <a:cxn ang="0">
                    <a:pos x="134" y="43"/>
                  </a:cxn>
                  <a:cxn ang="0">
                    <a:pos x="121" y="36"/>
                  </a:cxn>
                  <a:cxn ang="0">
                    <a:pos x="113" y="32"/>
                  </a:cxn>
                  <a:cxn ang="0">
                    <a:pos x="107" y="30"/>
                  </a:cxn>
                  <a:cxn ang="0">
                    <a:pos x="102" y="28"/>
                  </a:cxn>
                  <a:cxn ang="0">
                    <a:pos x="89" y="23"/>
                  </a:cxn>
                  <a:cxn ang="0">
                    <a:pos x="73" y="19"/>
                  </a:cxn>
                  <a:cxn ang="0">
                    <a:pos x="55" y="15"/>
                  </a:cxn>
                  <a:cxn ang="0">
                    <a:pos x="38" y="8"/>
                  </a:cxn>
                  <a:cxn ang="0">
                    <a:pos x="23" y="4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5"/>
                  </a:cxn>
                  <a:cxn ang="0">
                    <a:pos x="7" y="19"/>
                  </a:cxn>
                </a:cxnLst>
                <a:rect l="0" t="0" r="r" b="b"/>
                <a:pathLst>
                  <a:path w="315" h="249">
                    <a:moveTo>
                      <a:pt x="7" y="19"/>
                    </a:moveTo>
                    <a:lnTo>
                      <a:pt x="10" y="19"/>
                    </a:lnTo>
                    <a:lnTo>
                      <a:pt x="17" y="21"/>
                    </a:lnTo>
                    <a:lnTo>
                      <a:pt x="27" y="23"/>
                    </a:lnTo>
                    <a:lnTo>
                      <a:pt x="40" y="25"/>
                    </a:lnTo>
                    <a:lnTo>
                      <a:pt x="54" y="30"/>
                    </a:lnTo>
                    <a:lnTo>
                      <a:pt x="66" y="36"/>
                    </a:lnTo>
                    <a:lnTo>
                      <a:pt x="79" y="45"/>
                    </a:lnTo>
                    <a:lnTo>
                      <a:pt x="87" y="53"/>
                    </a:lnTo>
                    <a:lnTo>
                      <a:pt x="96" y="64"/>
                    </a:lnTo>
                    <a:lnTo>
                      <a:pt x="104" y="77"/>
                    </a:lnTo>
                    <a:lnTo>
                      <a:pt x="113" y="92"/>
                    </a:lnTo>
                    <a:lnTo>
                      <a:pt x="121" y="105"/>
                    </a:lnTo>
                    <a:lnTo>
                      <a:pt x="130" y="118"/>
                    </a:lnTo>
                    <a:lnTo>
                      <a:pt x="138" y="131"/>
                    </a:lnTo>
                    <a:lnTo>
                      <a:pt x="146" y="140"/>
                    </a:lnTo>
                    <a:lnTo>
                      <a:pt x="155" y="146"/>
                    </a:lnTo>
                    <a:lnTo>
                      <a:pt x="163" y="153"/>
                    </a:lnTo>
                    <a:lnTo>
                      <a:pt x="172" y="161"/>
                    </a:lnTo>
                    <a:lnTo>
                      <a:pt x="179" y="170"/>
                    </a:lnTo>
                    <a:lnTo>
                      <a:pt x="186" y="181"/>
                    </a:lnTo>
                    <a:lnTo>
                      <a:pt x="190" y="189"/>
                    </a:lnTo>
                    <a:lnTo>
                      <a:pt x="194" y="198"/>
                    </a:lnTo>
                    <a:lnTo>
                      <a:pt x="197" y="202"/>
                    </a:lnTo>
                    <a:lnTo>
                      <a:pt x="198" y="204"/>
                    </a:lnTo>
                    <a:lnTo>
                      <a:pt x="207" y="249"/>
                    </a:lnTo>
                    <a:lnTo>
                      <a:pt x="315" y="208"/>
                    </a:lnTo>
                    <a:lnTo>
                      <a:pt x="312" y="204"/>
                    </a:lnTo>
                    <a:lnTo>
                      <a:pt x="304" y="191"/>
                    </a:lnTo>
                    <a:lnTo>
                      <a:pt x="292" y="174"/>
                    </a:lnTo>
                    <a:lnTo>
                      <a:pt x="281" y="161"/>
                    </a:lnTo>
                    <a:lnTo>
                      <a:pt x="274" y="155"/>
                    </a:lnTo>
                    <a:lnTo>
                      <a:pt x="263" y="144"/>
                    </a:lnTo>
                    <a:lnTo>
                      <a:pt x="250" y="133"/>
                    </a:lnTo>
                    <a:lnTo>
                      <a:pt x="236" y="120"/>
                    </a:lnTo>
                    <a:lnTo>
                      <a:pt x="221" y="107"/>
                    </a:lnTo>
                    <a:lnTo>
                      <a:pt x="208" y="97"/>
                    </a:lnTo>
                    <a:lnTo>
                      <a:pt x="197" y="88"/>
                    </a:lnTo>
                    <a:lnTo>
                      <a:pt x="190" y="81"/>
                    </a:lnTo>
                    <a:lnTo>
                      <a:pt x="183" y="75"/>
                    </a:lnTo>
                    <a:lnTo>
                      <a:pt x="172" y="69"/>
                    </a:lnTo>
                    <a:lnTo>
                      <a:pt x="160" y="60"/>
                    </a:lnTo>
                    <a:lnTo>
                      <a:pt x="146" y="51"/>
                    </a:lnTo>
                    <a:lnTo>
                      <a:pt x="134" y="43"/>
                    </a:lnTo>
                    <a:lnTo>
                      <a:pt x="121" y="36"/>
                    </a:lnTo>
                    <a:lnTo>
                      <a:pt x="113" y="32"/>
                    </a:lnTo>
                    <a:lnTo>
                      <a:pt x="107" y="30"/>
                    </a:lnTo>
                    <a:lnTo>
                      <a:pt x="102" y="28"/>
                    </a:lnTo>
                    <a:lnTo>
                      <a:pt x="89" y="23"/>
                    </a:lnTo>
                    <a:lnTo>
                      <a:pt x="73" y="19"/>
                    </a:lnTo>
                    <a:lnTo>
                      <a:pt x="55" y="15"/>
                    </a:lnTo>
                    <a:lnTo>
                      <a:pt x="38" y="8"/>
                    </a:lnTo>
                    <a:lnTo>
                      <a:pt x="23" y="4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5"/>
                    </a:ln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3" name="Freeform 132"/>
              <p:cNvSpPr>
                <a:spLocks/>
              </p:cNvSpPr>
              <p:nvPr/>
            </p:nvSpPr>
            <p:spPr bwMode="auto">
              <a:xfrm>
                <a:off x="6067426" y="2111375"/>
                <a:ext cx="288925" cy="227013"/>
              </a:xfrm>
              <a:custGeom>
                <a:avLst/>
                <a:gdLst/>
                <a:ahLst/>
                <a:cxnLst>
                  <a:cxn ang="0">
                    <a:pos x="5" y="37"/>
                  </a:cxn>
                  <a:cxn ang="0">
                    <a:pos x="8" y="31"/>
                  </a:cxn>
                  <a:cxn ang="0">
                    <a:pos x="15" y="18"/>
                  </a:cxn>
                  <a:cxn ang="0">
                    <a:pos x="23" y="7"/>
                  </a:cxn>
                  <a:cxn ang="0">
                    <a:pos x="32" y="0"/>
                  </a:cxn>
                  <a:cxn ang="0">
                    <a:pos x="42" y="0"/>
                  </a:cxn>
                  <a:cxn ang="0">
                    <a:pos x="53" y="0"/>
                  </a:cxn>
                  <a:cxn ang="0">
                    <a:pos x="61" y="3"/>
                  </a:cxn>
                  <a:cxn ang="0">
                    <a:pos x="66" y="3"/>
                  </a:cxn>
                  <a:cxn ang="0">
                    <a:pos x="88" y="5"/>
                  </a:cxn>
                  <a:cxn ang="0">
                    <a:pos x="115" y="20"/>
                  </a:cxn>
                  <a:cxn ang="0">
                    <a:pos x="137" y="54"/>
                  </a:cxn>
                  <a:cxn ang="0">
                    <a:pos x="167" y="93"/>
                  </a:cxn>
                  <a:cxn ang="0">
                    <a:pos x="179" y="97"/>
                  </a:cxn>
                  <a:cxn ang="0">
                    <a:pos x="182" y="132"/>
                  </a:cxn>
                  <a:cxn ang="0">
                    <a:pos x="174" y="143"/>
                  </a:cxn>
                  <a:cxn ang="0">
                    <a:pos x="161" y="143"/>
                  </a:cxn>
                  <a:cxn ang="0">
                    <a:pos x="146" y="123"/>
                  </a:cxn>
                  <a:cxn ang="0">
                    <a:pos x="119" y="87"/>
                  </a:cxn>
                  <a:cxn ang="0">
                    <a:pos x="110" y="61"/>
                  </a:cxn>
                  <a:cxn ang="0">
                    <a:pos x="108" y="63"/>
                  </a:cxn>
                  <a:cxn ang="0">
                    <a:pos x="102" y="67"/>
                  </a:cxn>
                  <a:cxn ang="0">
                    <a:pos x="95" y="71"/>
                  </a:cxn>
                  <a:cxn ang="0">
                    <a:pos x="89" y="76"/>
                  </a:cxn>
                  <a:cxn ang="0">
                    <a:pos x="82" y="80"/>
                  </a:cxn>
                  <a:cxn ang="0">
                    <a:pos x="74" y="84"/>
                  </a:cxn>
                  <a:cxn ang="0">
                    <a:pos x="67" y="91"/>
                  </a:cxn>
                  <a:cxn ang="0">
                    <a:pos x="64" y="93"/>
                  </a:cxn>
                  <a:cxn ang="0">
                    <a:pos x="28" y="93"/>
                  </a:cxn>
                  <a:cxn ang="0">
                    <a:pos x="8" y="65"/>
                  </a:cxn>
                  <a:cxn ang="0">
                    <a:pos x="5" y="65"/>
                  </a:cxn>
                  <a:cxn ang="0">
                    <a:pos x="1" y="63"/>
                  </a:cxn>
                  <a:cxn ang="0">
                    <a:pos x="0" y="56"/>
                  </a:cxn>
                  <a:cxn ang="0">
                    <a:pos x="5" y="37"/>
                  </a:cxn>
                </a:cxnLst>
                <a:rect l="0" t="0" r="r" b="b"/>
                <a:pathLst>
                  <a:path w="182" h="143">
                    <a:moveTo>
                      <a:pt x="5" y="37"/>
                    </a:moveTo>
                    <a:lnTo>
                      <a:pt x="8" y="31"/>
                    </a:lnTo>
                    <a:lnTo>
                      <a:pt x="15" y="18"/>
                    </a:lnTo>
                    <a:lnTo>
                      <a:pt x="23" y="7"/>
                    </a:lnTo>
                    <a:lnTo>
                      <a:pt x="32" y="0"/>
                    </a:lnTo>
                    <a:lnTo>
                      <a:pt x="42" y="0"/>
                    </a:lnTo>
                    <a:lnTo>
                      <a:pt x="53" y="0"/>
                    </a:lnTo>
                    <a:lnTo>
                      <a:pt x="61" y="3"/>
                    </a:lnTo>
                    <a:lnTo>
                      <a:pt x="66" y="3"/>
                    </a:lnTo>
                    <a:lnTo>
                      <a:pt x="88" y="5"/>
                    </a:lnTo>
                    <a:lnTo>
                      <a:pt x="115" y="20"/>
                    </a:lnTo>
                    <a:lnTo>
                      <a:pt x="137" y="54"/>
                    </a:lnTo>
                    <a:lnTo>
                      <a:pt x="167" y="93"/>
                    </a:lnTo>
                    <a:lnTo>
                      <a:pt x="179" y="97"/>
                    </a:lnTo>
                    <a:lnTo>
                      <a:pt x="182" y="132"/>
                    </a:lnTo>
                    <a:lnTo>
                      <a:pt x="174" y="143"/>
                    </a:lnTo>
                    <a:lnTo>
                      <a:pt x="161" y="143"/>
                    </a:lnTo>
                    <a:lnTo>
                      <a:pt x="146" y="123"/>
                    </a:lnTo>
                    <a:lnTo>
                      <a:pt x="119" y="87"/>
                    </a:lnTo>
                    <a:lnTo>
                      <a:pt x="110" y="61"/>
                    </a:lnTo>
                    <a:lnTo>
                      <a:pt x="108" y="63"/>
                    </a:lnTo>
                    <a:lnTo>
                      <a:pt x="102" y="67"/>
                    </a:lnTo>
                    <a:lnTo>
                      <a:pt x="95" y="71"/>
                    </a:lnTo>
                    <a:lnTo>
                      <a:pt x="89" y="76"/>
                    </a:lnTo>
                    <a:lnTo>
                      <a:pt x="82" y="80"/>
                    </a:lnTo>
                    <a:lnTo>
                      <a:pt x="74" y="84"/>
                    </a:lnTo>
                    <a:lnTo>
                      <a:pt x="67" y="91"/>
                    </a:lnTo>
                    <a:lnTo>
                      <a:pt x="64" y="93"/>
                    </a:lnTo>
                    <a:lnTo>
                      <a:pt x="28" y="93"/>
                    </a:lnTo>
                    <a:lnTo>
                      <a:pt x="8" y="65"/>
                    </a:lnTo>
                    <a:lnTo>
                      <a:pt x="5" y="65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4" name="Freeform 133"/>
              <p:cNvSpPr>
                <a:spLocks/>
              </p:cNvSpPr>
              <p:nvPr/>
            </p:nvSpPr>
            <p:spPr bwMode="auto">
              <a:xfrm>
                <a:off x="6310313" y="2368550"/>
                <a:ext cx="115888" cy="58738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3" y="4"/>
                  </a:cxn>
                  <a:cxn ang="0">
                    <a:pos x="49" y="2"/>
                  </a:cxn>
                  <a:cxn ang="0">
                    <a:pos x="42" y="0"/>
                  </a:cxn>
                  <a:cxn ang="0">
                    <a:pos x="35" y="2"/>
                  </a:cxn>
                  <a:cxn ang="0">
                    <a:pos x="26" y="6"/>
                  </a:cxn>
                  <a:cxn ang="0">
                    <a:pos x="21" y="13"/>
                  </a:cxn>
                  <a:cxn ang="0">
                    <a:pos x="16" y="15"/>
                  </a:cxn>
                  <a:cxn ang="0">
                    <a:pos x="15" y="17"/>
                  </a:cxn>
                  <a:cxn ang="0">
                    <a:pos x="0" y="21"/>
                  </a:cxn>
                  <a:cxn ang="0">
                    <a:pos x="30" y="37"/>
                  </a:cxn>
                  <a:cxn ang="0">
                    <a:pos x="60" y="21"/>
                  </a:cxn>
                  <a:cxn ang="0">
                    <a:pos x="73" y="0"/>
                  </a:cxn>
                  <a:cxn ang="0">
                    <a:pos x="54" y="4"/>
                  </a:cxn>
                </a:cxnLst>
                <a:rect l="0" t="0" r="r" b="b"/>
                <a:pathLst>
                  <a:path w="73" h="37">
                    <a:moveTo>
                      <a:pt x="54" y="4"/>
                    </a:moveTo>
                    <a:lnTo>
                      <a:pt x="53" y="4"/>
                    </a:lnTo>
                    <a:lnTo>
                      <a:pt x="49" y="2"/>
                    </a:lnTo>
                    <a:lnTo>
                      <a:pt x="42" y="0"/>
                    </a:lnTo>
                    <a:lnTo>
                      <a:pt x="35" y="2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16" y="15"/>
                    </a:lnTo>
                    <a:lnTo>
                      <a:pt x="15" y="17"/>
                    </a:lnTo>
                    <a:lnTo>
                      <a:pt x="0" y="21"/>
                    </a:lnTo>
                    <a:lnTo>
                      <a:pt x="30" y="37"/>
                    </a:lnTo>
                    <a:lnTo>
                      <a:pt x="60" y="21"/>
                    </a:lnTo>
                    <a:lnTo>
                      <a:pt x="73" y="0"/>
                    </a:lnTo>
                    <a:lnTo>
                      <a:pt x="54" y="4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5" name="Freeform 134"/>
              <p:cNvSpPr>
                <a:spLocks/>
              </p:cNvSpPr>
              <p:nvPr/>
            </p:nvSpPr>
            <p:spPr bwMode="auto">
              <a:xfrm>
                <a:off x="6305551" y="2081213"/>
                <a:ext cx="100013" cy="136525"/>
              </a:xfrm>
              <a:custGeom>
                <a:avLst/>
                <a:gdLst/>
                <a:ahLst/>
                <a:cxnLst>
                  <a:cxn ang="0">
                    <a:pos x="3" y="24"/>
                  </a:cxn>
                  <a:cxn ang="0">
                    <a:pos x="5" y="19"/>
                  </a:cxn>
                  <a:cxn ang="0">
                    <a:pos x="14" y="9"/>
                  </a:cxn>
                  <a:cxn ang="0">
                    <a:pos x="25" y="0"/>
                  </a:cxn>
                  <a:cxn ang="0">
                    <a:pos x="38" y="0"/>
                  </a:cxn>
                  <a:cxn ang="0">
                    <a:pos x="48" y="4"/>
                  </a:cxn>
                  <a:cxn ang="0">
                    <a:pos x="52" y="11"/>
                  </a:cxn>
                  <a:cxn ang="0">
                    <a:pos x="52" y="13"/>
                  </a:cxn>
                  <a:cxn ang="0">
                    <a:pos x="52" y="15"/>
                  </a:cxn>
                  <a:cxn ang="0">
                    <a:pos x="63" y="52"/>
                  </a:cxn>
                  <a:cxn ang="0">
                    <a:pos x="60" y="75"/>
                  </a:cxn>
                  <a:cxn ang="0">
                    <a:pos x="57" y="78"/>
                  </a:cxn>
                  <a:cxn ang="0">
                    <a:pos x="52" y="82"/>
                  </a:cxn>
                  <a:cxn ang="0">
                    <a:pos x="43" y="86"/>
                  </a:cxn>
                  <a:cxn ang="0">
                    <a:pos x="36" y="86"/>
                  </a:cxn>
                  <a:cxn ang="0">
                    <a:pos x="31" y="84"/>
                  </a:cxn>
                  <a:cxn ang="0">
                    <a:pos x="25" y="84"/>
                  </a:cxn>
                  <a:cxn ang="0">
                    <a:pos x="21" y="82"/>
                  </a:cxn>
                  <a:cxn ang="0">
                    <a:pos x="19" y="82"/>
                  </a:cxn>
                  <a:cxn ang="0">
                    <a:pos x="0" y="43"/>
                  </a:cxn>
                  <a:cxn ang="0">
                    <a:pos x="3" y="24"/>
                  </a:cxn>
                </a:cxnLst>
                <a:rect l="0" t="0" r="r" b="b"/>
                <a:pathLst>
                  <a:path w="63" h="86">
                    <a:moveTo>
                      <a:pt x="3" y="24"/>
                    </a:moveTo>
                    <a:lnTo>
                      <a:pt x="5" y="19"/>
                    </a:lnTo>
                    <a:lnTo>
                      <a:pt x="14" y="9"/>
                    </a:lnTo>
                    <a:lnTo>
                      <a:pt x="25" y="0"/>
                    </a:lnTo>
                    <a:lnTo>
                      <a:pt x="38" y="0"/>
                    </a:lnTo>
                    <a:lnTo>
                      <a:pt x="48" y="4"/>
                    </a:lnTo>
                    <a:lnTo>
                      <a:pt x="52" y="11"/>
                    </a:lnTo>
                    <a:lnTo>
                      <a:pt x="52" y="13"/>
                    </a:lnTo>
                    <a:lnTo>
                      <a:pt x="52" y="15"/>
                    </a:lnTo>
                    <a:lnTo>
                      <a:pt x="63" y="52"/>
                    </a:lnTo>
                    <a:lnTo>
                      <a:pt x="60" y="75"/>
                    </a:lnTo>
                    <a:lnTo>
                      <a:pt x="57" y="78"/>
                    </a:lnTo>
                    <a:lnTo>
                      <a:pt x="52" y="82"/>
                    </a:lnTo>
                    <a:lnTo>
                      <a:pt x="43" y="86"/>
                    </a:lnTo>
                    <a:lnTo>
                      <a:pt x="36" y="86"/>
                    </a:lnTo>
                    <a:lnTo>
                      <a:pt x="31" y="84"/>
                    </a:lnTo>
                    <a:lnTo>
                      <a:pt x="25" y="84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0" y="43"/>
                    </a:lnTo>
                    <a:lnTo>
                      <a:pt x="3" y="24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6" name="Freeform 135"/>
              <p:cNvSpPr>
                <a:spLocks/>
              </p:cNvSpPr>
              <p:nvPr/>
            </p:nvSpPr>
            <p:spPr bwMode="auto">
              <a:xfrm>
                <a:off x="6302376" y="3216275"/>
                <a:ext cx="119063" cy="328613"/>
              </a:xfrm>
              <a:custGeom>
                <a:avLst/>
                <a:gdLst/>
                <a:ahLst/>
                <a:cxnLst>
                  <a:cxn ang="0">
                    <a:pos x="2" y="30"/>
                  </a:cxn>
                  <a:cxn ang="0">
                    <a:pos x="5" y="39"/>
                  </a:cxn>
                  <a:cxn ang="0">
                    <a:pos x="12" y="58"/>
                  </a:cxn>
                  <a:cxn ang="0">
                    <a:pos x="17" y="84"/>
                  </a:cxn>
                  <a:cxn ang="0">
                    <a:pos x="17" y="108"/>
                  </a:cxn>
                  <a:cxn ang="0">
                    <a:pos x="13" y="129"/>
                  </a:cxn>
                  <a:cxn ang="0">
                    <a:pos x="13" y="153"/>
                  </a:cxn>
                  <a:cxn ang="0">
                    <a:pos x="13" y="172"/>
                  </a:cxn>
                  <a:cxn ang="0">
                    <a:pos x="14" y="179"/>
                  </a:cxn>
                  <a:cxn ang="0">
                    <a:pos x="23" y="207"/>
                  </a:cxn>
                  <a:cxn ang="0">
                    <a:pos x="75" y="196"/>
                  </a:cxn>
                  <a:cxn ang="0">
                    <a:pos x="69" y="185"/>
                  </a:cxn>
                  <a:cxn ang="0">
                    <a:pos x="59" y="159"/>
                  </a:cxn>
                  <a:cxn ang="0">
                    <a:pos x="48" y="131"/>
                  </a:cxn>
                  <a:cxn ang="0">
                    <a:pos x="42" y="110"/>
                  </a:cxn>
                  <a:cxn ang="0">
                    <a:pos x="42" y="95"/>
                  </a:cxn>
                  <a:cxn ang="0">
                    <a:pos x="44" y="80"/>
                  </a:cxn>
                  <a:cxn ang="0">
                    <a:pos x="44" y="69"/>
                  </a:cxn>
                  <a:cxn ang="0">
                    <a:pos x="40" y="58"/>
                  </a:cxn>
                  <a:cxn ang="0">
                    <a:pos x="31" y="45"/>
                  </a:cxn>
                  <a:cxn ang="0">
                    <a:pos x="20" y="26"/>
                  </a:cxn>
                  <a:cxn ang="0">
                    <a:pos x="12" y="9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0" y="11"/>
                  </a:cxn>
                  <a:cxn ang="0">
                    <a:pos x="2" y="30"/>
                  </a:cxn>
                </a:cxnLst>
                <a:rect l="0" t="0" r="r" b="b"/>
                <a:pathLst>
                  <a:path w="75" h="207">
                    <a:moveTo>
                      <a:pt x="2" y="30"/>
                    </a:moveTo>
                    <a:lnTo>
                      <a:pt x="5" y="39"/>
                    </a:lnTo>
                    <a:lnTo>
                      <a:pt x="12" y="58"/>
                    </a:lnTo>
                    <a:lnTo>
                      <a:pt x="17" y="84"/>
                    </a:lnTo>
                    <a:lnTo>
                      <a:pt x="17" y="108"/>
                    </a:lnTo>
                    <a:lnTo>
                      <a:pt x="13" y="129"/>
                    </a:lnTo>
                    <a:lnTo>
                      <a:pt x="13" y="153"/>
                    </a:lnTo>
                    <a:lnTo>
                      <a:pt x="13" y="172"/>
                    </a:lnTo>
                    <a:lnTo>
                      <a:pt x="14" y="179"/>
                    </a:lnTo>
                    <a:lnTo>
                      <a:pt x="23" y="207"/>
                    </a:lnTo>
                    <a:lnTo>
                      <a:pt x="75" y="196"/>
                    </a:lnTo>
                    <a:lnTo>
                      <a:pt x="69" y="185"/>
                    </a:lnTo>
                    <a:lnTo>
                      <a:pt x="59" y="159"/>
                    </a:lnTo>
                    <a:lnTo>
                      <a:pt x="48" y="131"/>
                    </a:lnTo>
                    <a:lnTo>
                      <a:pt x="42" y="110"/>
                    </a:lnTo>
                    <a:lnTo>
                      <a:pt x="42" y="95"/>
                    </a:lnTo>
                    <a:lnTo>
                      <a:pt x="44" y="80"/>
                    </a:lnTo>
                    <a:lnTo>
                      <a:pt x="44" y="69"/>
                    </a:lnTo>
                    <a:lnTo>
                      <a:pt x="40" y="58"/>
                    </a:lnTo>
                    <a:lnTo>
                      <a:pt x="31" y="45"/>
                    </a:lnTo>
                    <a:lnTo>
                      <a:pt x="20" y="26"/>
                    </a:lnTo>
                    <a:lnTo>
                      <a:pt x="12" y="9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0" y="11"/>
                    </a:lnTo>
                    <a:lnTo>
                      <a:pt x="2" y="30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7" name="Freeform 136"/>
              <p:cNvSpPr>
                <a:spLocks/>
              </p:cNvSpPr>
              <p:nvPr/>
            </p:nvSpPr>
            <p:spPr bwMode="auto">
              <a:xfrm>
                <a:off x="6432551" y="2979738"/>
                <a:ext cx="209550" cy="434975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2" y="18"/>
                  </a:cxn>
                  <a:cxn ang="0">
                    <a:pos x="29" y="7"/>
                  </a:cxn>
                  <a:cxn ang="0">
                    <a:pos x="17" y="0"/>
                  </a:cxn>
                  <a:cxn ang="0">
                    <a:pos x="12" y="13"/>
                  </a:cxn>
                  <a:cxn ang="0">
                    <a:pos x="15" y="41"/>
                  </a:cxn>
                  <a:cxn ang="0">
                    <a:pos x="17" y="74"/>
                  </a:cxn>
                  <a:cxn ang="0">
                    <a:pos x="17" y="104"/>
                  </a:cxn>
                  <a:cxn ang="0">
                    <a:pos x="11" y="125"/>
                  </a:cxn>
                  <a:cxn ang="0">
                    <a:pos x="4" y="145"/>
                  </a:cxn>
                  <a:cxn ang="0">
                    <a:pos x="1" y="166"/>
                  </a:cxn>
                  <a:cxn ang="0">
                    <a:pos x="0" y="192"/>
                  </a:cxn>
                  <a:cxn ang="0">
                    <a:pos x="0" y="214"/>
                  </a:cxn>
                  <a:cxn ang="0">
                    <a:pos x="3" y="235"/>
                  </a:cxn>
                  <a:cxn ang="0">
                    <a:pos x="10" y="255"/>
                  </a:cxn>
                  <a:cxn ang="0">
                    <a:pos x="15" y="267"/>
                  </a:cxn>
                  <a:cxn ang="0">
                    <a:pos x="18" y="274"/>
                  </a:cxn>
                  <a:cxn ang="0">
                    <a:pos x="69" y="274"/>
                  </a:cxn>
                  <a:cxn ang="0">
                    <a:pos x="132" y="229"/>
                  </a:cxn>
                  <a:cxn ang="0">
                    <a:pos x="129" y="222"/>
                  </a:cxn>
                  <a:cxn ang="0">
                    <a:pos x="122" y="203"/>
                  </a:cxn>
                  <a:cxn ang="0">
                    <a:pos x="112" y="177"/>
                  </a:cxn>
                  <a:cxn ang="0">
                    <a:pos x="101" y="145"/>
                  </a:cxn>
                  <a:cxn ang="0">
                    <a:pos x="87" y="110"/>
                  </a:cxn>
                  <a:cxn ang="0">
                    <a:pos x="73" y="78"/>
                  </a:cxn>
                  <a:cxn ang="0">
                    <a:pos x="59" y="48"/>
                  </a:cxn>
                  <a:cxn ang="0">
                    <a:pos x="48" y="24"/>
                  </a:cxn>
                </a:cxnLst>
                <a:rect l="0" t="0" r="r" b="b"/>
                <a:pathLst>
                  <a:path w="132" h="274">
                    <a:moveTo>
                      <a:pt x="48" y="24"/>
                    </a:moveTo>
                    <a:lnTo>
                      <a:pt x="42" y="18"/>
                    </a:lnTo>
                    <a:lnTo>
                      <a:pt x="29" y="7"/>
                    </a:lnTo>
                    <a:lnTo>
                      <a:pt x="17" y="0"/>
                    </a:lnTo>
                    <a:lnTo>
                      <a:pt x="12" y="13"/>
                    </a:lnTo>
                    <a:lnTo>
                      <a:pt x="15" y="41"/>
                    </a:lnTo>
                    <a:lnTo>
                      <a:pt x="17" y="74"/>
                    </a:lnTo>
                    <a:lnTo>
                      <a:pt x="17" y="104"/>
                    </a:lnTo>
                    <a:lnTo>
                      <a:pt x="11" y="125"/>
                    </a:lnTo>
                    <a:lnTo>
                      <a:pt x="4" y="145"/>
                    </a:lnTo>
                    <a:lnTo>
                      <a:pt x="1" y="166"/>
                    </a:lnTo>
                    <a:lnTo>
                      <a:pt x="0" y="192"/>
                    </a:lnTo>
                    <a:lnTo>
                      <a:pt x="0" y="214"/>
                    </a:lnTo>
                    <a:lnTo>
                      <a:pt x="3" y="235"/>
                    </a:lnTo>
                    <a:lnTo>
                      <a:pt x="10" y="255"/>
                    </a:lnTo>
                    <a:lnTo>
                      <a:pt x="15" y="267"/>
                    </a:lnTo>
                    <a:lnTo>
                      <a:pt x="18" y="274"/>
                    </a:lnTo>
                    <a:lnTo>
                      <a:pt x="69" y="274"/>
                    </a:lnTo>
                    <a:lnTo>
                      <a:pt x="132" y="229"/>
                    </a:lnTo>
                    <a:lnTo>
                      <a:pt x="129" y="222"/>
                    </a:lnTo>
                    <a:lnTo>
                      <a:pt x="122" y="203"/>
                    </a:lnTo>
                    <a:lnTo>
                      <a:pt x="112" y="177"/>
                    </a:lnTo>
                    <a:lnTo>
                      <a:pt x="101" y="145"/>
                    </a:lnTo>
                    <a:lnTo>
                      <a:pt x="87" y="110"/>
                    </a:lnTo>
                    <a:lnTo>
                      <a:pt x="73" y="78"/>
                    </a:lnTo>
                    <a:lnTo>
                      <a:pt x="59" y="48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8" name="Freeform 137"/>
              <p:cNvSpPr>
                <a:spLocks/>
              </p:cNvSpPr>
              <p:nvPr/>
            </p:nvSpPr>
            <p:spPr bwMode="auto">
              <a:xfrm>
                <a:off x="6940551" y="2786063"/>
                <a:ext cx="487363" cy="29686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15" y="8"/>
                  </a:cxn>
                  <a:cxn ang="0">
                    <a:pos x="31" y="13"/>
                  </a:cxn>
                  <a:cxn ang="0">
                    <a:pos x="49" y="19"/>
                  </a:cxn>
                  <a:cxn ang="0">
                    <a:pos x="67" y="28"/>
                  </a:cxn>
                  <a:cxn ang="0">
                    <a:pos x="84" y="34"/>
                  </a:cxn>
                  <a:cxn ang="0">
                    <a:pos x="97" y="38"/>
                  </a:cxn>
                  <a:cxn ang="0">
                    <a:pos x="105" y="43"/>
                  </a:cxn>
                  <a:cxn ang="0">
                    <a:pos x="111" y="47"/>
                  </a:cxn>
                  <a:cxn ang="0">
                    <a:pos x="119" y="51"/>
                  </a:cxn>
                  <a:cxn ang="0">
                    <a:pos x="128" y="58"/>
                  </a:cxn>
                  <a:cxn ang="0">
                    <a:pos x="139" y="66"/>
                  </a:cxn>
                  <a:cxn ang="0">
                    <a:pos x="149" y="75"/>
                  </a:cxn>
                  <a:cxn ang="0">
                    <a:pos x="159" y="84"/>
                  </a:cxn>
                  <a:cxn ang="0">
                    <a:pos x="168" y="92"/>
                  </a:cxn>
                  <a:cxn ang="0">
                    <a:pos x="177" y="99"/>
                  </a:cxn>
                  <a:cxn ang="0">
                    <a:pos x="185" y="105"/>
                  </a:cxn>
                  <a:cxn ang="0">
                    <a:pos x="197" y="114"/>
                  </a:cxn>
                  <a:cxn ang="0">
                    <a:pos x="209" y="125"/>
                  </a:cxn>
                  <a:cxn ang="0">
                    <a:pos x="223" y="135"/>
                  </a:cxn>
                  <a:cxn ang="0">
                    <a:pos x="236" y="144"/>
                  </a:cxn>
                  <a:cxn ang="0">
                    <a:pos x="246" y="153"/>
                  </a:cxn>
                  <a:cxn ang="0">
                    <a:pos x="253" y="157"/>
                  </a:cxn>
                  <a:cxn ang="0">
                    <a:pos x="256" y="159"/>
                  </a:cxn>
                  <a:cxn ang="0">
                    <a:pos x="291" y="187"/>
                  </a:cxn>
                  <a:cxn ang="0">
                    <a:pos x="307" y="176"/>
                  </a:cxn>
                  <a:cxn ang="0">
                    <a:pos x="306" y="174"/>
                  </a:cxn>
                  <a:cxn ang="0">
                    <a:pos x="300" y="170"/>
                  </a:cxn>
                  <a:cxn ang="0">
                    <a:pos x="295" y="161"/>
                  </a:cxn>
                  <a:cxn ang="0">
                    <a:pos x="286" y="153"/>
                  </a:cxn>
                  <a:cxn ang="0">
                    <a:pos x="277" y="144"/>
                  </a:cxn>
                  <a:cxn ang="0">
                    <a:pos x="267" y="135"/>
                  </a:cxn>
                  <a:cxn ang="0">
                    <a:pos x="258" y="129"/>
                  </a:cxn>
                  <a:cxn ang="0">
                    <a:pos x="251" y="125"/>
                  </a:cxn>
                  <a:cxn ang="0">
                    <a:pos x="241" y="118"/>
                  </a:cxn>
                  <a:cxn ang="0">
                    <a:pos x="225" y="110"/>
                  </a:cxn>
                  <a:cxn ang="0">
                    <a:pos x="204" y="97"/>
                  </a:cxn>
                  <a:cxn ang="0">
                    <a:pos x="181" y="82"/>
                  </a:cxn>
                  <a:cxn ang="0">
                    <a:pos x="157" y="66"/>
                  </a:cxn>
                  <a:cxn ang="0">
                    <a:pos x="136" y="54"/>
                  </a:cxn>
                  <a:cxn ang="0">
                    <a:pos x="119" y="43"/>
                  </a:cxn>
                  <a:cxn ang="0">
                    <a:pos x="108" y="36"/>
                  </a:cxn>
                  <a:cxn ang="0">
                    <a:pos x="100" y="30"/>
                  </a:cxn>
                  <a:cxn ang="0">
                    <a:pos x="87" y="23"/>
                  </a:cxn>
                  <a:cxn ang="0">
                    <a:pos x="73" y="17"/>
                  </a:cxn>
                  <a:cxn ang="0">
                    <a:pos x="58" y="10"/>
                  </a:cxn>
                  <a:cxn ang="0">
                    <a:pos x="41" y="6"/>
                  </a:cxn>
                  <a:cxn ang="0">
                    <a:pos x="25" y="2"/>
                  </a:cxn>
                  <a:cxn ang="0">
                    <a:pos x="11" y="0"/>
                  </a:cxn>
                  <a:cxn ang="0">
                    <a:pos x="0" y="2"/>
                  </a:cxn>
                </a:cxnLst>
                <a:rect l="0" t="0" r="r" b="b"/>
                <a:pathLst>
                  <a:path w="307" h="187">
                    <a:moveTo>
                      <a:pt x="0" y="2"/>
                    </a:moveTo>
                    <a:lnTo>
                      <a:pt x="4" y="4"/>
                    </a:lnTo>
                    <a:lnTo>
                      <a:pt x="15" y="8"/>
                    </a:lnTo>
                    <a:lnTo>
                      <a:pt x="31" y="13"/>
                    </a:lnTo>
                    <a:lnTo>
                      <a:pt x="49" y="19"/>
                    </a:lnTo>
                    <a:lnTo>
                      <a:pt x="67" y="28"/>
                    </a:lnTo>
                    <a:lnTo>
                      <a:pt x="84" y="34"/>
                    </a:lnTo>
                    <a:lnTo>
                      <a:pt x="97" y="38"/>
                    </a:lnTo>
                    <a:lnTo>
                      <a:pt x="105" y="43"/>
                    </a:lnTo>
                    <a:lnTo>
                      <a:pt x="111" y="47"/>
                    </a:lnTo>
                    <a:lnTo>
                      <a:pt x="119" y="51"/>
                    </a:lnTo>
                    <a:lnTo>
                      <a:pt x="128" y="58"/>
                    </a:lnTo>
                    <a:lnTo>
                      <a:pt x="139" y="66"/>
                    </a:lnTo>
                    <a:lnTo>
                      <a:pt x="149" y="75"/>
                    </a:lnTo>
                    <a:lnTo>
                      <a:pt x="159" y="84"/>
                    </a:lnTo>
                    <a:lnTo>
                      <a:pt x="168" y="92"/>
                    </a:lnTo>
                    <a:lnTo>
                      <a:pt x="177" y="99"/>
                    </a:lnTo>
                    <a:lnTo>
                      <a:pt x="185" y="105"/>
                    </a:lnTo>
                    <a:lnTo>
                      <a:pt x="197" y="114"/>
                    </a:lnTo>
                    <a:lnTo>
                      <a:pt x="209" y="125"/>
                    </a:lnTo>
                    <a:lnTo>
                      <a:pt x="223" y="135"/>
                    </a:lnTo>
                    <a:lnTo>
                      <a:pt x="236" y="144"/>
                    </a:lnTo>
                    <a:lnTo>
                      <a:pt x="246" y="153"/>
                    </a:lnTo>
                    <a:lnTo>
                      <a:pt x="253" y="157"/>
                    </a:lnTo>
                    <a:lnTo>
                      <a:pt x="256" y="159"/>
                    </a:lnTo>
                    <a:lnTo>
                      <a:pt x="291" y="187"/>
                    </a:lnTo>
                    <a:lnTo>
                      <a:pt x="307" y="176"/>
                    </a:lnTo>
                    <a:lnTo>
                      <a:pt x="306" y="174"/>
                    </a:lnTo>
                    <a:lnTo>
                      <a:pt x="300" y="170"/>
                    </a:lnTo>
                    <a:lnTo>
                      <a:pt x="295" y="161"/>
                    </a:lnTo>
                    <a:lnTo>
                      <a:pt x="286" y="153"/>
                    </a:lnTo>
                    <a:lnTo>
                      <a:pt x="277" y="144"/>
                    </a:lnTo>
                    <a:lnTo>
                      <a:pt x="267" y="135"/>
                    </a:lnTo>
                    <a:lnTo>
                      <a:pt x="258" y="129"/>
                    </a:lnTo>
                    <a:lnTo>
                      <a:pt x="251" y="125"/>
                    </a:lnTo>
                    <a:lnTo>
                      <a:pt x="241" y="118"/>
                    </a:lnTo>
                    <a:lnTo>
                      <a:pt x="225" y="110"/>
                    </a:lnTo>
                    <a:lnTo>
                      <a:pt x="204" y="97"/>
                    </a:lnTo>
                    <a:lnTo>
                      <a:pt x="181" y="82"/>
                    </a:lnTo>
                    <a:lnTo>
                      <a:pt x="157" y="66"/>
                    </a:lnTo>
                    <a:lnTo>
                      <a:pt x="136" y="54"/>
                    </a:lnTo>
                    <a:lnTo>
                      <a:pt x="119" y="43"/>
                    </a:lnTo>
                    <a:lnTo>
                      <a:pt x="108" y="36"/>
                    </a:lnTo>
                    <a:lnTo>
                      <a:pt x="100" y="30"/>
                    </a:lnTo>
                    <a:lnTo>
                      <a:pt x="87" y="23"/>
                    </a:lnTo>
                    <a:lnTo>
                      <a:pt x="73" y="17"/>
                    </a:lnTo>
                    <a:lnTo>
                      <a:pt x="58" y="10"/>
                    </a:lnTo>
                    <a:lnTo>
                      <a:pt x="41" y="6"/>
                    </a:lnTo>
                    <a:lnTo>
                      <a:pt x="25" y="2"/>
                    </a:lnTo>
                    <a:lnTo>
                      <a:pt x="1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9" name="Freeform 138"/>
              <p:cNvSpPr>
                <a:spLocks/>
              </p:cNvSpPr>
              <p:nvPr/>
            </p:nvSpPr>
            <p:spPr bwMode="auto">
              <a:xfrm>
                <a:off x="6130926" y="1985963"/>
                <a:ext cx="185738" cy="1047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4" y="6"/>
                  </a:cxn>
                  <a:cxn ang="0">
                    <a:pos x="9" y="8"/>
                  </a:cxn>
                  <a:cxn ang="0">
                    <a:pos x="3" y="13"/>
                  </a:cxn>
                  <a:cxn ang="0">
                    <a:pos x="0" y="21"/>
                  </a:cxn>
                  <a:cxn ang="0">
                    <a:pos x="0" y="34"/>
                  </a:cxn>
                  <a:cxn ang="0">
                    <a:pos x="0" y="45"/>
                  </a:cxn>
                  <a:cxn ang="0">
                    <a:pos x="2" y="54"/>
                  </a:cxn>
                  <a:cxn ang="0">
                    <a:pos x="2" y="58"/>
                  </a:cxn>
                  <a:cxn ang="0">
                    <a:pos x="4" y="58"/>
                  </a:cxn>
                  <a:cxn ang="0">
                    <a:pos x="10" y="60"/>
                  </a:cxn>
                  <a:cxn ang="0">
                    <a:pos x="19" y="62"/>
                  </a:cxn>
                  <a:cxn ang="0">
                    <a:pos x="27" y="62"/>
                  </a:cxn>
                  <a:cxn ang="0">
                    <a:pos x="31" y="62"/>
                  </a:cxn>
                  <a:cxn ang="0">
                    <a:pos x="38" y="62"/>
                  </a:cxn>
                  <a:cxn ang="0">
                    <a:pos x="47" y="64"/>
                  </a:cxn>
                  <a:cxn ang="0">
                    <a:pos x="54" y="64"/>
                  </a:cxn>
                  <a:cxn ang="0">
                    <a:pos x="61" y="64"/>
                  </a:cxn>
                  <a:cxn ang="0">
                    <a:pos x="68" y="66"/>
                  </a:cxn>
                  <a:cxn ang="0">
                    <a:pos x="72" y="66"/>
                  </a:cxn>
                  <a:cxn ang="0">
                    <a:pos x="73" y="66"/>
                  </a:cxn>
                  <a:cxn ang="0">
                    <a:pos x="107" y="58"/>
                  </a:cxn>
                  <a:cxn ang="0">
                    <a:pos x="117" y="41"/>
                  </a:cxn>
                  <a:cxn ang="0">
                    <a:pos x="92" y="8"/>
                  </a:cxn>
                  <a:cxn ang="0">
                    <a:pos x="89" y="8"/>
                  </a:cxn>
                  <a:cxn ang="0">
                    <a:pos x="83" y="6"/>
                  </a:cxn>
                  <a:cxn ang="0">
                    <a:pos x="75" y="4"/>
                  </a:cxn>
                  <a:cxn ang="0">
                    <a:pos x="63" y="2"/>
                  </a:cxn>
                  <a:cxn ang="0">
                    <a:pos x="52" y="0"/>
                  </a:cxn>
                  <a:cxn ang="0">
                    <a:pos x="40" y="0"/>
                  </a:cxn>
                  <a:cxn ang="0">
                    <a:pos x="27" y="2"/>
                  </a:cxn>
                  <a:cxn ang="0">
                    <a:pos x="17" y="6"/>
                  </a:cxn>
                </a:cxnLst>
                <a:rect l="0" t="0" r="r" b="b"/>
                <a:pathLst>
                  <a:path w="117" h="66">
                    <a:moveTo>
                      <a:pt x="17" y="6"/>
                    </a:moveTo>
                    <a:lnTo>
                      <a:pt x="14" y="6"/>
                    </a:lnTo>
                    <a:lnTo>
                      <a:pt x="9" y="8"/>
                    </a:lnTo>
                    <a:lnTo>
                      <a:pt x="3" y="13"/>
                    </a:lnTo>
                    <a:lnTo>
                      <a:pt x="0" y="21"/>
                    </a:lnTo>
                    <a:lnTo>
                      <a:pt x="0" y="34"/>
                    </a:lnTo>
                    <a:lnTo>
                      <a:pt x="0" y="45"/>
                    </a:lnTo>
                    <a:lnTo>
                      <a:pt x="2" y="54"/>
                    </a:lnTo>
                    <a:lnTo>
                      <a:pt x="2" y="58"/>
                    </a:lnTo>
                    <a:lnTo>
                      <a:pt x="4" y="58"/>
                    </a:lnTo>
                    <a:lnTo>
                      <a:pt x="10" y="60"/>
                    </a:lnTo>
                    <a:lnTo>
                      <a:pt x="19" y="62"/>
                    </a:lnTo>
                    <a:lnTo>
                      <a:pt x="27" y="62"/>
                    </a:lnTo>
                    <a:lnTo>
                      <a:pt x="31" y="62"/>
                    </a:lnTo>
                    <a:lnTo>
                      <a:pt x="38" y="62"/>
                    </a:lnTo>
                    <a:lnTo>
                      <a:pt x="47" y="64"/>
                    </a:lnTo>
                    <a:lnTo>
                      <a:pt x="54" y="64"/>
                    </a:lnTo>
                    <a:lnTo>
                      <a:pt x="61" y="64"/>
                    </a:lnTo>
                    <a:lnTo>
                      <a:pt x="68" y="66"/>
                    </a:lnTo>
                    <a:lnTo>
                      <a:pt x="72" y="66"/>
                    </a:lnTo>
                    <a:lnTo>
                      <a:pt x="73" y="66"/>
                    </a:lnTo>
                    <a:lnTo>
                      <a:pt x="107" y="58"/>
                    </a:lnTo>
                    <a:lnTo>
                      <a:pt x="117" y="41"/>
                    </a:lnTo>
                    <a:lnTo>
                      <a:pt x="92" y="8"/>
                    </a:lnTo>
                    <a:lnTo>
                      <a:pt x="89" y="8"/>
                    </a:lnTo>
                    <a:lnTo>
                      <a:pt x="83" y="6"/>
                    </a:lnTo>
                    <a:lnTo>
                      <a:pt x="75" y="4"/>
                    </a:lnTo>
                    <a:lnTo>
                      <a:pt x="63" y="2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27" y="2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0" name="Freeform 139"/>
              <p:cNvSpPr>
                <a:spLocks/>
              </p:cNvSpPr>
              <p:nvPr/>
            </p:nvSpPr>
            <p:spPr bwMode="auto">
              <a:xfrm>
                <a:off x="6200776" y="2286000"/>
                <a:ext cx="50800" cy="7620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9" y="0"/>
                  </a:cxn>
                  <a:cxn ang="0">
                    <a:pos x="11" y="2"/>
                  </a:cxn>
                  <a:cxn ang="0">
                    <a:pos x="4" y="7"/>
                  </a:cxn>
                  <a:cxn ang="0">
                    <a:pos x="0" y="15"/>
                  </a:cxn>
                  <a:cxn ang="0">
                    <a:pos x="1" y="26"/>
                  </a:cxn>
                  <a:cxn ang="0">
                    <a:pos x="8" y="37"/>
                  </a:cxn>
                  <a:cxn ang="0">
                    <a:pos x="14" y="45"/>
                  </a:cxn>
                  <a:cxn ang="0">
                    <a:pos x="17" y="48"/>
                  </a:cxn>
                  <a:cxn ang="0">
                    <a:pos x="21" y="45"/>
                  </a:cxn>
                  <a:cxn ang="0">
                    <a:pos x="28" y="37"/>
                  </a:cxn>
                  <a:cxn ang="0">
                    <a:pos x="32" y="22"/>
                  </a:cxn>
                  <a:cxn ang="0">
                    <a:pos x="22" y="0"/>
                  </a:cxn>
                </a:cxnLst>
                <a:rect l="0" t="0" r="r" b="b"/>
                <a:pathLst>
                  <a:path w="32" h="48">
                    <a:moveTo>
                      <a:pt x="22" y="0"/>
                    </a:moveTo>
                    <a:lnTo>
                      <a:pt x="19" y="0"/>
                    </a:lnTo>
                    <a:lnTo>
                      <a:pt x="11" y="2"/>
                    </a:lnTo>
                    <a:lnTo>
                      <a:pt x="4" y="7"/>
                    </a:lnTo>
                    <a:lnTo>
                      <a:pt x="0" y="15"/>
                    </a:lnTo>
                    <a:lnTo>
                      <a:pt x="1" y="26"/>
                    </a:lnTo>
                    <a:lnTo>
                      <a:pt x="8" y="37"/>
                    </a:lnTo>
                    <a:lnTo>
                      <a:pt x="14" y="45"/>
                    </a:lnTo>
                    <a:lnTo>
                      <a:pt x="17" y="48"/>
                    </a:lnTo>
                    <a:lnTo>
                      <a:pt x="21" y="45"/>
                    </a:lnTo>
                    <a:lnTo>
                      <a:pt x="28" y="37"/>
                    </a:lnTo>
                    <a:lnTo>
                      <a:pt x="32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1" name="Freeform 140"/>
              <p:cNvSpPr>
                <a:spLocks/>
              </p:cNvSpPr>
              <p:nvPr/>
            </p:nvSpPr>
            <p:spPr bwMode="auto">
              <a:xfrm>
                <a:off x="6372226" y="2252663"/>
                <a:ext cx="39688" cy="6032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1" y="2"/>
                  </a:cxn>
                  <a:cxn ang="0">
                    <a:pos x="6" y="0"/>
                  </a:cxn>
                  <a:cxn ang="0">
                    <a:pos x="1" y="2"/>
                  </a:cxn>
                  <a:cxn ang="0">
                    <a:pos x="0" y="6"/>
                  </a:cxn>
                  <a:cxn ang="0">
                    <a:pos x="3" y="17"/>
                  </a:cxn>
                  <a:cxn ang="0">
                    <a:pos x="8" y="28"/>
                  </a:cxn>
                  <a:cxn ang="0">
                    <a:pos x="14" y="34"/>
                  </a:cxn>
                  <a:cxn ang="0">
                    <a:pos x="17" y="38"/>
                  </a:cxn>
                  <a:cxn ang="0">
                    <a:pos x="20" y="36"/>
                  </a:cxn>
                  <a:cxn ang="0">
                    <a:pos x="24" y="28"/>
                  </a:cxn>
                  <a:cxn ang="0">
                    <a:pos x="25" y="19"/>
                  </a:cxn>
                  <a:cxn ang="0">
                    <a:pos x="17" y="6"/>
                  </a:cxn>
                </a:cxnLst>
                <a:rect l="0" t="0" r="r" b="b"/>
                <a:pathLst>
                  <a:path w="25" h="38">
                    <a:moveTo>
                      <a:pt x="17" y="6"/>
                    </a:moveTo>
                    <a:lnTo>
                      <a:pt x="11" y="2"/>
                    </a:lnTo>
                    <a:lnTo>
                      <a:pt x="6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3" y="17"/>
                    </a:lnTo>
                    <a:lnTo>
                      <a:pt x="8" y="28"/>
                    </a:lnTo>
                    <a:lnTo>
                      <a:pt x="14" y="34"/>
                    </a:lnTo>
                    <a:lnTo>
                      <a:pt x="17" y="38"/>
                    </a:lnTo>
                    <a:lnTo>
                      <a:pt x="20" y="36"/>
                    </a:lnTo>
                    <a:lnTo>
                      <a:pt x="24" y="28"/>
                    </a:lnTo>
                    <a:lnTo>
                      <a:pt x="25" y="19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141"/>
              <p:cNvSpPr>
                <a:spLocks/>
              </p:cNvSpPr>
              <p:nvPr/>
            </p:nvSpPr>
            <p:spPr bwMode="auto">
              <a:xfrm>
                <a:off x="6392863" y="2481263"/>
                <a:ext cx="68263" cy="5397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18" y="4"/>
                  </a:cxn>
                  <a:cxn ang="0">
                    <a:pos x="8" y="11"/>
                  </a:cxn>
                  <a:cxn ang="0">
                    <a:pos x="1" y="19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4"/>
                  </a:cxn>
                  <a:cxn ang="0">
                    <a:pos x="12" y="34"/>
                  </a:cxn>
                  <a:cxn ang="0">
                    <a:pos x="19" y="34"/>
                  </a:cxn>
                  <a:cxn ang="0">
                    <a:pos x="26" y="32"/>
                  </a:cxn>
                  <a:cxn ang="0">
                    <a:pos x="33" y="30"/>
                  </a:cxn>
                  <a:cxn ang="0">
                    <a:pos x="39" y="26"/>
                  </a:cxn>
                  <a:cxn ang="0">
                    <a:pos x="42" y="19"/>
                  </a:cxn>
                  <a:cxn ang="0">
                    <a:pos x="43" y="11"/>
                  </a:cxn>
                  <a:cxn ang="0">
                    <a:pos x="39" y="0"/>
                  </a:cxn>
                </a:cxnLst>
                <a:rect l="0" t="0" r="r" b="b"/>
                <a:pathLst>
                  <a:path w="43" h="34">
                    <a:moveTo>
                      <a:pt x="39" y="0"/>
                    </a:moveTo>
                    <a:lnTo>
                      <a:pt x="36" y="0"/>
                    </a:lnTo>
                    <a:lnTo>
                      <a:pt x="28" y="2"/>
                    </a:lnTo>
                    <a:lnTo>
                      <a:pt x="18" y="4"/>
                    </a:lnTo>
                    <a:lnTo>
                      <a:pt x="8" y="11"/>
                    </a:lnTo>
                    <a:lnTo>
                      <a:pt x="1" y="19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2" y="34"/>
                    </a:lnTo>
                    <a:lnTo>
                      <a:pt x="19" y="34"/>
                    </a:lnTo>
                    <a:lnTo>
                      <a:pt x="26" y="32"/>
                    </a:lnTo>
                    <a:lnTo>
                      <a:pt x="33" y="30"/>
                    </a:lnTo>
                    <a:lnTo>
                      <a:pt x="39" y="26"/>
                    </a:lnTo>
                    <a:lnTo>
                      <a:pt x="42" y="19"/>
                    </a:lnTo>
                    <a:lnTo>
                      <a:pt x="43" y="1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142"/>
              <p:cNvSpPr>
                <a:spLocks/>
              </p:cNvSpPr>
              <p:nvPr/>
            </p:nvSpPr>
            <p:spPr bwMode="auto">
              <a:xfrm>
                <a:off x="6180138" y="3127375"/>
                <a:ext cx="1652588" cy="687388"/>
              </a:xfrm>
              <a:custGeom>
                <a:avLst/>
                <a:gdLst/>
                <a:ahLst/>
                <a:cxnLst>
                  <a:cxn ang="0">
                    <a:pos x="20" y="370"/>
                  </a:cxn>
                  <a:cxn ang="0">
                    <a:pos x="0" y="433"/>
                  </a:cxn>
                  <a:cxn ang="0">
                    <a:pos x="1041" y="0"/>
                  </a:cxn>
                  <a:cxn ang="0">
                    <a:pos x="20" y="370"/>
                  </a:cxn>
                </a:cxnLst>
                <a:rect l="0" t="0" r="r" b="b"/>
                <a:pathLst>
                  <a:path w="1041" h="433">
                    <a:moveTo>
                      <a:pt x="20" y="370"/>
                    </a:moveTo>
                    <a:lnTo>
                      <a:pt x="0" y="433"/>
                    </a:lnTo>
                    <a:lnTo>
                      <a:pt x="1041" y="0"/>
                    </a:lnTo>
                    <a:lnTo>
                      <a:pt x="20" y="370"/>
                    </a:lnTo>
                    <a:close/>
                  </a:path>
                </a:pathLst>
              </a:custGeom>
              <a:solidFill>
                <a:srgbClr val="CECE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4" name="Freeform 143"/>
              <p:cNvSpPr>
                <a:spLocks/>
              </p:cNvSpPr>
              <p:nvPr/>
            </p:nvSpPr>
            <p:spPr bwMode="auto">
              <a:xfrm>
                <a:off x="4575176" y="1168400"/>
                <a:ext cx="1901825" cy="550863"/>
              </a:xfrm>
              <a:custGeom>
                <a:avLst/>
                <a:gdLst/>
                <a:ahLst/>
                <a:cxnLst>
                  <a:cxn ang="0">
                    <a:pos x="0" y="297"/>
                  </a:cxn>
                  <a:cxn ang="0">
                    <a:pos x="25" y="347"/>
                  </a:cxn>
                  <a:cxn ang="0">
                    <a:pos x="1198" y="0"/>
                  </a:cxn>
                  <a:cxn ang="0">
                    <a:pos x="0" y="297"/>
                  </a:cxn>
                </a:cxnLst>
                <a:rect l="0" t="0" r="r" b="b"/>
                <a:pathLst>
                  <a:path w="1198" h="347">
                    <a:moveTo>
                      <a:pt x="0" y="297"/>
                    </a:moveTo>
                    <a:lnTo>
                      <a:pt x="25" y="347"/>
                    </a:lnTo>
                    <a:lnTo>
                      <a:pt x="1198" y="0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256594" y="2071678"/>
            <a:ext cx="886382" cy="857256"/>
            <a:chOff x="3428992" y="1428736"/>
            <a:chExt cx="1029258" cy="928694"/>
          </a:xfrm>
          <a:effectLst>
            <a:outerShdw blurRad="25400" sx="102000" sy="102000" algn="ctr" rotWithShape="0">
              <a:prstClr val="black">
                <a:alpha val="51000"/>
              </a:prstClr>
            </a:outerShdw>
          </a:effectLst>
        </p:grpSpPr>
        <p:grpSp>
          <p:nvGrpSpPr>
            <p:cNvPr id="293" name="그룹 309"/>
            <p:cNvGrpSpPr/>
            <p:nvPr/>
          </p:nvGrpSpPr>
          <p:grpSpPr>
            <a:xfrm>
              <a:off x="3714744" y="1428736"/>
              <a:ext cx="743506" cy="928694"/>
              <a:chOff x="1143000" y="-357214"/>
              <a:chExt cx="1714500" cy="2141538"/>
            </a:xfrm>
          </p:grpSpPr>
          <p:sp>
            <p:nvSpPr>
              <p:cNvPr id="300" name="Freeform 147"/>
              <p:cNvSpPr>
                <a:spLocks/>
              </p:cNvSpPr>
              <p:nvPr/>
            </p:nvSpPr>
            <p:spPr bwMode="auto">
              <a:xfrm>
                <a:off x="1647825" y="-357214"/>
                <a:ext cx="1209675" cy="1700213"/>
              </a:xfrm>
              <a:custGeom>
                <a:avLst/>
                <a:gdLst/>
                <a:ahLst/>
                <a:cxnLst>
                  <a:cxn ang="0">
                    <a:pos x="8170" y="3107"/>
                  </a:cxn>
                  <a:cxn ang="0">
                    <a:pos x="8326" y="3215"/>
                  </a:cxn>
                  <a:cxn ang="0">
                    <a:pos x="8480" y="3369"/>
                  </a:cxn>
                  <a:cxn ang="0">
                    <a:pos x="8619" y="3588"/>
                  </a:cxn>
                  <a:cxn ang="0">
                    <a:pos x="8707" y="3876"/>
                  </a:cxn>
                  <a:cxn ang="0">
                    <a:pos x="8708" y="4239"/>
                  </a:cxn>
                  <a:cxn ang="0">
                    <a:pos x="8106" y="8533"/>
                  </a:cxn>
                  <a:cxn ang="0">
                    <a:pos x="8278" y="8700"/>
                  </a:cxn>
                  <a:cxn ang="0">
                    <a:pos x="8502" y="8967"/>
                  </a:cxn>
                  <a:cxn ang="0">
                    <a:pos x="8739" y="9340"/>
                  </a:cxn>
                  <a:cxn ang="0">
                    <a:pos x="8953" y="9820"/>
                  </a:cxn>
                  <a:cxn ang="0">
                    <a:pos x="9104" y="10410"/>
                  </a:cxn>
                  <a:cxn ang="0">
                    <a:pos x="9137" y="10663"/>
                  </a:cxn>
                  <a:cxn ang="0">
                    <a:pos x="9146" y="10934"/>
                  </a:cxn>
                  <a:cxn ang="0">
                    <a:pos x="9133" y="11195"/>
                  </a:cxn>
                  <a:cxn ang="0">
                    <a:pos x="9091" y="11493"/>
                  </a:cxn>
                  <a:cxn ang="0">
                    <a:pos x="9009" y="11813"/>
                  </a:cxn>
                  <a:cxn ang="0">
                    <a:pos x="8918" y="12005"/>
                  </a:cxn>
                  <a:cxn ang="0">
                    <a:pos x="8758" y="12162"/>
                  </a:cxn>
                  <a:cxn ang="0">
                    <a:pos x="8431" y="12369"/>
                  </a:cxn>
                  <a:cxn ang="0">
                    <a:pos x="7893" y="12581"/>
                  </a:cxn>
                  <a:cxn ang="0">
                    <a:pos x="7094" y="12754"/>
                  </a:cxn>
                  <a:cxn ang="0">
                    <a:pos x="5990" y="12843"/>
                  </a:cxn>
                  <a:cxn ang="0">
                    <a:pos x="5288" y="12826"/>
                  </a:cxn>
                  <a:cxn ang="0">
                    <a:pos x="4866" y="12757"/>
                  </a:cxn>
                  <a:cxn ang="0">
                    <a:pos x="4291" y="12624"/>
                  </a:cxn>
                  <a:cxn ang="0">
                    <a:pos x="3670" y="12408"/>
                  </a:cxn>
                  <a:cxn ang="0">
                    <a:pos x="3107" y="12094"/>
                  </a:cxn>
                  <a:cxn ang="0">
                    <a:pos x="2707" y="11666"/>
                  </a:cxn>
                  <a:cxn ang="0">
                    <a:pos x="2590" y="11359"/>
                  </a:cxn>
                  <a:cxn ang="0">
                    <a:pos x="2539" y="11082"/>
                  </a:cxn>
                  <a:cxn ang="0">
                    <a:pos x="2515" y="10670"/>
                  </a:cxn>
                  <a:cxn ang="0">
                    <a:pos x="2567" y="10164"/>
                  </a:cxn>
                  <a:cxn ang="0">
                    <a:pos x="2745" y="9605"/>
                  </a:cxn>
                  <a:cxn ang="0">
                    <a:pos x="3097" y="9032"/>
                  </a:cxn>
                  <a:cxn ang="0">
                    <a:pos x="662" y="7163"/>
                  </a:cxn>
                  <a:cxn ang="0">
                    <a:pos x="540" y="7083"/>
                  </a:cxn>
                  <a:cxn ang="0">
                    <a:pos x="370" y="6941"/>
                  </a:cxn>
                  <a:cxn ang="0">
                    <a:pos x="195" y="6736"/>
                  </a:cxn>
                  <a:cxn ang="0">
                    <a:pos x="58" y="6468"/>
                  </a:cxn>
                  <a:cxn ang="0">
                    <a:pos x="0" y="6138"/>
                  </a:cxn>
                  <a:cxn ang="0">
                    <a:pos x="802" y="975"/>
                  </a:cxn>
                  <a:cxn ang="0">
                    <a:pos x="846" y="800"/>
                  </a:cxn>
                  <a:cxn ang="0">
                    <a:pos x="915" y="619"/>
                  </a:cxn>
                  <a:cxn ang="0">
                    <a:pos x="1029" y="422"/>
                  </a:cxn>
                  <a:cxn ang="0">
                    <a:pos x="1196" y="243"/>
                  </a:cxn>
                  <a:cxn ang="0">
                    <a:pos x="1424" y="112"/>
                  </a:cxn>
                  <a:cxn ang="0">
                    <a:pos x="1594" y="64"/>
                  </a:cxn>
                  <a:cxn ang="0">
                    <a:pos x="1757" y="27"/>
                  </a:cxn>
                  <a:cxn ang="0">
                    <a:pos x="1961" y="4"/>
                  </a:cxn>
                  <a:cxn ang="0">
                    <a:pos x="2217" y="4"/>
                  </a:cxn>
                  <a:cxn ang="0">
                    <a:pos x="2516" y="46"/>
                  </a:cxn>
                  <a:cxn ang="0">
                    <a:pos x="2847" y="144"/>
                  </a:cxn>
                </a:cxnLst>
                <a:rect l="0" t="0" r="r" b="b"/>
                <a:pathLst>
                  <a:path w="9146" h="12846">
                    <a:moveTo>
                      <a:pt x="2847" y="144"/>
                    </a:moveTo>
                    <a:lnTo>
                      <a:pt x="8105" y="3073"/>
                    </a:lnTo>
                    <a:lnTo>
                      <a:pt x="8112" y="3077"/>
                    </a:lnTo>
                    <a:lnTo>
                      <a:pt x="8135" y="3088"/>
                    </a:lnTo>
                    <a:lnTo>
                      <a:pt x="8170" y="3107"/>
                    </a:lnTo>
                    <a:lnTo>
                      <a:pt x="8215" y="3134"/>
                    </a:lnTo>
                    <a:lnTo>
                      <a:pt x="8241" y="3152"/>
                    </a:lnTo>
                    <a:lnTo>
                      <a:pt x="8268" y="3170"/>
                    </a:lnTo>
                    <a:lnTo>
                      <a:pt x="8296" y="3192"/>
                    </a:lnTo>
                    <a:lnTo>
                      <a:pt x="8326" y="3215"/>
                    </a:lnTo>
                    <a:lnTo>
                      <a:pt x="8356" y="3242"/>
                    </a:lnTo>
                    <a:lnTo>
                      <a:pt x="8387" y="3270"/>
                    </a:lnTo>
                    <a:lnTo>
                      <a:pt x="8419" y="3300"/>
                    </a:lnTo>
                    <a:lnTo>
                      <a:pt x="8449" y="3334"/>
                    </a:lnTo>
                    <a:lnTo>
                      <a:pt x="8480" y="3369"/>
                    </a:lnTo>
                    <a:lnTo>
                      <a:pt x="8510" y="3408"/>
                    </a:lnTo>
                    <a:lnTo>
                      <a:pt x="8539" y="3449"/>
                    </a:lnTo>
                    <a:lnTo>
                      <a:pt x="8567" y="3493"/>
                    </a:lnTo>
                    <a:lnTo>
                      <a:pt x="8594" y="3538"/>
                    </a:lnTo>
                    <a:lnTo>
                      <a:pt x="8619" y="3588"/>
                    </a:lnTo>
                    <a:lnTo>
                      <a:pt x="8641" y="3639"/>
                    </a:lnTo>
                    <a:lnTo>
                      <a:pt x="8662" y="3694"/>
                    </a:lnTo>
                    <a:lnTo>
                      <a:pt x="8680" y="3752"/>
                    </a:lnTo>
                    <a:lnTo>
                      <a:pt x="8695" y="3812"/>
                    </a:lnTo>
                    <a:lnTo>
                      <a:pt x="8707" y="3876"/>
                    </a:lnTo>
                    <a:lnTo>
                      <a:pt x="8715" y="3942"/>
                    </a:lnTo>
                    <a:lnTo>
                      <a:pt x="8720" y="4012"/>
                    </a:lnTo>
                    <a:lnTo>
                      <a:pt x="8720" y="4084"/>
                    </a:lnTo>
                    <a:lnTo>
                      <a:pt x="8716" y="4160"/>
                    </a:lnTo>
                    <a:lnTo>
                      <a:pt x="8708" y="4239"/>
                    </a:lnTo>
                    <a:lnTo>
                      <a:pt x="8020" y="8464"/>
                    </a:lnTo>
                    <a:lnTo>
                      <a:pt x="8030" y="8471"/>
                    </a:lnTo>
                    <a:lnTo>
                      <a:pt x="8060" y="8495"/>
                    </a:lnTo>
                    <a:lnTo>
                      <a:pt x="8081" y="8512"/>
                    </a:lnTo>
                    <a:lnTo>
                      <a:pt x="8106" y="8533"/>
                    </a:lnTo>
                    <a:lnTo>
                      <a:pt x="8134" y="8558"/>
                    </a:lnTo>
                    <a:lnTo>
                      <a:pt x="8166" y="8588"/>
                    </a:lnTo>
                    <a:lnTo>
                      <a:pt x="8201" y="8621"/>
                    </a:lnTo>
                    <a:lnTo>
                      <a:pt x="8239" y="8659"/>
                    </a:lnTo>
                    <a:lnTo>
                      <a:pt x="8278" y="8700"/>
                    </a:lnTo>
                    <a:lnTo>
                      <a:pt x="8319" y="8746"/>
                    </a:lnTo>
                    <a:lnTo>
                      <a:pt x="8364" y="8794"/>
                    </a:lnTo>
                    <a:lnTo>
                      <a:pt x="8409" y="8848"/>
                    </a:lnTo>
                    <a:lnTo>
                      <a:pt x="8455" y="8905"/>
                    </a:lnTo>
                    <a:lnTo>
                      <a:pt x="8502" y="8967"/>
                    </a:lnTo>
                    <a:lnTo>
                      <a:pt x="8549" y="9034"/>
                    </a:lnTo>
                    <a:lnTo>
                      <a:pt x="8598" y="9104"/>
                    </a:lnTo>
                    <a:lnTo>
                      <a:pt x="8645" y="9179"/>
                    </a:lnTo>
                    <a:lnTo>
                      <a:pt x="8693" y="9258"/>
                    </a:lnTo>
                    <a:lnTo>
                      <a:pt x="8739" y="9340"/>
                    </a:lnTo>
                    <a:lnTo>
                      <a:pt x="8785" y="9427"/>
                    </a:lnTo>
                    <a:lnTo>
                      <a:pt x="8829" y="9519"/>
                    </a:lnTo>
                    <a:lnTo>
                      <a:pt x="8873" y="9615"/>
                    </a:lnTo>
                    <a:lnTo>
                      <a:pt x="8913" y="9715"/>
                    </a:lnTo>
                    <a:lnTo>
                      <a:pt x="8953" y="9820"/>
                    </a:lnTo>
                    <a:lnTo>
                      <a:pt x="8989" y="9929"/>
                    </a:lnTo>
                    <a:lnTo>
                      <a:pt x="9023" y="10043"/>
                    </a:lnTo>
                    <a:lnTo>
                      <a:pt x="9053" y="10161"/>
                    </a:lnTo>
                    <a:lnTo>
                      <a:pt x="9080" y="10283"/>
                    </a:lnTo>
                    <a:lnTo>
                      <a:pt x="9104" y="10410"/>
                    </a:lnTo>
                    <a:lnTo>
                      <a:pt x="9123" y="10541"/>
                    </a:lnTo>
                    <a:lnTo>
                      <a:pt x="9125" y="10550"/>
                    </a:lnTo>
                    <a:lnTo>
                      <a:pt x="9128" y="10574"/>
                    </a:lnTo>
                    <a:lnTo>
                      <a:pt x="9132" y="10611"/>
                    </a:lnTo>
                    <a:lnTo>
                      <a:pt x="9137" y="10663"/>
                    </a:lnTo>
                    <a:lnTo>
                      <a:pt x="9141" y="10728"/>
                    </a:lnTo>
                    <a:lnTo>
                      <a:pt x="9144" y="10802"/>
                    </a:lnTo>
                    <a:lnTo>
                      <a:pt x="9145" y="10844"/>
                    </a:lnTo>
                    <a:lnTo>
                      <a:pt x="9146" y="10888"/>
                    </a:lnTo>
                    <a:lnTo>
                      <a:pt x="9146" y="10934"/>
                    </a:lnTo>
                    <a:lnTo>
                      <a:pt x="9145" y="10983"/>
                    </a:lnTo>
                    <a:lnTo>
                      <a:pt x="9144" y="11033"/>
                    </a:lnTo>
                    <a:lnTo>
                      <a:pt x="9141" y="11086"/>
                    </a:lnTo>
                    <a:lnTo>
                      <a:pt x="9138" y="11139"/>
                    </a:lnTo>
                    <a:lnTo>
                      <a:pt x="9133" y="11195"/>
                    </a:lnTo>
                    <a:lnTo>
                      <a:pt x="9128" y="11253"/>
                    </a:lnTo>
                    <a:lnTo>
                      <a:pt x="9121" y="11311"/>
                    </a:lnTo>
                    <a:lnTo>
                      <a:pt x="9113" y="11371"/>
                    </a:lnTo>
                    <a:lnTo>
                      <a:pt x="9102" y="11432"/>
                    </a:lnTo>
                    <a:lnTo>
                      <a:pt x="9091" y="11493"/>
                    </a:lnTo>
                    <a:lnTo>
                      <a:pt x="9078" y="11556"/>
                    </a:lnTo>
                    <a:lnTo>
                      <a:pt x="9064" y="11620"/>
                    </a:lnTo>
                    <a:lnTo>
                      <a:pt x="9048" y="11684"/>
                    </a:lnTo>
                    <a:lnTo>
                      <a:pt x="9030" y="11748"/>
                    </a:lnTo>
                    <a:lnTo>
                      <a:pt x="9009" y="11813"/>
                    </a:lnTo>
                    <a:lnTo>
                      <a:pt x="8986" y="11878"/>
                    </a:lnTo>
                    <a:lnTo>
                      <a:pt x="8962" y="11943"/>
                    </a:lnTo>
                    <a:lnTo>
                      <a:pt x="8956" y="11954"/>
                    </a:lnTo>
                    <a:lnTo>
                      <a:pt x="8936" y="11983"/>
                    </a:lnTo>
                    <a:lnTo>
                      <a:pt x="8918" y="12005"/>
                    </a:lnTo>
                    <a:lnTo>
                      <a:pt x="8897" y="12031"/>
                    </a:lnTo>
                    <a:lnTo>
                      <a:pt x="8871" y="12059"/>
                    </a:lnTo>
                    <a:lnTo>
                      <a:pt x="8839" y="12090"/>
                    </a:lnTo>
                    <a:lnTo>
                      <a:pt x="8801" y="12125"/>
                    </a:lnTo>
                    <a:lnTo>
                      <a:pt x="8758" y="12162"/>
                    </a:lnTo>
                    <a:lnTo>
                      <a:pt x="8707" y="12201"/>
                    </a:lnTo>
                    <a:lnTo>
                      <a:pt x="8649" y="12241"/>
                    </a:lnTo>
                    <a:lnTo>
                      <a:pt x="8585" y="12283"/>
                    </a:lnTo>
                    <a:lnTo>
                      <a:pt x="8512" y="12325"/>
                    </a:lnTo>
                    <a:lnTo>
                      <a:pt x="8431" y="12369"/>
                    </a:lnTo>
                    <a:lnTo>
                      <a:pt x="8342" y="12412"/>
                    </a:lnTo>
                    <a:lnTo>
                      <a:pt x="8244" y="12456"/>
                    </a:lnTo>
                    <a:lnTo>
                      <a:pt x="8136" y="12498"/>
                    </a:lnTo>
                    <a:lnTo>
                      <a:pt x="8019" y="12540"/>
                    </a:lnTo>
                    <a:lnTo>
                      <a:pt x="7893" y="12581"/>
                    </a:lnTo>
                    <a:lnTo>
                      <a:pt x="7755" y="12620"/>
                    </a:lnTo>
                    <a:lnTo>
                      <a:pt x="7607" y="12657"/>
                    </a:lnTo>
                    <a:lnTo>
                      <a:pt x="7447" y="12692"/>
                    </a:lnTo>
                    <a:lnTo>
                      <a:pt x="7278" y="12725"/>
                    </a:lnTo>
                    <a:lnTo>
                      <a:pt x="7094" y="12754"/>
                    </a:lnTo>
                    <a:lnTo>
                      <a:pt x="6899" y="12779"/>
                    </a:lnTo>
                    <a:lnTo>
                      <a:pt x="6692" y="12802"/>
                    </a:lnTo>
                    <a:lnTo>
                      <a:pt x="6471" y="12820"/>
                    </a:lnTo>
                    <a:lnTo>
                      <a:pt x="6238" y="12834"/>
                    </a:lnTo>
                    <a:lnTo>
                      <a:pt x="5990" y="12843"/>
                    </a:lnTo>
                    <a:lnTo>
                      <a:pt x="5728" y="12846"/>
                    </a:lnTo>
                    <a:lnTo>
                      <a:pt x="5452" y="12845"/>
                    </a:lnTo>
                    <a:lnTo>
                      <a:pt x="5423" y="12842"/>
                    </a:lnTo>
                    <a:lnTo>
                      <a:pt x="5344" y="12833"/>
                    </a:lnTo>
                    <a:lnTo>
                      <a:pt x="5288" y="12826"/>
                    </a:lnTo>
                    <a:lnTo>
                      <a:pt x="5220" y="12817"/>
                    </a:lnTo>
                    <a:lnTo>
                      <a:pt x="5144" y="12805"/>
                    </a:lnTo>
                    <a:lnTo>
                      <a:pt x="5058" y="12792"/>
                    </a:lnTo>
                    <a:lnTo>
                      <a:pt x="4965" y="12775"/>
                    </a:lnTo>
                    <a:lnTo>
                      <a:pt x="4866" y="12757"/>
                    </a:lnTo>
                    <a:lnTo>
                      <a:pt x="4760" y="12736"/>
                    </a:lnTo>
                    <a:lnTo>
                      <a:pt x="4648" y="12713"/>
                    </a:lnTo>
                    <a:lnTo>
                      <a:pt x="4532" y="12685"/>
                    </a:lnTo>
                    <a:lnTo>
                      <a:pt x="4413" y="12656"/>
                    </a:lnTo>
                    <a:lnTo>
                      <a:pt x="4291" y="12624"/>
                    </a:lnTo>
                    <a:lnTo>
                      <a:pt x="4167" y="12587"/>
                    </a:lnTo>
                    <a:lnTo>
                      <a:pt x="4042" y="12548"/>
                    </a:lnTo>
                    <a:lnTo>
                      <a:pt x="3917" y="12505"/>
                    </a:lnTo>
                    <a:lnTo>
                      <a:pt x="3792" y="12458"/>
                    </a:lnTo>
                    <a:lnTo>
                      <a:pt x="3670" y="12408"/>
                    </a:lnTo>
                    <a:lnTo>
                      <a:pt x="3549" y="12353"/>
                    </a:lnTo>
                    <a:lnTo>
                      <a:pt x="3431" y="12295"/>
                    </a:lnTo>
                    <a:lnTo>
                      <a:pt x="3318" y="12232"/>
                    </a:lnTo>
                    <a:lnTo>
                      <a:pt x="3210" y="12165"/>
                    </a:lnTo>
                    <a:lnTo>
                      <a:pt x="3107" y="12094"/>
                    </a:lnTo>
                    <a:lnTo>
                      <a:pt x="3010" y="12019"/>
                    </a:lnTo>
                    <a:lnTo>
                      <a:pt x="2921" y="11938"/>
                    </a:lnTo>
                    <a:lnTo>
                      <a:pt x="2841" y="11853"/>
                    </a:lnTo>
                    <a:lnTo>
                      <a:pt x="2769" y="11762"/>
                    </a:lnTo>
                    <a:lnTo>
                      <a:pt x="2707" y="11666"/>
                    </a:lnTo>
                    <a:lnTo>
                      <a:pt x="2656" y="11565"/>
                    </a:lnTo>
                    <a:lnTo>
                      <a:pt x="2617" y="11460"/>
                    </a:lnTo>
                    <a:lnTo>
                      <a:pt x="2612" y="11443"/>
                    </a:lnTo>
                    <a:lnTo>
                      <a:pt x="2599" y="11394"/>
                    </a:lnTo>
                    <a:lnTo>
                      <a:pt x="2590" y="11359"/>
                    </a:lnTo>
                    <a:lnTo>
                      <a:pt x="2580" y="11315"/>
                    </a:lnTo>
                    <a:lnTo>
                      <a:pt x="2569" y="11267"/>
                    </a:lnTo>
                    <a:lnTo>
                      <a:pt x="2558" y="11211"/>
                    </a:lnTo>
                    <a:lnTo>
                      <a:pt x="2548" y="11149"/>
                    </a:lnTo>
                    <a:lnTo>
                      <a:pt x="2539" y="11082"/>
                    </a:lnTo>
                    <a:lnTo>
                      <a:pt x="2531" y="11009"/>
                    </a:lnTo>
                    <a:lnTo>
                      <a:pt x="2524" y="10931"/>
                    </a:lnTo>
                    <a:lnTo>
                      <a:pt x="2519" y="10848"/>
                    </a:lnTo>
                    <a:lnTo>
                      <a:pt x="2516" y="10761"/>
                    </a:lnTo>
                    <a:lnTo>
                      <a:pt x="2515" y="10670"/>
                    </a:lnTo>
                    <a:lnTo>
                      <a:pt x="2518" y="10575"/>
                    </a:lnTo>
                    <a:lnTo>
                      <a:pt x="2524" y="10477"/>
                    </a:lnTo>
                    <a:lnTo>
                      <a:pt x="2534" y="10375"/>
                    </a:lnTo>
                    <a:lnTo>
                      <a:pt x="2548" y="10270"/>
                    </a:lnTo>
                    <a:lnTo>
                      <a:pt x="2567" y="10164"/>
                    </a:lnTo>
                    <a:lnTo>
                      <a:pt x="2592" y="10055"/>
                    </a:lnTo>
                    <a:lnTo>
                      <a:pt x="2621" y="9944"/>
                    </a:lnTo>
                    <a:lnTo>
                      <a:pt x="2655" y="9832"/>
                    </a:lnTo>
                    <a:lnTo>
                      <a:pt x="2697" y="9719"/>
                    </a:lnTo>
                    <a:lnTo>
                      <a:pt x="2745" y="9605"/>
                    </a:lnTo>
                    <a:lnTo>
                      <a:pt x="2800" y="9489"/>
                    </a:lnTo>
                    <a:lnTo>
                      <a:pt x="2862" y="9375"/>
                    </a:lnTo>
                    <a:lnTo>
                      <a:pt x="2933" y="9260"/>
                    </a:lnTo>
                    <a:lnTo>
                      <a:pt x="3010" y="9145"/>
                    </a:lnTo>
                    <a:lnTo>
                      <a:pt x="3097" y="9032"/>
                    </a:lnTo>
                    <a:lnTo>
                      <a:pt x="3194" y="8920"/>
                    </a:lnTo>
                    <a:lnTo>
                      <a:pt x="3299" y="8808"/>
                    </a:lnTo>
                    <a:lnTo>
                      <a:pt x="699" y="7183"/>
                    </a:lnTo>
                    <a:lnTo>
                      <a:pt x="689" y="7178"/>
                    </a:lnTo>
                    <a:lnTo>
                      <a:pt x="662" y="7163"/>
                    </a:lnTo>
                    <a:lnTo>
                      <a:pt x="644" y="7153"/>
                    </a:lnTo>
                    <a:lnTo>
                      <a:pt x="622" y="7139"/>
                    </a:lnTo>
                    <a:lnTo>
                      <a:pt x="597" y="7123"/>
                    </a:lnTo>
                    <a:lnTo>
                      <a:pt x="569" y="7105"/>
                    </a:lnTo>
                    <a:lnTo>
                      <a:pt x="540" y="7083"/>
                    </a:lnTo>
                    <a:lnTo>
                      <a:pt x="509" y="7060"/>
                    </a:lnTo>
                    <a:lnTo>
                      <a:pt x="475" y="7034"/>
                    </a:lnTo>
                    <a:lnTo>
                      <a:pt x="441" y="7005"/>
                    </a:lnTo>
                    <a:lnTo>
                      <a:pt x="406" y="6974"/>
                    </a:lnTo>
                    <a:lnTo>
                      <a:pt x="370" y="6941"/>
                    </a:lnTo>
                    <a:lnTo>
                      <a:pt x="334" y="6905"/>
                    </a:lnTo>
                    <a:lnTo>
                      <a:pt x="298" y="6867"/>
                    </a:lnTo>
                    <a:lnTo>
                      <a:pt x="263" y="6825"/>
                    </a:lnTo>
                    <a:lnTo>
                      <a:pt x="228" y="6782"/>
                    </a:lnTo>
                    <a:lnTo>
                      <a:pt x="195" y="6736"/>
                    </a:lnTo>
                    <a:lnTo>
                      <a:pt x="164" y="6688"/>
                    </a:lnTo>
                    <a:lnTo>
                      <a:pt x="133" y="6637"/>
                    </a:lnTo>
                    <a:lnTo>
                      <a:pt x="105" y="6583"/>
                    </a:lnTo>
                    <a:lnTo>
                      <a:pt x="80" y="6527"/>
                    </a:lnTo>
                    <a:lnTo>
                      <a:pt x="58" y="6468"/>
                    </a:lnTo>
                    <a:lnTo>
                      <a:pt x="38" y="6407"/>
                    </a:lnTo>
                    <a:lnTo>
                      <a:pt x="22" y="6344"/>
                    </a:lnTo>
                    <a:lnTo>
                      <a:pt x="11" y="6278"/>
                    </a:lnTo>
                    <a:lnTo>
                      <a:pt x="3" y="6209"/>
                    </a:lnTo>
                    <a:lnTo>
                      <a:pt x="0" y="6138"/>
                    </a:lnTo>
                    <a:lnTo>
                      <a:pt x="1" y="6064"/>
                    </a:lnTo>
                    <a:lnTo>
                      <a:pt x="8" y="5989"/>
                    </a:lnTo>
                    <a:lnTo>
                      <a:pt x="20" y="5910"/>
                    </a:lnTo>
                    <a:lnTo>
                      <a:pt x="801" y="984"/>
                    </a:lnTo>
                    <a:lnTo>
                      <a:pt x="802" y="975"/>
                    </a:lnTo>
                    <a:lnTo>
                      <a:pt x="806" y="951"/>
                    </a:lnTo>
                    <a:lnTo>
                      <a:pt x="815" y="912"/>
                    </a:lnTo>
                    <a:lnTo>
                      <a:pt x="827" y="861"/>
                    </a:lnTo>
                    <a:lnTo>
                      <a:pt x="835" y="832"/>
                    </a:lnTo>
                    <a:lnTo>
                      <a:pt x="846" y="800"/>
                    </a:lnTo>
                    <a:lnTo>
                      <a:pt x="857" y="767"/>
                    </a:lnTo>
                    <a:lnTo>
                      <a:pt x="869" y="731"/>
                    </a:lnTo>
                    <a:lnTo>
                      <a:pt x="882" y="695"/>
                    </a:lnTo>
                    <a:lnTo>
                      <a:pt x="898" y="658"/>
                    </a:lnTo>
                    <a:lnTo>
                      <a:pt x="915" y="619"/>
                    </a:lnTo>
                    <a:lnTo>
                      <a:pt x="935" y="580"/>
                    </a:lnTo>
                    <a:lnTo>
                      <a:pt x="955" y="540"/>
                    </a:lnTo>
                    <a:lnTo>
                      <a:pt x="977" y="501"/>
                    </a:lnTo>
                    <a:lnTo>
                      <a:pt x="1002" y="461"/>
                    </a:lnTo>
                    <a:lnTo>
                      <a:pt x="1029" y="422"/>
                    </a:lnTo>
                    <a:lnTo>
                      <a:pt x="1058" y="383"/>
                    </a:lnTo>
                    <a:lnTo>
                      <a:pt x="1088" y="346"/>
                    </a:lnTo>
                    <a:lnTo>
                      <a:pt x="1122" y="311"/>
                    </a:lnTo>
                    <a:lnTo>
                      <a:pt x="1157" y="275"/>
                    </a:lnTo>
                    <a:lnTo>
                      <a:pt x="1196" y="243"/>
                    </a:lnTo>
                    <a:lnTo>
                      <a:pt x="1236" y="211"/>
                    </a:lnTo>
                    <a:lnTo>
                      <a:pt x="1280" y="182"/>
                    </a:lnTo>
                    <a:lnTo>
                      <a:pt x="1325" y="157"/>
                    </a:lnTo>
                    <a:lnTo>
                      <a:pt x="1374" y="133"/>
                    </a:lnTo>
                    <a:lnTo>
                      <a:pt x="1424" y="112"/>
                    </a:lnTo>
                    <a:lnTo>
                      <a:pt x="1479" y="95"/>
                    </a:lnTo>
                    <a:lnTo>
                      <a:pt x="1536" y="82"/>
                    </a:lnTo>
                    <a:lnTo>
                      <a:pt x="1543" y="79"/>
                    </a:lnTo>
                    <a:lnTo>
                      <a:pt x="1562" y="73"/>
                    </a:lnTo>
                    <a:lnTo>
                      <a:pt x="1594" y="64"/>
                    </a:lnTo>
                    <a:lnTo>
                      <a:pt x="1638" y="52"/>
                    </a:lnTo>
                    <a:lnTo>
                      <a:pt x="1663" y="46"/>
                    </a:lnTo>
                    <a:lnTo>
                      <a:pt x="1692" y="39"/>
                    </a:lnTo>
                    <a:lnTo>
                      <a:pt x="1724" y="33"/>
                    </a:lnTo>
                    <a:lnTo>
                      <a:pt x="1757" y="27"/>
                    </a:lnTo>
                    <a:lnTo>
                      <a:pt x="1793" y="21"/>
                    </a:lnTo>
                    <a:lnTo>
                      <a:pt x="1832" y="16"/>
                    </a:lnTo>
                    <a:lnTo>
                      <a:pt x="1872" y="11"/>
                    </a:lnTo>
                    <a:lnTo>
                      <a:pt x="1916" y="7"/>
                    </a:lnTo>
                    <a:lnTo>
                      <a:pt x="1961" y="4"/>
                    </a:lnTo>
                    <a:lnTo>
                      <a:pt x="2009" y="1"/>
                    </a:lnTo>
                    <a:lnTo>
                      <a:pt x="2059" y="0"/>
                    </a:lnTo>
                    <a:lnTo>
                      <a:pt x="2109" y="0"/>
                    </a:lnTo>
                    <a:lnTo>
                      <a:pt x="2163" y="1"/>
                    </a:lnTo>
                    <a:lnTo>
                      <a:pt x="2217" y="4"/>
                    </a:lnTo>
                    <a:lnTo>
                      <a:pt x="2274" y="9"/>
                    </a:lnTo>
                    <a:lnTo>
                      <a:pt x="2333" y="15"/>
                    </a:lnTo>
                    <a:lnTo>
                      <a:pt x="2392" y="23"/>
                    </a:lnTo>
                    <a:lnTo>
                      <a:pt x="2453" y="33"/>
                    </a:lnTo>
                    <a:lnTo>
                      <a:pt x="2516" y="46"/>
                    </a:lnTo>
                    <a:lnTo>
                      <a:pt x="2580" y="61"/>
                    </a:lnTo>
                    <a:lnTo>
                      <a:pt x="2644" y="77"/>
                    </a:lnTo>
                    <a:lnTo>
                      <a:pt x="2711" y="97"/>
                    </a:lnTo>
                    <a:lnTo>
                      <a:pt x="2778" y="119"/>
                    </a:lnTo>
                    <a:lnTo>
                      <a:pt x="2847" y="144"/>
                    </a:lnTo>
                    <a:close/>
                  </a:path>
                </a:pathLst>
              </a:custGeom>
              <a:solidFill>
                <a:srgbClr val="8E8D8D"/>
              </a:solidFill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Freeform 148"/>
              <p:cNvSpPr>
                <a:spLocks/>
              </p:cNvSpPr>
              <p:nvPr/>
            </p:nvSpPr>
            <p:spPr bwMode="auto">
              <a:xfrm>
                <a:off x="2012950" y="1077886"/>
                <a:ext cx="812800" cy="228600"/>
              </a:xfrm>
              <a:custGeom>
                <a:avLst/>
                <a:gdLst/>
                <a:ahLst/>
                <a:cxnLst>
                  <a:cxn ang="0">
                    <a:pos x="5" y="96"/>
                  </a:cxn>
                  <a:cxn ang="0">
                    <a:pos x="22" y="242"/>
                  </a:cxn>
                  <a:cxn ang="0">
                    <a:pos x="52" y="387"/>
                  </a:cxn>
                  <a:cxn ang="0">
                    <a:pos x="97" y="531"/>
                  </a:cxn>
                  <a:cxn ang="0">
                    <a:pos x="135" y="625"/>
                  </a:cxn>
                  <a:cxn ang="0">
                    <a:pos x="170" y="694"/>
                  </a:cxn>
                  <a:cxn ang="0">
                    <a:pos x="209" y="761"/>
                  </a:cxn>
                  <a:cxn ang="0">
                    <a:pos x="268" y="828"/>
                  </a:cxn>
                  <a:cxn ang="0">
                    <a:pos x="366" y="919"/>
                  </a:cxn>
                  <a:cxn ang="0">
                    <a:pos x="516" y="1036"/>
                  </a:cxn>
                  <a:cxn ang="0">
                    <a:pos x="722" y="1170"/>
                  </a:cxn>
                  <a:cxn ang="0">
                    <a:pos x="991" y="1308"/>
                  </a:cxn>
                  <a:cxn ang="0">
                    <a:pos x="1325" y="1443"/>
                  </a:cxn>
                  <a:cxn ang="0">
                    <a:pos x="1729" y="1563"/>
                  </a:cxn>
                  <a:cxn ang="0">
                    <a:pos x="2210" y="1657"/>
                  </a:cxn>
                  <a:cxn ang="0">
                    <a:pos x="2769" y="1717"/>
                  </a:cxn>
                  <a:cxn ang="0">
                    <a:pos x="3414" y="1731"/>
                  </a:cxn>
                  <a:cxn ang="0">
                    <a:pos x="3533" y="1731"/>
                  </a:cxn>
                  <a:cxn ang="0">
                    <a:pos x="3703" y="1725"/>
                  </a:cxn>
                  <a:cxn ang="0">
                    <a:pos x="3932" y="1709"/>
                  </a:cxn>
                  <a:cxn ang="0">
                    <a:pos x="4205" y="1677"/>
                  </a:cxn>
                  <a:cxn ang="0">
                    <a:pos x="4508" y="1628"/>
                  </a:cxn>
                  <a:cxn ang="0">
                    <a:pos x="4830" y="1554"/>
                  </a:cxn>
                  <a:cxn ang="0">
                    <a:pos x="5157" y="1452"/>
                  </a:cxn>
                  <a:cxn ang="0">
                    <a:pos x="5474" y="1317"/>
                  </a:cxn>
                  <a:cxn ang="0">
                    <a:pos x="5769" y="1144"/>
                  </a:cxn>
                  <a:cxn ang="0">
                    <a:pos x="6029" y="930"/>
                  </a:cxn>
                  <a:cxn ang="0">
                    <a:pos x="6059" y="820"/>
                  </a:cxn>
                  <a:cxn ang="0">
                    <a:pos x="6097" y="638"/>
                  </a:cxn>
                  <a:cxn ang="0">
                    <a:pos x="6124" y="455"/>
                  </a:cxn>
                  <a:cxn ang="0">
                    <a:pos x="6143" y="238"/>
                  </a:cxn>
                  <a:cxn ang="0">
                    <a:pos x="5838" y="460"/>
                  </a:cxn>
                  <a:cxn ang="0">
                    <a:pos x="5503" y="643"/>
                  </a:cxn>
                  <a:cxn ang="0">
                    <a:pos x="5151" y="790"/>
                  </a:cxn>
                  <a:cxn ang="0">
                    <a:pos x="4797" y="904"/>
                  </a:cxn>
                  <a:cxn ang="0">
                    <a:pos x="4452" y="991"/>
                  </a:cxn>
                  <a:cxn ang="0">
                    <a:pos x="4129" y="1053"/>
                  </a:cxn>
                  <a:cxn ang="0">
                    <a:pos x="3842" y="1096"/>
                  </a:cxn>
                  <a:cxn ang="0">
                    <a:pos x="3603" y="1121"/>
                  </a:cxn>
                  <a:cxn ang="0">
                    <a:pos x="3426" y="1135"/>
                  </a:cxn>
                  <a:cxn ang="0">
                    <a:pos x="3303" y="1140"/>
                  </a:cxn>
                  <a:cxn ang="0">
                    <a:pos x="2803" y="1119"/>
                  </a:cxn>
                  <a:cxn ang="0">
                    <a:pos x="2349" y="1069"/>
                  </a:cxn>
                  <a:cxn ang="0">
                    <a:pos x="1936" y="994"/>
                  </a:cxn>
                  <a:cxn ang="0">
                    <a:pos x="1565" y="897"/>
                  </a:cxn>
                  <a:cxn ang="0">
                    <a:pos x="1233" y="783"/>
                  </a:cxn>
                  <a:cxn ang="0">
                    <a:pos x="937" y="656"/>
                  </a:cxn>
                  <a:cxn ang="0">
                    <a:pos x="678" y="519"/>
                  </a:cxn>
                  <a:cxn ang="0">
                    <a:pos x="452" y="376"/>
                  </a:cxn>
                  <a:cxn ang="0">
                    <a:pos x="258" y="233"/>
                  </a:cxn>
                  <a:cxn ang="0">
                    <a:pos x="93" y="91"/>
                  </a:cxn>
                </a:cxnLst>
                <a:rect l="0" t="0" r="r" b="b"/>
                <a:pathLst>
                  <a:path w="6143" h="1732">
                    <a:moveTo>
                      <a:pt x="0" y="0"/>
                    </a:moveTo>
                    <a:lnTo>
                      <a:pt x="2" y="48"/>
                    </a:lnTo>
                    <a:lnTo>
                      <a:pt x="5" y="96"/>
                    </a:lnTo>
                    <a:lnTo>
                      <a:pt x="9" y="145"/>
                    </a:lnTo>
                    <a:lnTo>
                      <a:pt x="15" y="193"/>
                    </a:lnTo>
                    <a:lnTo>
                      <a:pt x="22" y="242"/>
                    </a:lnTo>
                    <a:lnTo>
                      <a:pt x="30" y="290"/>
                    </a:lnTo>
                    <a:lnTo>
                      <a:pt x="40" y="339"/>
                    </a:lnTo>
                    <a:lnTo>
                      <a:pt x="52" y="387"/>
                    </a:lnTo>
                    <a:lnTo>
                      <a:pt x="65" y="436"/>
                    </a:lnTo>
                    <a:lnTo>
                      <a:pt x="80" y="484"/>
                    </a:lnTo>
                    <a:lnTo>
                      <a:pt x="97" y="531"/>
                    </a:lnTo>
                    <a:lnTo>
                      <a:pt x="115" y="579"/>
                    </a:lnTo>
                    <a:lnTo>
                      <a:pt x="125" y="602"/>
                    </a:lnTo>
                    <a:lnTo>
                      <a:pt x="135" y="625"/>
                    </a:lnTo>
                    <a:lnTo>
                      <a:pt x="146" y="649"/>
                    </a:lnTo>
                    <a:lnTo>
                      <a:pt x="157" y="672"/>
                    </a:lnTo>
                    <a:lnTo>
                      <a:pt x="170" y="694"/>
                    </a:lnTo>
                    <a:lnTo>
                      <a:pt x="183" y="716"/>
                    </a:lnTo>
                    <a:lnTo>
                      <a:pt x="195" y="740"/>
                    </a:lnTo>
                    <a:lnTo>
                      <a:pt x="209" y="761"/>
                    </a:lnTo>
                    <a:lnTo>
                      <a:pt x="218" y="773"/>
                    </a:lnTo>
                    <a:lnTo>
                      <a:pt x="246" y="804"/>
                    </a:lnTo>
                    <a:lnTo>
                      <a:pt x="268" y="828"/>
                    </a:lnTo>
                    <a:lnTo>
                      <a:pt x="295" y="855"/>
                    </a:lnTo>
                    <a:lnTo>
                      <a:pt x="327" y="885"/>
                    </a:lnTo>
                    <a:lnTo>
                      <a:pt x="366" y="919"/>
                    </a:lnTo>
                    <a:lnTo>
                      <a:pt x="409" y="956"/>
                    </a:lnTo>
                    <a:lnTo>
                      <a:pt x="460" y="995"/>
                    </a:lnTo>
                    <a:lnTo>
                      <a:pt x="516" y="1036"/>
                    </a:lnTo>
                    <a:lnTo>
                      <a:pt x="578" y="1080"/>
                    </a:lnTo>
                    <a:lnTo>
                      <a:pt x="647" y="1124"/>
                    </a:lnTo>
                    <a:lnTo>
                      <a:pt x="722" y="1170"/>
                    </a:lnTo>
                    <a:lnTo>
                      <a:pt x="805" y="1216"/>
                    </a:lnTo>
                    <a:lnTo>
                      <a:pt x="894" y="1262"/>
                    </a:lnTo>
                    <a:lnTo>
                      <a:pt x="991" y="1308"/>
                    </a:lnTo>
                    <a:lnTo>
                      <a:pt x="1094" y="1355"/>
                    </a:lnTo>
                    <a:lnTo>
                      <a:pt x="1205" y="1399"/>
                    </a:lnTo>
                    <a:lnTo>
                      <a:pt x="1325" y="1443"/>
                    </a:lnTo>
                    <a:lnTo>
                      <a:pt x="1451" y="1485"/>
                    </a:lnTo>
                    <a:lnTo>
                      <a:pt x="1587" y="1525"/>
                    </a:lnTo>
                    <a:lnTo>
                      <a:pt x="1729" y="1563"/>
                    </a:lnTo>
                    <a:lnTo>
                      <a:pt x="1881" y="1598"/>
                    </a:lnTo>
                    <a:lnTo>
                      <a:pt x="2041" y="1629"/>
                    </a:lnTo>
                    <a:lnTo>
                      <a:pt x="2210" y="1657"/>
                    </a:lnTo>
                    <a:lnTo>
                      <a:pt x="2387" y="1682"/>
                    </a:lnTo>
                    <a:lnTo>
                      <a:pt x="2574" y="1702"/>
                    </a:lnTo>
                    <a:lnTo>
                      <a:pt x="2769" y="1717"/>
                    </a:lnTo>
                    <a:lnTo>
                      <a:pt x="2975" y="1727"/>
                    </a:lnTo>
                    <a:lnTo>
                      <a:pt x="3189" y="1732"/>
                    </a:lnTo>
                    <a:lnTo>
                      <a:pt x="3414" y="1731"/>
                    </a:lnTo>
                    <a:lnTo>
                      <a:pt x="3434" y="1731"/>
                    </a:lnTo>
                    <a:lnTo>
                      <a:pt x="3492" y="1731"/>
                    </a:lnTo>
                    <a:lnTo>
                      <a:pt x="3533" y="1731"/>
                    </a:lnTo>
                    <a:lnTo>
                      <a:pt x="3583" y="1729"/>
                    </a:lnTo>
                    <a:lnTo>
                      <a:pt x="3639" y="1728"/>
                    </a:lnTo>
                    <a:lnTo>
                      <a:pt x="3703" y="1725"/>
                    </a:lnTo>
                    <a:lnTo>
                      <a:pt x="3774" y="1721"/>
                    </a:lnTo>
                    <a:lnTo>
                      <a:pt x="3850" y="1715"/>
                    </a:lnTo>
                    <a:lnTo>
                      <a:pt x="3932" y="1709"/>
                    </a:lnTo>
                    <a:lnTo>
                      <a:pt x="4019" y="1700"/>
                    </a:lnTo>
                    <a:lnTo>
                      <a:pt x="4110" y="1690"/>
                    </a:lnTo>
                    <a:lnTo>
                      <a:pt x="4205" y="1677"/>
                    </a:lnTo>
                    <a:lnTo>
                      <a:pt x="4303" y="1663"/>
                    </a:lnTo>
                    <a:lnTo>
                      <a:pt x="4404" y="1647"/>
                    </a:lnTo>
                    <a:lnTo>
                      <a:pt x="4508" y="1628"/>
                    </a:lnTo>
                    <a:lnTo>
                      <a:pt x="4615" y="1607"/>
                    </a:lnTo>
                    <a:lnTo>
                      <a:pt x="4722" y="1581"/>
                    </a:lnTo>
                    <a:lnTo>
                      <a:pt x="4830" y="1554"/>
                    </a:lnTo>
                    <a:lnTo>
                      <a:pt x="4939" y="1524"/>
                    </a:lnTo>
                    <a:lnTo>
                      <a:pt x="5048" y="1489"/>
                    </a:lnTo>
                    <a:lnTo>
                      <a:pt x="5157" y="1452"/>
                    </a:lnTo>
                    <a:lnTo>
                      <a:pt x="5264" y="1411"/>
                    </a:lnTo>
                    <a:lnTo>
                      <a:pt x="5370" y="1366"/>
                    </a:lnTo>
                    <a:lnTo>
                      <a:pt x="5474" y="1317"/>
                    </a:lnTo>
                    <a:lnTo>
                      <a:pt x="5576" y="1264"/>
                    </a:lnTo>
                    <a:lnTo>
                      <a:pt x="5674" y="1207"/>
                    </a:lnTo>
                    <a:lnTo>
                      <a:pt x="5769" y="1144"/>
                    </a:lnTo>
                    <a:lnTo>
                      <a:pt x="5860" y="1077"/>
                    </a:lnTo>
                    <a:lnTo>
                      <a:pt x="5947" y="1007"/>
                    </a:lnTo>
                    <a:lnTo>
                      <a:pt x="6029" y="930"/>
                    </a:lnTo>
                    <a:lnTo>
                      <a:pt x="6033" y="918"/>
                    </a:lnTo>
                    <a:lnTo>
                      <a:pt x="6043" y="880"/>
                    </a:lnTo>
                    <a:lnTo>
                      <a:pt x="6059" y="820"/>
                    </a:lnTo>
                    <a:lnTo>
                      <a:pt x="6077" y="739"/>
                    </a:lnTo>
                    <a:lnTo>
                      <a:pt x="6088" y="691"/>
                    </a:lnTo>
                    <a:lnTo>
                      <a:pt x="6097" y="638"/>
                    </a:lnTo>
                    <a:lnTo>
                      <a:pt x="6107" y="582"/>
                    </a:lnTo>
                    <a:lnTo>
                      <a:pt x="6116" y="520"/>
                    </a:lnTo>
                    <a:lnTo>
                      <a:pt x="6124" y="455"/>
                    </a:lnTo>
                    <a:lnTo>
                      <a:pt x="6132" y="386"/>
                    </a:lnTo>
                    <a:lnTo>
                      <a:pt x="6138" y="314"/>
                    </a:lnTo>
                    <a:lnTo>
                      <a:pt x="6143" y="238"/>
                    </a:lnTo>
                    <a:lnTo>
                      <a:pt x="6045" y="317"/>
                    </a:lnTo>
                    <a:lnTo>
                      <a:pt x="5943" y="392"/>
                    </a:lnTo>
                    <a:lnTo>
                      <a:pt x="5838" y="460"/>
                    </a:lnTo>
                    <a:lnTo>
                      <a:pt x="5728" y="526"/>
                    </a:lnTo>
                    <a:lnTo>
                      <a:pt x="5616" y="587"/>
                    </a:lnTo>
                    <a:lnTo>
                      <a:pt x="5503" y="643"/>
                    </a:lnTo>
                    <a:lnTo>
                      <a:pt x="5387" y="696"/>
                    </a:lnTo>
                    <a:lnTo>
                      <a:pt x="5269" y="746"/>
                    </a:lnTo>
                    <a:lnTo>
                      <a:pt x="5151" y="790"/>
                    </a:lnTo>
                    <a:lnTo>
                      <a:pt x="5032" y="832"/>
                    </a:lnTo>
                    <a:lnTo>
                      <a:pt x="4914" y="870"/>
                    </a:lnTo>
                    <a:lnTo>
                      <a:pt x="4797" y="904"/>
                    </a:lnTo>
                    <a:lnTo>
                      <a:pt x="4679" y="937"/>
                    </a:lnTo>
                    <a:lnTo>
                      <a:pt x="4564" y="965"/>
                    </a:lnTo>
                    <a:lnTo>
                      <a:pt x="4452" y="991"/>
                    </a:lnTo>
                    <a:lnTo>
                      <a:pt x="4341" y="1015"/>
                    </a:lnTo>
                    <a:lnTo>
                      <a:pt x="4233" y="1035"/>
                    </a:lnTo>
                    <a:lnTo>
                      <a:pt x="4129" y="1053"/>
                    </a:lnTo>
                    <a:lnTo>
                      <a:pt x="4029" y="1069"/>
                    </a:lnTo>
                    <a:lnTo>
                      <a:pt x="3933" y="1084"/>
                    </a:lnTo>
                    <a:lnTo>
                      <a:pt x="3842" y="1096"/>
                    </a:lnTo>
                    <a:lnTo>
                      <a:pt x="3756" y="1106"/>
                    </a:lnTo>
                    <a:lnTo>
                      <a:pt x="3677" y="1114"/>
                    </a:lnTo>
                    <a:lnTo>
                      <a:pt x="3603" y="1121"/>
                    </a:lnTo>
                    <a:lnTo>
                      <a:pt x="3536" y="1127"/>
                    </a:lnTo>
                    <a:lnTo>
                      <a:pt x="3478" y="1131"/>
                    </a:lnTo>
                    <a:lnTo>
                      <a:pt x="3426" y="1135"/>
                    </a:lnTo>
                    <a:lnTo>
                      <a:pt x="3382" y="1137"/>
                    </a:lnTo>
                    <a:lnTo>
                      <a:pt x="3324" y="1139"/>
                    </a:lnTo>
                    <a:lnTo>
                      <a:pt x="3303" y="1140"/>
                    </a:lnTo>
                    <a:lnTo>
                      <a:pt x="3132" y="1137"/>
                    </a:lnTo>
                    <a:lnTo>
                      <a:pt x="2965" y="1130"/>
                    </a:lnTo>
                    <a:lnTo>
                      <a:pt x="2803" y="1119"/>
                    </a:lnTo>
                    <a:lnTo>
                      <a:pt x="2647" y="1106"/>
                    </a:lnTo>
                    <a:lnTo>
                      <a:pt x="2495" y="1089"/>
                    </a:lnTo>
                    <a:lnTo>
                      <a:pt x="2349" y="1069"/>
                    </a:lnTo>
                    <a:lnTo>
                      <a:pt x="2206" y="1046"/>
                    </a:lnTo>
                    <a:lnTo>
                      <a:pt x="2069" y="1022"/>
                    </a:lnTo>
                    <a:lnTo>
                      <a:pt x="1936" y="994"/>
                    </a:lnTo>
                    <a:lnTo>
                      <a:pt x="1808" y="963"/>
                    </a:lnTo>
                    <a:lnTo>
                      <a:pt x="1684" y="932"/>
                    </a:lnTo>
                    <a:lnTo>
                      <a:pt x="1565" y="897"/>
                    </a:lnTo>
                    <a:lnTo>
                      <a:pt x="1450" y="861"/>
                    </a:lnTo>
                    <a:lnTo>
                      <a:pt x="1339" y="823"/>
                    </a:lnTo>
                    <a:lnTo>
                      <a:pt x="1233" y="783"/>
                    </a:lnTo>
                    <a:lnTo>
                      <a:pt x="1131" y="742"/>
                    </a:lnTo>
                    <a:lnTo>
                      <a:pt x="1032" y="699"/>
                    </a:lnTo>
                    <a:lnTo>
                      <a:pt x="937" y="656"/>
                    </a:lnTo>
                    <a:lnTo>
                      <a:pt x="847" y="611"/>
                    </a:lnTo>
                    <a:lnTo>
                      <a:pt x="761" y="566"/>
                    </a:lnTo>
                    <a:lnTo>
                      <a:pt x="678" y="519"/>
                    </a:lnTo>
                    <a:lnTo>
                      <a:pt x="599" y="471"/>
                    </a:lnTo>
                    <a:lnTo>
                      <a:pt x="524" y="425"/>
                    </a:lnTo>
                    <a:lnTo>
                      <a:pt x="452" y="376"/>
                    </a:lnTo>
                    <a:lnTo>
                      <a:pt x="384" y="329"/>
                    </a:lnTo>
                    <a:lnTo>
                      <a:pt x="319" y="280"/>
                    </a:lnTo>
                    <a:lnTo>
                      <a:pt x="258" y="233"/>
                    </a:lnTo>
                    <a:lnTo>
                      <a:pt x="200" y="185"/>
                    </a:lnTo>
                    <a:lnTo>
                      <a:pt x="144" y="138"/>
                    </a:lnTo>
                    <a:lnTo>
                      <a:pt x="93" y="91"/>
                    </a:lnTo>
                    <a:lnTo>
                      <a:pt x="44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AC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Freeform 149"/>
              <p:cNvSpPr>
                <a:spLocks/>
              </p:cNvSpPr>
              <p:nvPr/>
            </p:nvSpPr>
            <p:spPr bwMode="auto">
              <a:xfrm>
                <a:off x="2012950" y="722286"/>
                <a:ext cx="812800" cy="506413"/>
              </a:xfrm>
              <a:custGeom>
                <a:avLst/>
                <a:gdLst/>
                <a:ahLst/>
                <a:cxnLst>
                  <a:cxn ang="0">
                    <a:pos x="4575" y="231"/>
                  </a:cxn>
                  <a:cxn ang="0">
                    <a:pos x="4102" y="159"/>
                  </a:cxn>
                  <a:cxn ang="0">
                    <a:pos x="3655" y="99"/>
                  </a:cxn>
                  <a:cxn ang="0">
                    <a:pos x="3286" y="56"/>
                  </a:cxn>
                  <a:cxn ang="0">
                    <a:pos x="2916" y="22"/>
                  </a:cxn>
                  <a:cxn ang="0">
                    <a:pos x="2566" y="3"/>
                  </a:cxn>
                  <a:cxn ang="0">
                    <a:pos x="2258" y="2"/>
                  </a:cxn>
                  <a:cxn ang="0">
                    <a:pos x="2013" y="26"/>
                  </a:cxn>
                  <a:cxn ang="0">
                    <a:pos x="1855" y="81"/>
                  </a:cxn>
                  <a:cxn ang="0">
                    <a:pos x="1771" y="108"/>
                  </a:cxn>
                  <a:cxn ang="0">
                    <a:pos x="1651" y="155"/>
                  </a:cxn>
                  <a:cxn ang="0">
                    <a:pos x="1491" y="229"/>
                  </a:cxn>
                  <a:cxn ang="0">
                    <a:pos x="1302" y="334"/>
                  </a:cxn>
                  <a:cxn ang="0">
                    <a:pos x="1094" y="473"/>
                  </a:cxn>
                  <a:cxn ang="0">
                    <a:pos x="878" y="650"/>
                  </a:cxn>
                  <a:cxn ang="0">
                    <a:pos x="662" y="870"/>
                  </a:cxn>
                  <a:cxn ang="0">
                    <a:pos x="458" y="1133"/>
                  </a:cxn>
                  <a:cxn ang="0">
                    <a:pos x="277" y="1445"/>
                  </a:cxn>
                  <a:cxn ang="0">
                    <a:pos x="127" y="1810"/>
                  </a:cxn>
                  <a:cxn ang="0">
                    <a:pos x="114" y="1850"/>
                  </a:cxn>
                  <a:cxn ang="0">
                    <a:pos x="83" y="1965"/>
                  </a:cxn>
                  <a:cxn ang="0">
                    <a:pos x="45" y="2138"/>
                  </a:cxn>
                  <a:cxn ang="0">
                    <a:pos x="23" y="2278"/>
                  </a:cxn>
                  <a:cxn ang="0">
                    <a:pos x="10" y="2396"/>
                  </a:cxn>
                  <a:cxn ang="0">
                    <a:pos x="2" y="2519"/>
                  </a:cxn>
                  <a:cxn ang="0">
                    <a:pos x="0" y="2648"/>
                  </a:cxn>
                  <a:cxn ang="0">
                    <a:pos x="95" y="2784"/>
                  </a:cxn>
                  <a:cxn ang="0">
                    <a:pos x="260" y="2926"/>
                  </a:cxn>
                  <a:cxn ang="0">
                    <a:pos x="454" y="3069"/>
                  </a:cxn>
                  <a:cxn ang="0">
                    <a:pos x="680" y="3212"/>
                  </a:cxn>
                  <a:cxn ang="0">
                    <a:pos x="939" y="3349"/>
                  </a:cxn>
                  <a:cxn ang="0">
                    <a:pos x="1235" y="3476"/>
                  </a:cxn>
                  <a:cxn ang="0">
                    <a:pos x="1567" y="3590"/>
                  </a:cxn>
                  <a:cxn ang="0">
                    <a:pos x="1938" y="3687"/>
                  </a:cxn>
                  <a:cxn ang="0">
                    <a:pos x="2351" y="3762"/>
                  </a:cxn>
                  <a:cxn ang="0">
                    <a:pos x="2805" y="3812"/>
                  </a:cxn>
                  <a:cxn ang="0">
                    <a:pos x="3305" y="3833"/>
                  </a:cxn>
                  <a:cxn ang="0">
                    <a:pos x="3428" y="3828"/>
                  </a:cxn>
                  <a:cxn ang="0">
                    <a:pos x="3605" y="3814"/>
                  </a:cxn>
                  <a:cxn ang="0">
                    <a:pos x="3844" y="3789"/>
                  </a:cxn>
                  <a:cxn ang="0">
                    <a:pos x="4131" y="3746"/>
                  </a:cxn>
                  <a:cxn ang="0">
                    <a:pos x="4454" y="3684"/>
                  </a:cxn>
                  <a:cxn ang="0">
                    <a:pos x="4799" y="3597"/>
                  </a:cxn>
                  <a:cxn ang="0">
                    <a:pos x="5153" y="3483"/>
                  </a:cxn>
                  <a:cxn ang="0">
                    <a:pos x="5505" y="3336"/>
                  </a:cxn>
                  <a:cxn ang="0">
                    <a:pos x="5840" y="3153"/>
                  </a:cxn>
                  <a:cxn ang="0">
                    <a:pos x="6145" y="2931"/>
                  </a:cxn>
                  <a:cxn ang="0">
                    <a:pos x="6150" y="2713"/>
                  </a:cxn>
                  <a:cxn ang="0">
                    <a:pos x="6138" y="2477"/>
                  </a:cxn>
                  <a:cxn ang="0">
                    <a:pos x="6106" y="2227"/>
                  </a:cxn>
                  <a:cxn ang="0">
                    <a:pos x="6048" y="1966"/>
                  </a:cxn>
                  <a:cxn ang="0">
                    <a:pos x="5961" y="1697"/>
                  </a:cxn>
                  <a:cxn ang="0">
                    <a:pos x="5839" y="1427"/>
                  </a:cxn>
                  <a:cxn ang="0">
                    <a:pos x="5678" y="1158"/>
                  </a:cxn>
                  <a:cxn ang="0">
                    <a:pos x="5474" y="895"/>
                  </a:cxn>
                  <a:cxn ang="0">
                    <a:pos x="5221" y="641"/>
                  </a:cxn>
                  <a:cxn ang="0">
                    <a:pos x="4916" y="400"/>
                  </a:cxn>
                </a:cxnLst>
                <a:rect l="0" t="0" r="r" b="b"/>
                <a:pathLst>
                  <a:path w="6150" h="3833">
                    <a:moveTo>
                      <a:pt x="4680" y="249"/>
                    </a:moveTo>
                    <a:lnTo>
                      <a:pt x="4653" y="245"/>
                    </a:lnTo>
                    <a:lnTo>
                      <a:pt x="4575" y="231"/>
                    </a:lnTo>
                    <a:lnTo>
                      <a:pt x="4453" y="212"/>
                    </a:lnTo>
                    <a:lnTo>
                      <a:pt x="4293" y="187"/>
                    </a:lnTo>
                    <a:lnTo>
                      <a:pt x="4102" y="159"/>
                    </a:lnTo>
                    <a:lnTo>
                      <a:pt x="3887" y="129"/>
                    </a:lnTo>
                    <a:lnTo>
                      <a:pt x="3772" y="114"/>
                    </a:lnTo>
                    <a:lnTo>
                      <a:pt x="3655" y="99"/>
                    </a:lnTo>
                    <a:lnTo>
                      <a:pt x="3533" y="84"/>
                    </a:lnTo>
                    <a:lnTo>
                      <a:pt x="3411" y="70"/>
                    </a:lnTo>
                    <a:lnTo>
                      <a:pt x="3286" y="56"/>
                    </a:lnTo>
                    <a:lnTo>
                      <a:pt x="3162" y="44"/>
                    </a:lnTo>
                    <a:lnTo>
                      <a:pt x="3039" y="32"/>
                    </a:lnTo>
                    <a:lnTo>
                      <a:pt x="2916" y="22"/>
                    </a:lnTo>
                    <a:lnTo>
                      <a:pt x="2796" y="14"/>
                    </a:lnTo>
                    <a:lnTo>
                      <a:pt x="2679" y="7"/>
                    </a:lnTo>
                    <a:lnTo>
                      <a:pt x="2566" y="3"/>
                    </a:lnTo>
                    <a:lnTo>
                      <a:pt x="2457" y="0"/>
                    </a:lnTo>
                    <a:lnTo>
                      <a:pt x="2354" y="0"/>
                    </a:lnTo>
                    <a:lnTo>
                      <a:pt x="2258" y="2"/>
                    </a:lnTo>
                    <a:lnTo>
                      <a:pt x="2168" y="7"/>
                    </a:lnTo>
                    <a:lnTo>
                      <a:pt x="2086" y="15"/>
                    </a:lnTo>
                    <a:lnTo>
                      <a:pt x="2013" y="26"/>
                    </a:lnTo>
                    <a:lnTo>
                      <a:pt x="1950" y="40"/>
                    </a:lnTo>
                    <a:lnTo>
                      <a:pt x="1896" y="58"/>
                    </a:lnTo>
                    <a:lnTo>
                      <a:pt x="1855" y="81"/>
                    </a:lnTo>
                    <a:lnTo>
                      <a:pt x="1841" y="85"/>
                    </a:lnTo>
                    <a:lnTo>
                      <a:pt x="1800" y="98"/>
                    </a:lnTo>
                    <a:lnTo>
                      <a:pt x="1771" y="108"/>
                    </a:lnTo>
                    <a:lnTo>
                      <a:pt x="1736" y="120"/>
                    </a:lnTo>
                    <a:lnTo>
                      <a:pt x="1695" y="136"/>
                    </a:lnTo>
                    <a:lnTo>
                      <a:pt x="1651" y="155"/>
                    </a:lnTo>
                    <a:lnTo>
                      <a:pt x="1601" y="177"/>
                    </a:lnTo>
                    <a:lnTo>
                      <a:pt x="1547" y="201"/>
                    </a:lnTo>
                    <a:lnTo>
                      <a:pt x="1491" y="229"/>
                    </a:lnTo>
                    <a:lnTo>
                      <a:pt x="1431" y="261"/>
                    </a:lnTo>
                    <a:lnTo>
                      <a:pt x="1367" y="295"/>
                    </a:lnTo>
                    <a:lnTo>
                      <a:pt x="1302" y="334"/>
                    </a:lnTo>
                    <a:lnTo>
                      <a:pt x="1234" y="376"/>
                    </a:lnTo>
                    <a:lnTo>
                      <a:pt x="1165" y="423"/>
                    </a:lnTo>
                    <a:lnTo>
                      <a:pt x="1094" y="473"/>
                    </a:lnTo>
                    <a:lnTo>
                      <a:pt x="1022" y="528"/>
                    </a:lnTo>
                    <a:lnTo>
                      <a:pt x="949" y="588"/>
                    </a:lnTo>
                    <a:lnTo>
                      <a:pt x="878" y="650"/>
                    </a:lnTo>
                    <a:lnTo>
                      <a:pt x="805" y="719"/>
                    </a:lnTo>
                    <a:lnTo>
                      <a:pt x="733" y="792"/>
                    </a:lnTo>
                    <a:lnTo>
                      <a:pt x="662" y="870"/>
                    </a:lnTo>
                    <a:lnTo>
                      <a:pt x="592" y="952"/>
                    </a:lnTo>
                    <a:lnTo>
                      <a:pt x="525" y="1040"/>
                    </a:lnTo>
                    <a:lnTo>
                      <a:pt x="458" y="1133"/>
                    </a:lnTo>
                    <a:lnTo>
                      <a:pt x="395" y="1232"/>
                    </a:lnTo>
                    <a:lnTo>
                      <a:pt x="333" y="1335"/>
                    </a:lnTo>
                    <a:lnTo>
                      <a:pt x="277" y="1445"/>
                    </a:lnTo>
                    <a:lnTo>
                      <a:pt x="222" y="1561"/>
                    </a:lnTo>
                    <a:lnTo>
                      <a:pt x="173" y="1682"/>
                    </a:lnTo>
                    <a:lnTo>
                      <a:pt x="127" y="1810"/>
                    </a:lnTo>
                    <a:lnTo>
                      <a:pt x="125" y="1814"/>
                    </a:lnTo>
                    <a:lnTo>
                      <a:pt x="121" y="1828"/>
                    </a:lnTo>
                    <a:lnTo>
                      <a:pt x="114" y="1850"/>
                    </a:lnTo>
                    <a:lnTo>
                      <a:pt x="105" y="1881"/>
                    </a:lnTo>
                    <a:lnTo>
                      <a:pt x="94" y="1919"/>
                    </a:lnTo>
                    <a:lnTo>
                      <a:pt x="83" y="1965"/>
                    </a:lnTo>
                    <a:lnTo>
                      <a:pt x="70" y="2016"/>
                    </a:lnTo>
                    <a:lnTo>
                      <a:pt x="57" y="2074"/>
                    </a:lnTo>
                    <a:lnTo>
                      <a:pt x="45" y="2138"/>
                    </a:lnTo>
                    <a:lnTo>
                      <a:pt x="34" y="2205"/>
                    </a:lnTo>
                    <a:lnTo>
                      <a:pt x="28" y="2242"/>
                    </a:lnTo>
                    <a:lnTo>
                      <a:pt x="23" y="2278"/>
                    </a:lnTo>
                    <a:lnTo>
                      <a:pt x="18" y="2317"/>
                    </a:lnTo>
                    <a:lnTo>
                      <a:pt x="14" y="2355"/>
                    </a:lnTo>
                    <a:lnTo>
                      <a:pt x="10" y="2396"/>
                    </a:lnTo>
                    <a:lnTo>
                      <a:pt x="7" y="2436"/>
                    </a:lnTo>
                    <a:lnTo>
                      <a:pt x="4" y="2477"/>
                    </a:lnTo>
                    <a:lnTo>
                      <a:pt x="2" y="2519"/>
                    </a:lnTo>
                    <a:lnTo>
                      <a:pt x="1" y="2561"/>
                    </a:lnTo>
                    <a:lnTo>
                      <a:pt x="0" y="2605"/>
                    </a:lnTo>
                    <a:lnTo>
                      <a:pt x="0" y="2648"/>
                    </a:lnTo>
                    <a:lnTo>
                      <a:pt x="2" y="2693"/>
                    </a:lnTo>
                    <a:lnTo>
                      <a:pt x="46" y="2739"/>
                    </a:lnTo>
                    <a:lnTo>
                      <a:pt x="95" y="2784"/>
                    </a:lnTo>
                    <a:lnTo>
                      <a:pt x="146" y="2831"/>
                    </a:lnTo>
                    <a:lnTo>
                      <a:pt x="202" y="2878"/>
                    </a:lnTo>
                    <a:lnTo>
                      <a:pt x="260" y="2926"/>
                    </a:lnTo>
                    <a:lnTo>
                      <a:pt x="321" y="2973"/>
                    </a:lnTo>
                    <a:lnTo>
                      <a:pt x="386" y="3022"/>
                    </a:lnTo>
                    <a:lnTo>
                      <a:pt x="454" y="3069"/>
                    </a:lnTo>
                    <a:lnTo>
                      <a:pt x="526" y="3118"/>
                    </a:lnTo>
                    <a:lnTo>
                      <a:pt x="601" y="3164"/>
                    </a:lnTo>
                    <a:lnTo>
                      <a:pt x="680" y="3212"/>
                    </a:lnTo>
                    <a:lnTo>
                      <a:pt x="763" y="3259"/>
                    </a:lnTo>
                    <a:lnTo>
                      <a:pt x="849" y="3304"/>
                    </a:lnTo>
                    <a:lnTo>
                      <a:pt x="939" y="3349"/>
                    </a:lnTo>
                    <a:lnTo>
                      <a:pt x="1034" y="3392"/>
                    </a:lnTo>
                    <a:lnTo>
                      <a:pt x="1133" y="3435"/>
                    </a:lnTo>
                    <a:lnTo>
                      <a:pt x="1235" y="3476"/>
                    </a:lnTo>
                    <a:lnTo>
                      <a:pt x="1341" y="3516"/>
                    </a:lnTo>
                    <a:lnTo>
                      <a:pt x="1452" y="3554"/>
                    </a:lnTo>
                    <a:lnTo>
                      <a:pt x="1567" y="3590"/>
                    </a:lnTo>
                    <a:lnTo>
                      <a:pt x="1686" y="3625"/>
                    </a:lnTo>
                    <a:lnTo>
                      <a:pt x="1810" y="3656"/>
                    </a:lnTo>
                    <a:lnTo>
                      <a:pt x="1938" y="3687"/>
                    </a:lnTo>
                    <a:lnTo>
                      <a:pt x="2071" y="3715"/>
                    </a:lnTo>
                    <a:lnTo>
                      <a:pt x="2208" y="3739"/>
                    </a:lnTo>
                    <a:lnTo>
                      <a:pt x="2351" y="3762"/>
                    </a:lnTo>
                    <a:lnTo>
                      <a:pt x="2497" y="3782"/>
                    </a:lnTo>
                    <a:lnTo>
                      <a:pt x="2649" y="3799"/>
                    </a:lnTo>
                    <a:lnTo>
                      <a:pt x="2805" y="3812"/>
                    </a:lnTo>
                    <a:lnTo>
                      <a:pt x="2967" y="3823"/>
                    </a:lnTo>
                    <a:lnTo>
                      <a:pt x="3134" y="3830"/>
                    </a:lnTo>
                    <a:lnTo>
                      <a:pt x="3305" y="3833"/>
                    </a:lnTo>
                    <a:lnTo>
                      <a:pt x="3326" y="3832"/>
                    </a:lnTo>
                    <a:lnTo>
                      <a:pt x="3384" y="3830"/>
                    </a:lnTo>
                    <a:lnTo>
                      <a:pt x="3428" y="3828"/>
                    </a:lnTo>
                    <a:lnTo>
                      <a:pt x="3480" y="3824"/>
                    </a:lnTo>
                    <a:lnTo>
                      <a:pt x="3538" y="3820"/>
                    </a:lnTo>
                    <a:lnTo>
                      <a:pt x="3605" y="3814"/>
                    </a:lnTo>
                    <a:lnTo>
                      <a:pt x="3679" y="3807"/>
                    </a:lnTo>
                    <a:lnTo>
                      <a:pt x="3758" y="3799"/>
                    </a:lnTo>
                    <a:lnTo>
                      <a:pt x="3844" y="3789"/>
                    </a:lnTo>
                    <a:lnTo>
                      <a:pt x="3935" y="3777"/>
                    </a:lnTo>
                    <a:lnTo>
                      <a:pt x="4031" y="3762"/>
                    </a:lnTo>
                    <a:lnTo>
                      <a:pt x="4131" y="3746"/>
                    </a:lnTo>
                    <a:lnTo>
                      <a:pt x="4235" y="3728"/>
                    </a:lnTo>
                    <a:lnTo>
                      <a:pt x="4343" y="3708"/>
                    </a:lnTo>
                    <a:lnTo>
                      <a:pt x="4454" y="3684"/>
                    </a:lnTo>
                    <a:lnTo>
                      <a:pt x="4566" y="3658"/>
                    </a:lnTo>
                    <a:lnTo>
                      <a:pt x="4681" y="3630"/>
                    </a:lnTo>
                    <a:lnTo>
                      <a:pt x="4799" y="3597"/>
                    </a:lnTo>
                    <a:lnTo>
                      <a:pt x="4916" y="3563"/>
                    </a:lnTo>
                    <a:lnTo>
                      <a:pt x="5034" y="3525"/>
                    </a:lnTo>
                    <a:lnTo>
                      <a:pt x="5153" y="3483"/>
                    </a:lnTo>
                    <a:lnTo>
                      <a:pt x="5271" y="3439"/>
                    </a:lnTo>
                    <a:lnTo>
                      <a:pt x="5389" y="3389"/>
                    </a:lnTo>
                    <a:lnTo>
                      <a:pt x="5505" y="3336"/>
                    </a:lnTo>
                    <a:lnTo>
                      <a:pt x="5618" y="3280"/>
                    </a:lnTo>
                    <a:lnTo>
                      <a:pt x="5730" y="3219"/>
                    </a:lnTo>
                    <a:lnTo>
                      <a:pt x="5840" y="3153"/>
                    </a:lnTo>
                    <a:lnTo>
                      <a:pt x="5945" y="3085"/>
                    </a:lnTo>
                    <a:lnTo>
                      <a:pt x="6047" y="3010"/>
                    </a:lnTo>
                    <a:lnTo>
                      <a:pt x="6145" y="2931"/>
                    </a:lnTo>
                    <a:lnTo>
                      <a:pt x="6148" y="2861"/>
                    </a:lnTo>
                    <a:lnTo>
                      <a:pt x="6150" y="2788"/>
                    </a:lnTo>
                    <a:lnTo>
                      <a:pt x="6150" y="2713"/>
                    </a:lnTo>
                    <a:lnTo>
                      <a:pt x="6148" y="2636"/>
                    </a:lnTo>
                    <a:lnTo>
                      <a:pt x="6144" y="2557"/>
                    </a:lnTo>
                    <a:lnTo>
                      <a:pt x="6138" y="2477"/>
                    </a:lnTo>
                    <a:lnTo>
                      <a:pt x="6130" y="2396"/>
                    </a:lnTo>
                    <a:lnTo>
                      <a:pt x="6120" y="2312"/>
                    </a:lnTo>
                    <a:lnTo>
                      <a:pt x="6106" y="2227"/>
                    </a:lnTo>
                    <a:lnTo>
                      <a:pt x="6090" y="2141"/>
                    </a:lnTo>
                    <a:lnTo>
                      <a:pt x="6070" y="2054"/>
                    </a:lnTo>
                    <a:lnTo>
                      <a:pt x="6048" y="1966"/>
                    </a:lnTo>
                    <a:lnTo>
                      <a:pt x="6023" y="1877"/>
                    </a:lnTo>
                    <a:lnTo>
                      <a:pt x="5993" y="1787"/>
                    </a:lnTo>
                    <a:lnTo>
                      <a:pt x="5961" y="1697"/>
                    </a:lnTo>
                    <a:lnTo>
                      <a:pt x="5925" y="1607"/>
                    </a:lnTo>
                    <a:lnTo>
                      <a:pt x="5884" y="1517"/>
                    </a:lnTo>
                    <a:lnTo>
                      <a:pt x="5839" y="1427"/>
                    </a:lnTo>
                    <a:lnTo>
                      <a:pt x="5790" y="1337"/>
                    </a:lnTo>
                    <a:lnTo>
                      <a:pt x="5737" y="1248"/>
                    </a:lnTo>
                    <a:lnTo>
                      <a:pt x="5678" y="1158"/>
                    </a:lnTo>
                    <a:lnTo>
                      <a:pt x="5615" y="1070"/>
                    </a:lnTo>
                    <a:lnTo>
                      <a:pt x="5546" y="982"/>
                    </a:lnTo>
                    <a:lnTo>
                      <a:pt x="5474" y="895"/>
                    </a:lnTo>
                    <a:lnTo>
                      <a:pt x="5395" y="809"/>
                    </a:lnTo>
                    <a:lnTo>
                      <a:pt x="5311" y="724"/>
                    </a:lnTo>
                    <a:lnTo>
                      <a:pt x="5221" y="641"/>
                    </a:lnTo>
                    <a:lnTo>
                      <a:pt x="5126" y="559"/>
                    </a:lnTo>
                    <a:lnTo>
                      <a:pt x="5023" y="478"/>
                    </a:lnTo>
                    <a:lnTo>
                      <a:pt x="4916" y="400"/>
                    </a:lnTo>
                    <a:lnTo>
                      <a:pt x="4802" y="323"/>
                    </a:lnTo>
                    <a:lnTo>
                      <a:pt x="4680" y="249"/>
                    </a:lnTo>
                    <a:close/>
                  </a:path>
                </a:pathLst>
              </a:custGeom>
              <a:solidFill>
                <a:srgbClr val="EBEBE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Freeform 150"/>
              <p:cNvSpPr>
                <a:spLocks/>
              </p:cNvSpPr>
              <p:nvPr/>
            </p:nvSpPr>
            <p:spPr bwMode="auto">
              <a:xfrm>
                <a:off x="2078038" y="773086"/>
                <a:ext cx="674688" cy="327025"/>
              </a:xfrm>
              <a:custGeom>
                <a:avLst/>
                <a:gdLst/>
                <a:ahLst/>
                <a:cxnLst>
                  <a:cxn ang="0">
                    <a:pos x="574" y="89"/>
                  </a:cxn>
                  <a:cxn ang="0">
                    <a:pos x="352" y="296"/>
                  </a:cxn>
                  <a:cxn ang="0">
                    <a:pos x="204" y="443"/>
                  </a:cxn>
                  <a:cxn ang="0">
                    <a:pos x="68" y="590"/>
                  </a:cxn>
                  <a:cxn ang="0">
                    <a:pos x="15" y="656"/>
                  </a:cxn>
                  <a:cxn ang="0">
                    <a:pos x="7" y="674"/>
                  </a:cxn>
                  <a:cxn ang="0">
                    <a:pos x="55" y="668"/>
                  </a:cxn>
                  <a:cxn ang="0">
                    <a:pos x="164" y="673"/>
                  </a:cxn>
                  <a:cxn ang="0">
                    <a:pos x="249" y="685"/>
                  </a:cxn>
                  <a:cxn ang="0">
                    <a:pos x="356" y="706"/>
                  </a:cxn>
                  <a:cxn ang="0">
                    <a:pos x="490" y="739"/>
                  </a:cxn>
                  <a:cxn ang="0">
                    <a:pos x="652" y="783"/>
                  </a:cxn>
                  <a:cxn ang="0">
                    <a:pos x="844" y="843"/>
                  </a:cxn>
                  <a:cxn ang="0">
                    <a:pos x="1023" y="908"/>
                  </a:cxn>
                  <a:cxn ang="0">
                    <a:pos x="1173" y="950"/>
                  </a:cxn>
                  <a:cxn ang="0">
                    <a:pos x="1308" y="1000"/>
                  </a:cxn>
                  <a:cxn ang="0">
                    <a:pos x="1481" y="1071"/>
                  </a:cxn>
                  <a:cxn ang="0">
                    <a:pos x="1688" y="1170"/>
                  </a:cxn>
                  <a:cxn ang="0">
                    <a:pos x="1924" y="1298"/>
                  </a:cxn>
                  <a:cxn ang="0">
                    <a:pos x="2189" y="1461"/>
                  </a:cxn>
                  <a:cxn ang="0">
                    <a:pos x="2479" y="1661"/>
                  </a:cxn>
                  <a:cxn ang="0">
                    <a:pos x="2790" y="1902"/>
                  </a:cxn>
                  <a:cxn ang="0">
                    <a:pos x="3121" y="2190"/>
                  </a:cxn>
                  <a:cxn ang="0">
                    <a:pos x="3179" y="2229"/>
                  </a:cxn>
                  <a:cxn ang="0">
                    <a:pos x="3274" y="2287"/>
                  </a:cxn>
                  <a:cxn ang="0">
                    <a:pos x="3368" y="2336"/>
                  </a:cxn>
                  <a:cxn ang="0">
                    <a:pos x="3478" y="2385"/>
                  </a:cxn>
                  <a:cxn ang="0">
                    <a:pos x="3602" y="2428"/>
                  </a:cxn>
                  <a:cxn ang="0">
                    <a:pos x="3733" y="2460"/>
                  </a:cxn>
                  <a:cxn ang="0">
                    <a:pos x="3871" y="2473"/>
                  </a:cxn>
                  <a:cxn ang="0">
                    <a:pos x="4011" y="2464"/>
                  </a:cxn>
                  <a:cxn ang="0">
                    <a:pos x="4150" y="2426"/>
                  </a:cxn>
                  <a:cxn ang="0">
                    <a:pos x="4239" y="2396"/>
                  </a:cxn>
                  <a:cxn ang="0">
                    <a:pos x="4321" y="2368"/>
                  </a:cxn>
                  <a:cxn ang="0">
                    <a:pos x="4432" y="2315"/>
                  </a:cxn>
                  <a:cxn ang="0">
                    <a:pos x="4561" y="2233"/>
                  </a:cxn>
                  <a:cxn ang="0">
                    <a:pos x="4698" y="2116"/>
                  </a:cxn>
                  <a:cxn ang="0">
                    <a:pos x="4831" y="1956"/>
                  </a:cxn>
                  <a:cxn ang="0">
                    <a:pos x="4949" y="1748"/>
                  </a:cxn>
                  <a:cxn ang="0">
                    <a:pos x="5041" y="1487"/>
                  </a:cxn>
                  <a:cxn ang="0">
                    <a:pos x="5097" y="1168"/>
                  </a:cxn>
                  <a:cxn ang="0">
                    <a:pos x="5105" y="781"/>
                  </a:cxn>
                  <a:cxn ang="0">
                    <a:pos x="5034" y="549"/>
                  </a:cxn>
                  <a:cxn ang="0">
                    <a:pos x="4921" y="403"/>
                  </a:cxn>
                  <a:cxn ang="0">
                    <a:pos x="4823" y="292"/>
                  </a:cxn>
                  <a:cxn ang="0">
                    <a:pos x="4740" y="209"/>
                  </a:cxn>
                  <a:cxn ang="0">
                    <a:pos x="4652" y="133"/>
                  </a:cxn>
                  <a:cxn ang="0">
                    <a:pos x="4561" y="68"/>
                  </a:cxn>
                  <a:cxn ang="0">
                    <a:pos x="4469" y="20"/>
                  </a:cxn>
                </a:cxnLst>
                <a:rect l="0" t="0" r="r" b="b"/>
                <a:pathLst>
                  <a:path w="5109" h="2473">
                    <a:moveTo>
                      <a:pt x="4408" y="0"/>
                    </a:moveTo>
                    <a:lnTo>
                      <a:pt x="593" y="72"/>
                    </a:lnTo>
                    <a:lnTo>
                      <a:pt x="574" y="89"/>
                    </a:lnTo>
                    <a:lnTo>
                      <a:pt x="521" y="137"/>
                    </a:lnTo>
                    <a:lnTo>
                      <a:pt x="444" y="208"/>
                    </a:lnTo>
                    <a:lnTo>
                      <a:pt x="352" y="296"/>
                    </a:lnTo>
                    <a:lnTo>
                      <a:pt x="303" y="344"/>
                    </a:lnTo>
                    <a:lnTo>
                      <a:pt x="253" y="394"/>
                    </a:lnTo>
                    <a:lnTo>
                      <a:pt x="204" y="443"/>
                    </a:lnTo>
                    <a:lnTo>
                      <a:pt x="155" y="494"/>
                    </a:lnTo>
                    <a:lnTo>
                      <a:pt x="109" y="542"/>
                    </a:lnTo>
                    <a:lnTo>
                      <a:pt x="68" y="590"/>
                    </a:lnTo>
                    <a:lnTo>
                      <a:pt x="49" y="613"/>
                    </a:lnTo>
                    <a:lnTo>
                      <a:pt x="32" y="635"/>
                    </a:lnTo>
                    <a:lnTo>
                      <a:pt x="15" y="656"/>
                    </a:lnTo>
                    <a:lnTo>
                      <a:pt x="0" y="676"/>
                    </a:lnTo>
                    <a:lnTo>
                      <a:pt x="2" y="675"/>
                    </a:lnTo>
                    <a:lnTo>
                      <a:pt x="7" y="674"/>
                    </a:lnTo>
                    <a:lnTo>
                      <a:pt x="17" y="671"/>
                    </a:lnTo>
                    <a:lnTo>
                      <a:pt x="34" y="669"/>
                    </a:lnTo>
                    <a:lnTo>
                      <a:pt x="55" y="668"/>
                    </a:lnTo>
                    <a:lnTo>
                      <a:pt x="83" y="668"/>
                    </a:lnTo>
                    <a:lnTo>
                      <a:pt x="120" y="669"/>
                    </a:lnTo>
                    <a:lnTo>
                      <a:pt x="164" y="673"/>
                    </a:lnTo>
                    <a:lnTo>
                      <a:pt x="190" y="676"/>
                    </a:lnTo>
                    <a:lnTo>
                      <a:pt x="218" y="680"/>
                    </a:lnTo>
                    <a:lnTo>
                      <a:pt x="249" y="685"/>
                    </a:lnTo>
                    <a:lnTo>
                      <a:pt x="281" y="691"/>
                    </a:lnTo>
                    <a:lnTo>
                      <a:pt x="318" y="698"/>
                    </a:lnTo>
                    <a:lnTo>
                      <a:pt x="356" y="706"/>
                    </a:lnTo>
                    <a:lnTo>
                      <a:pt x="398" y="715"/>
                    </a:lnTo>
                    <a:lnTo>
                      <a:pt x="442" y="727"/>
                    </a:lnTo>
                    <a:lnTo>
                      <a:pt x="490" y="739"/>
                    </a:lnTo>
                    <a:lnTo>
                      <a:pt x="540" y="752"/>
                    </a:lnTo>
                    <a:lnTo>
                      <a:pt x="594" y="767"/>
                    </a:lnTo>
                    <a:lnTo>
                      <a:pt x="652" y="783"/>
                    </a:lnTo>
                    <a:lnTo>
                      <a:pt x="712" y="801"/>
                    </a:lnTo>
                    <a:lnTo>
                      <a:pt x="776" y="821"/>
                    </a:lnTo>
                    <a:lnTo>
                      <a:pt x="844" y="843"/>
                    </a:lnTo>
                    <a:lnTo>
                      <a:pt x="916" y="866"/>
                    </a:lnTo>
                    <a:lnTo>
                      <a:pt x="1013" y="905"/>
                    </a:lnTo>
                    <a:lnTo>
                      <a:pt x="1023" y="908"/>
                    </a:lnTo>
                    <a:lnTo>
                      <a:pt x="1054" y="915"/>
                    </a:lnTo>
                    <a:lnTo>
                      <a:pt x="1104" y="929"/>
                    </a:lnTo>
                    <a:lnTo>
                      <a:pt x="1173" y="950"/>
                    </a:lnTo>
                    <a:lnTo>
                      <a:pt x="1214" y="964"/>
                    </a:lnTo>
                    <a:lnTo>
                      <a:pt x="1259" y="981"/>
                    </a:lnTo>
                    <a:lnTo>
                      <a:pt x="1308" y="1000"/>
                    </a:lnTo>
                    <a:lnTo>
                      <a:pt x="1362" y="1020"/>
                    </a:lnTo>
                    <a:lnTo>
                      <a:pt x="1420" y="1044"/>
                    </a:lnTo>
                    <a:lnTo>
                      <a:pt x="1481" y="1071"/>
                    </a:lnTo>
                    <a:lnTo>
                      <a:pt x="1546" y="1101"/>
                    </a:lnTo>
                    <a:lnTo>
                      <a:pt x="1616" y="1133"/>
                    </a:lnTo>
                    <a:lnTo>
                      <a:pt x="1688" y="1170"/>
                    </a:lnTo>
                    <a:lnTo>
                      <a:pt x="1763" y="1209"/>
                    </a:lnTo>
                    <a:lnTo>
                      <a:pt x="1842" y="1252"/>
                    </a:lnTo>
                    <a:lnTo>
                      <a:pt x="1924" y="1298"/>
                    </a:lnTo>
                    <a:lnTo>
                      <a:pt x="2010" y="1349"/>
                    </a:lnTo>
                    <a:lnTo>
                      <a:pt x="2098" y="1402"/>
                    </a:lnTo>
                    <a:lnTo>
                      <a:pt x="2189" y="1461"/>
                    </a:lnTo>
                    <a:lnTo>
                      <a:pt x="2283" y="1523"/>
                    </a:lnTo>
                    <a:lnTo>
                      <a:pt x="2381" y="1590"/>
                    </a:lnTo>
                    <a:lnTo>
                      <a:pt x="2479" y="1661"/>
                    </a:lnTo>
                    <a:lnTo>
                      <a:pt x="2581" y="1737"/>
                    </a:lnTo>
                    <a:lnTo>
                      <a:pt x="2685" y="1817"/>
                    </a:lnTo>
                    <a:lnTo>
                      <a:pt x="2790" y="1902"/>
                    </a:lnTo>
                    <a:lnTo>
                      <a:pt x="2899" y="1993"/>
                    </a:lnTo>
                    <a:lnTo>
                      <a:pt x="3009" y="2088"/>
                    </a:lnTo>
                    <a:lnTo>
                      <a:pt x="3121" y="2190"/>
                    </a:lnTo>
                    <a:lnTo>
                      <a:pt x="3128" y="2195"/>
                    </a:lnTo>
                    <a:lnTo>
                      <a:pt x="3147" y="2208"/>
                    </a:lnTo>
                    <a:lnTo>
                      <a:pt x="3179" y="2229"/>
                    </a:lnTo>
                    <a:lnTo>
                      <a:pt x="3221" y="2256"/>
                    </a:lnTo>
                    <a:lnTo>
                      <a:pt x="3247" y="2271"/>
                    </a:lnTo>
                    <a:lnTo>
                      <a:pt x="3274" y="2287"/>
                    </a:lnTo>
                    <a:lnTo>
                      <a:pt x="3303" y="2303"/>
                    </a:lnTo>
                    <a:lnTo>
                      <a:pt x="3335" y="2319"/>
                    </a:lnTo>
                    <a:lnTo>
                      <a:pt x="3368" y="2336"/>
                    </a:lnTo>
                    <a:lnTo>
                      <a:pt x="3403" y="2353"/>
                    </a:lnTo>
                    <a:lnTo>
                      <a:pt x="3440" y="2370"/>
                    </a:lnTo>
                    <a:lnTo>
                      <a:pt x="3478" y="2385"/>
                    </a:lnTo>
                    <a:lnTo>
                      <a:pt x="3518" y="2400"/>
                    </a:lnTo>
                    <a:lnTo>
                      <a:pt x="3559" y="2415"/>
                    </a:lnTo>
                    <a:lnTo>
                      <a:pt x="3602" y="2428"/>
                    </a:lnTo>
                    <a:lnTo>
                      <a:pt x="3644" y="2441"/>
                    </a:lnTo>
                    <a:lnTo>
                      <a:pt x="3689" y="2451"/>
                    </a:lnTo>
                    <a:lnTo>
                      <a:pt x="3733" y="2460"/>
                    </a:lnTo>
                    <a:lnTo>
                      <a:pt x="3779" y="2466"/>
                    </a:lnTo>
                    <a:lnTo>
                      <a:pt x="3825" y="2471"/>
                    </a:lnTo>
                    <a:lnTo>
                      <a:pt x="3871" y="2473"/>
                    </a:lnTo>
                    <a:lnTo>
                      <a:pt x="3918" y="2473"/>
                    </a:lnTo>
                    <a:lnTo>
                      <a:pt x="3965" y="2470"/>
                    </a:lnTo>
                    <a:lnTo>
                      <a:pt x="4011" y="2464"/>
                    </a:lnTo>
                    <a:lnTo>
                      <a:pt x="4058" y="2455"/>
                    </a:lnTo>
                    <a:lnTo>
                      <a:pt x="4103" y="2443"/>
                    </a:lnTo>
                    <a:lnTo>
                      <a:pt x="4150" y="2426"/>
                    </a:lnTo>
                    <a:lnTo>
                      <a:pt x="4194" y="2407"/>
                    </a:lnTo>
                    <a:lnTo>
                      <a:pt x="4207" y="2404"/>
                    </a:lnTo>
                    <a:lnTo>
                      <a:pt x="4239" y="2396"/>
                    </a:lnTo>
                    <a:lnTo>
                      <a:pt x="4262" y="2389"/>
                    </a:lnTo>
                    <a:lnTo>
                      <a:pt x="4290" y="2379"/>
                    </a:lnTo>
                    <a:lnTo>
                      <a:pt x="4321" y="2368"/>
                    </a:lnTo>
                    <a:lnTo>
                      <a:pt x="4355" y="2353"/>
                    </a:lnTo>
                    <a:lnTo>
                      <a:pt x="4393" y="2335"/>
                    </a:lnTo>
                    <a:lnTo>
                      <a:pt x="4432" y="2315"/>
                    </a:lnTo>
                    <a:lnTo>
                      <a:pt x="4474" y="2292"/>
                    </a:lnTo>
                    <a:lnTo>
                      <a:pt x="4517" y="2264"/>
                    </a:lnTo>
                    <a:lnTo>
                      <a:pt x="4561" y="2233"/>
                    </a:lnTo>
                    <a:lnTo>
                      <a:pt x="4606" y="2199"/>
                    </a:lnTo>
                    <a:lnTo>
                      <a:pt x="4652" y="2159"/>
                    </a:lnTo>
                    <a:lnTo>
                      <a:pt x="4698" y="2116"/>
                    </a:lnTo>
                    <a:lnTo>
                      <a:pt x="4743" y="2067"/>
                    </a:lnTo>
                    <a:lnTo>
                      <a:pt x="4787" y="2015"/>
                    </a:lnTo>
                    <a:lnTo>
                      <a:pt x="4831" y="1956"/>
                    </a:lnTo>
                    <a:lnTo>
                      <a:pt x="4872" y="1892"/>
                    </a:lnTo>
                    <a:lnTo>
                      <a:pt x="4912" y="1823"/>
                    </a:lnTo>
                    <a:lnTo>
                      <a:pt x="4949" y="1748"/>
                    </a:lnTo>
                    <a:lnTo>
                      <a:pt x="4983" y="1669"/>
                    </a:lnTo>
                    <a:lnTo>
                      <a:pt x="5014" y="1582"/>
                    </a:lnTo>
                    <a:lnTo>
                      <a:pt x="5041" y="1487"/>
                    </a:lnTo>
                    <a:lnTo>
                      <a:pt x="5064" y="1388"/>
                    </a:lnTo>
                    <a:lnTo>
                      <a:pt x="5084" y="1281"/>
                    </a:lnTo>
                    <a:lnTo>
                      <a:pt x="5097" y="1168"/>
                    </a:lnTo>
                    <a:lnTo>
                      <a:pt x="5106" y="1046"/>
                    </a:lnTo>
                    <a:lnTo>
                      <a:pt x="5109" y="918"/>
                    </a:lnTo>
                    <a:lnTo>
                      <a:pt x="5105" y="781"/>
                    </a:lnTo>
                    <a:lnTo>
                      <a:pt x="5096" y="637"/>
                    </a:lnTo>
                    <a:lnTo>
                      <a:pt x="5080" y="612"/>
                    </a:lnTo>
                    <a:lnTo>
                      <a:pt x="5034" y="549"/>
                    </a:lnTo>
                    <a:lnTo>
                      <a:pt x="5002" y="505"/>
                    </a:lnTo>
                    <a:lnTo>
                      <a:pt x="4963" y="455"/>
                    </a:lnTo>
                    <a:lnTo>
                      <a:pt x="4921" y="403"/>
                    </a:lnTo>
                    <a:lnTo>
                      <a:pt x="4873" y="347"/>
                    </a:lnTo>
                    <a:lnTo>
                      <a:pt x="4848" y="319"/>
                    </a:lnTo>
                    <a:lnTo>
                      <a:pt x="4823" y="292"/>
                    </a:lnTo>
                    <a:lnTo>
                      <a:pt x="4795" y="263"/>
                    </a:lnTo>
                    <a:lnTo>
                      <a:pt x="4768" y="236"/>
                    </a:lnTo>
                    <a:lnTo>
                      <a:pt x="4740" y="209"/>
                    </a:lnTo>
                    <a:lnTo>
                      <a:pt x="4711" y="182"/>
                    </a:lnTo>
                    <a:lnTo>
                      <a:pt x="4682" y="157"/>
                    </a:lnTo>
                    <a:lnTo>
                      <a:pt x="4652" y="133"/>
                    </a:lnTo>
                    <a:lnTo>
                      <a:pt x="4622" y="109"/>
                    </a:lnTo>
                    <a:lnTo>
                      <a:pt x="4592" y="88"/>
                    </a:lnTo>
                    <a:lnTo>
                      <a:pt x="4561" y="68"/>
                    </a:lnTo>
                    <a:lnTo>
                      <a:pt x="4530" y="50"/>
                    </a:lnTo>
                    <a:lnTo>
                      <a:pt x="4500" y="34"/>
                    </a:lnTo>
                    <a:lnTo>
                      <a:pt x="4469" y="20"/>
                    </a:lnTo>
                    <a:lnTo>
                      <a:pt x="4438" y="9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rgbClr val="ABAAA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Freeform 151"/>
              <p:cNvSpPr>
                <a:spLocks/>
              </p:cNvSpPr>
              <p:nvPr/>
            </p:nvSpPr>
            <p:spPr bwMode="auto">
              <a:xfrm>
                <a:off x="1881188" y="-327051"/>
                <a:ext cx="882650" cy="1341438"/>
              </a:xfrm>
              <a:custGeom>
                <a:avLst/>
                <a:gdLst/>
                <a:ahLst/>
                <a:cxnLst>
                  <a:cxn ang="0">
                    <a:pos x="5353" y="10009"/>
                  </a:cxn>
                  <a:cxn ang="0">
                    <a:pos x="5369" y="10002"/>
                  </a:cxn>
                  <a:cxn ang="0">
                    <a:pos x="5414" y="9979"/>
                  </a:cxn>
                  <a:cxn ang="0">
                    <a:pos x="5445" y="9962"/>
                  </a:cxn>
                  <a:cxn ang="0">
                    <a:pos x="5479" y="9939"/>
                  </a:cxn>
                  <a:cxn ang="0">
                    <a:pos x="5516" y="9911"/>
                  </a:cxn>
                  <a:cxn ang="0">
                    <a:pos x="5555" y="9877"/>
                  </a:cxn>
                  <a:cxn ang="0">
                    <a:pos x="5594" y="9837"/>
                  </a:cxn>
                  <a:cxn ang="0">
                    <a:pos x="5633" y="9790"/>
                  </a:cxn>
                  <a:cxn ang="0">
                    <a:pos x="5670" y="9737"/>
                  </a:cxn>
                  <a:cxn ang="0">
                    <a:pos x="5706" y="9677"/>
                  </a:cxn>
                  <a:cxn ang="0">
                    <a:pos x="5737" y="9609"/>
                  </a:cxn>
                  <a:cxn ang="0">
                    <a:pos x="5763" y="9533"/>
                  </a:cxn>
                  <a:cxn ang="0">
                    <a:pos x="5785" y="9449"/>
                  </a:cxn>
                  <a:cxn ang="0">
                    <a:pos x="5798" y="9356"/>
                  </a:cxn>
                  <a:cxn ang="0">
                    <a:pos x="6623" y="4292"/>
                  </a:cxn>
                  <a:cxn ang="0">
                    <a:pos x="6640" y="4214"/>
                  </a:cxn>
                  <a:cxn ang="0">
                    <a:pos x="6658" y="4112"/>
                  </a:cxn>
                  <a:cxn ang="0">
                    <a:pos x="6667" y="4029"/>
                  </a:cxn>
                  <a:cxn ang="0">
                    <a:pos x="6672" y="3937"/>
                  </a:cxn>
                  <a:cxn ang="0">
                    <a:pos x="6672" y="3838"/>
                  </a:cxn>
                  <a:cxn ang="0">
                    <a:pos x="6665" y="3733"/>
                  </a:cxn>
                  <a:cxn ang="0">
                    <a:pos x="6649" y="3626"/>
                  </a:cxn>
                  <a:cxn ang="0">
                    <a:pos x="6620" y="3517"/>
                  </a:cxn>
                  <a:cxn ang="0">
                    <a:pos x="6581" y="3411"/>
                  </a:cxn>
                  <a:cxn ang="0">
                    <a:pos x="6526" y="3308"/>
                  </a:cxn>
                  <a:cxn ang="0">
                    <a:pos x="6454" y="3212"/>
                  </a:cxn>
                  <a:cxn ang="0">
                    <a:pos x="6365" y="3125"/>
                  </a:cxn>
                  <a:cxn ang="0">
                    <a:pos x="6256" y="3048"/>
                  </a:cxn>
                  <a:cxn ang="0">
                    <a:pos x="950" y="114"/>
                  </a:cxn>
                  <a:cxn ang="0">
                    <a:pos x="927" y="105"/>
                  </a:cxn>
                  <a:cxn ang="0">
                    <a:pos x="860" y="82"/>
                  </a:cxn>
                  <a:cxn ang="0">
                    <a:pos x="759" y="53"/>
                  </a:cxn>
                  <a:cxn ang="0">
                    <a:pos x="698" y="39"/>
                  </a:cxn>
                  <a:cxn ang="0">
                    <a:pos x="631" y="25"/>
                  </a:cxn>
                  <a:cxn ang="0">
                    <a:pos x="560" y="14"/>
                  </a:cxn>
                  <a:cxn ang="0">
                    <a:pos x="484" y="6"/>
                  </a:cxn>
                  <a:cxn ang="0">
                    <a:pos x="405" y="1"/>
                  </a:cxn>
                  <a:cxn ang="0">
                    <a:pos x="324" y="1"/>
                  </a:cxn>
                  <a:cxn ang="0">
                    <a:pos x="242" y="6"/>
                  </a:cxn>
                  <a:cxn ang="0">
                    <a:pos x="160" y="18"/>
                  </a:cxn>
                  <a:cxn ang="0">
                    <a:pos x="79" y="37"/>
                  </a:cxn>
                  <a:cxn ang="0">
                    <a:pos x="0" y="64"/>
                  </a:cxn>
                  <a:cxn ang="0">
                    <a:pos x="4881" y="10145"/>
                  </a:cxn>
                </a:cxnLst>
                <a:rect l="0" t="0" r="r" b="b"/>
                <a:pathLst>
                  <a:path w="6673" h="10145">
                    <a:moveTo>
                      <a:pt x="4881" y="10145"/>
                    </a:moveTo>
                    <a:lnTo>
                      <a:pt x="5353" y="10009"/>
                    </a:lnTo>
                    <a:lnTo>
                      <a:pt x="5357" y="10008"/>
                    </a:lnTo>
                    <a:lnTo>
                      <a:pt x="5369" y="10002"/>
                    </a:lnTo>
                    <a:lnTo>
                      <a:pt x="5389" y="9994"/>
                    </a:lnTo>
                    <a:lnTo>
                      <a:pt x="5414" y="9979"/>
                    </a:lnTo>
                    <a:lnTo>
                      <a:pt x="5429" y="9971"/>
                    </a:lnTo>
                    <a:lnTo>
                      <a:pt x="5445" y="9962"/>
                    </a:lnTo>
                    <a:lnTo>
                      <a:pt x="5461" y="9951"/>
                    </a:lnTo>
                    <a:lnTo>
                      <a:pt x="5479" y="9939"/>
                    </a:lnTo>
                    <a:lnTo>
                      <a:pt x="5497" y="9926"/>
                    </a:lnTo>
                    <a:lnTo>
                      <a:pt x="5516" y="9911"/>
                    </a:lnTo>
                    <a:lnTo>
                      <a:pt x="5535" y="9895"/>
                    </a:lnTo>
                    <a:lnTo>
                      <a:pt x="5555" y="9877"/>
                    </a:lnTo>
                    <a:lnTo>
                      <a:pt x="5574" y="9858"/>
                    </a:lnTo>
                    <a:lnTo>
                      <a:pt x="5594" y="9837"/>
                    </a:lnTo>
                    <a:lnTo>
                      <a:pt x="5614" y="9815"/>
                    </a:lnTo>
                    <a:lnTo>
                      <a:pt x="5633" y="9790"/>
                    </a:lnTo>
                    <a:lnTo>
                      <a:pt x="5652" y="9765"/>
                    </a:lnTo>
                    <a:lnTo>
                      <a:pt x="5670" y="9737"/>
                    </a:lnTo>
                    <a:lnTo>
                      <a:pt x="5689" y="9708"/>
                    </a:lnTo>
                    <a:lnTo>
                      <a:pt x="5706" y="9677"/>
                    </a:lnTo>
                    <a:lnTo>
                      <a:pt x="5722" y="9644"/>
                    </a:lnTo>
                    <a:lnTo>
                      <a:pt x="5737" y="9609"/>
                    </a:lnTo>
                    <a:lnTo>
                      <a:pt x="5750" y="9572"/>
                    </a:lnTo>
                    <a:lnTo>
                      <a:pt x="5763" y="9533"/>
                    </a:lnTo>
                    <a:lnTo>
                      <a:pt x="5775" y="9492"/>
                    </a:lnTo>
                    <a:lnTo>
                      <a:pt x="5785" y="9449"/>
                    </a:lnTo>
                    <a:lnTo>
                      <a:pt x="5792" y="9404"/>
                    </a:lnTo>
                    <a:lnTo>
                      <a:pt x="5798" y="9356"/>
                    </a:lnTo>
                    <a:lnTo>
                      <a:pt x="6620" y="4303"/>
                    </a:lnTo>
                    <a:lnTo>
                      <a:pt x="6623" y="4292"/>
                    </a:lnTo>
                    <a:lnTo>
                      <a:pt x="6630" y="4261"/>
                    </a:lnTo>
                    <a:lnTo>
                      <a:pt x="6640" y="4214"/>
                    </a:lnTo>
                    <a:lnTo>
                      <a:pt x="6653" y="4150"/>
                    </a:lnTo>
                    <a:lnTo>
                      <a:pt x="6658" y="4112"/>
                    </a:lnTo>
                    <a:lnTo>
                      <a:pt x="6663" y="4073"/>
                    </a:lnTo>
                    <a:lnTo>
                      <a:pt x="6667" y="4029"/>
                    </a:lnTo>
                    <a:lnTo>
                      <a:pt x="6670" y="3985"/>
                    </a:lnTo>
                    <a:lnTo>
                      <a:pt x="6672" y="3937"/>
                    </a:lnTo>
                    <a:lnTo>
                      <a:pt x="6673" y="3889"/>
                    </a:lnTo>
                    <a:lnTo>
                      <a:pt x="6672" y="3838"/>
                    </a:lnTo>
                    <a:lnTo>
                      <a:pt x="6670" y="3786"/>
                    </a:lnTo>
                    <a:lnTo>
                      <a:pt x="6665" y="3733"/>
                    </a:lnTo>
                    <a:lnTo>
                      <a:pt x="6658" y="3679"/>
                    </a:lnTo>
                    <a:lnTo>
                      <a:pt x="6649" y="3626"/>
                    </a:lnTo>
                    <a:lnTo>
                      <a:pt x="6636" y="3571"/>
                    </a:lnTo>
                    <a:lnTo>
                      <a:pt x="6620" y="3517"/>
                    </a:lnTo>
                    <a:lnTo>
                      <a:pt x="6602" y="3464"/>
                    </a:lnTo>
                    <a:lnTo>
                      <a:pt x="6581" y="3411"/>
                    </a:lnTo>
                    <a:lnTo>
                      <a:pt x="6556" y="3359"/>
                    </a:lnTo>
                    <a:lnTo>
                      <a:pt x="6526" y="3308"/>
                    </a:lnTo>
                    <a:lnTo>
                      <a:pt x="6493" y="3259"/>
                    </a:lnTo>
                    <a:lnTo>
                      <a:pt x="6454" y="3212"/>
                    </a:lnTo>
                    <a:lnTo>
                      <a:pt x="6412" y="3167"/>
                    </a:lnTo>
                    <a:lnTo>
                      <a:pt x="6365" y="3125"/>
                    </a:lnTo>
                    <a:lnTo>
                      <a:pt x="6313" y="3084"/>
                    </a:lnTo>
                    <a:lnTo>
                      <a:pt x="6256" y="3048"/>
                    </a:lnTo>
                    <a:lnTo>
                      <a:pt x="6192" y="3014"/>
                    </a:lnTo>
                    <a:lnTo>
                      <a:pt x="950" y="114"/>
                    </a:lnTo>
                    <a:lnTo>
                      <a:pt x="944" y="111"/>
                    </a:lnTo>
                    <a:lnTo>
                      <a:pt x="927" y="105"/>
                    </a:lnTo>
                    <a:lnTo>
                      <a:pt x="898" y="95"/>
                    </a:lnTo>
                    <a:lnTo>
                      <a:pt x="860" y="82"/>
                    </a:lnTo>
                    <a:lnTo>
                      <a:pt x="814" y="68"/>
                    </a:lnTo>
                    <a:lnTo>
                      <a:pt x="759" y="53"/>
                    </a:lnTo>
                    <a:lnTo>
                      <a:pt x="730" y="46"/>
                    </a:lnTo>
                    <a:lnTo>
                      <a:pt x="698" y="39"/>
                    </a:lnTo>
                    <a:lnTo>
                      <a:pt x="665" y="32"/>
                    </a:lnTo>
                    <a:lnTo>
                      <a:pt x="631" y="25"/>
                    </a:lnTo>
                    <a:lnTo>
                      <a:pt x="596" y="19"/>
                    </a:lnTo>
                    <a:lnTo>
                      <a:pt x="560" y="14"/>
                    </a:lnTo>
                    <a:lnTo>
                      <a:pt x="522" y="10"/>
                    </a:lnTo>
                    <a:lnTo>
                      <a:pt x="484" y="6"/>
                    </a:lnTo>
                    <a:lnTo>
                      <a:pt x="444" y="3"/>
                    </a:lnTo>
                    <a:lnTo>
                      <a:pt x="405" y="1"/>
                    </a:lnTo>
                    <a:lnTo>
                      <a:pt x="364" y="0"/>
                    </a:lnTo>
                    <a:lnTo>
                      <a:pt x="324" y="1"/>
                    </a:lnTo>
                    <a:lnTo>
                      <a:pt x="283" y="3"/>
                    </a:lnTo>
                    <a:lnTo>
                      <a:pt x="242" y="6"/>
                    </a:lnTo>
                    <a:lnTo>
                      <a:pt x="201" y="11"/>
                    </a:lnTo>
                    <a:lnTo>
                      <a:pt x="160" y="18"/>
                    </a:lnTo>
                    <a:lnTo>
                      <a:pt x="120" y="26"/>
                    </a:lnTo>
                    <a:lnTo>
                      <a:pt x="79" y="37"/>
                    </a:lnTo>
                    <a:lnTo>
                      <a:pt x="40" y="49"/>
                    </a:lnTo>
                    <a:lnTo>
                      <a:pt x="0" y="64"/>
                    </a:lnTo>
                    <a:lnTo>
                      <a:pt x="4870" y="10091"/>
                    </a:lnTo>
                    <a:lnTo>
                      <a:pt x="4881" y="10145"/>
                    </a:lnTo>
                    <a:close/>
                  </a:path>
                </a:pathLst>
              </a:custGeom>
              <a:solidFill>
                <a:srgbClr val="B9B9B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Freeform 152"/>
              <p:cNvSpPr>
                <a:spLocks/>
              </p:cNvSpPr>
              <p:nvPr/>
            </p:nvSpPr>
            <p:spPr bwMode="auto">
              <a:xfrm>
                <a:off x="1676400" y="-320701"/>
                <a:ext cx="1060450" cy="1335088"/>
              </a:xfrm>
              <a:custGeom>
                <a:avLst/>
                <a:gdLst/>
                <a:ahLst/>
                <a:cxnLst>
                  <a:cxn ang="0">
                    <a:pos x="7448" y="3054"/>
                  </a:cxn>
                  <a:cxn ang="0">
                    <a:pos x="7480" y="3065"/>
                  </a:cxn>
                  <a:cxn ang="0">
                    <a:pos x="7517" y="3080"/>
                  </a:cxn>
                  <a:cxn ang="0">
                    <a:pos x="7562" y="3102"/>
                  </a:cxn>
                  <a:cxn ang="0">
                    <a:pos x="7617" y="3133"/>
                  </a:cxn>
                  <a:cxn ang="0">
                    <a:pos x="7676" y="3171"/>
                  </a:cxn>
                  <a:cxn ang="0">
                    <a:pos x="7737" y="3220"/>
                  </a:cxn>
                  <a:cxn ang="0">
                    <a:pos x="7798" y="3277"/>
                  </a:cxn>
                  <a:cxn ang="0">
                    <a:pos x="7857" y="3346"/>
                  </a:cxn>
                  <a:cxn ang="0">
                    <a:pos x="7910" y="3427"/>
                  </a:cxn>
                  <a:cxn ang="0">
                    <a:pos x="7955" y="3519"/>
                  </a:cxn>
                  <a:cxn ang="0">
                    <a:pos x="7990" y="3624"/>
                  </a:cxn>
                  <a:cxn ang="0">
                    <a:pos x="8011" y="3743"/>
                  </a:cxn>
                  <a:cxn ang="0">
                    <a:pos x="8018" y="3875"/>
                  </a:cxn>
                  <a:cxn ang="0">
                    <a:pos x="8006" y="4022"/>
                  </a:cxn>
                  <a:cxn ang="0">
                    <a:pos x="7974" y="4185"/>
                  </a:cxn>
                  <a:cxn ang="0">
                    <a:pos x="7126" y="9384"/>
                  </a:cxn>
                  <a:cxn ang="0">
                    <a:pos x="7110" y="9436"/>
                  </a:cxn>
                  <a:cxn ang="0">
                    <a:pos x="7090" y="9488"/>
                  </a:cxn>
                  <a:cxn ang="0">
                    <a:pos x="7060" y="9552"/>
                  </a:cxn>
                  <a:cxn ang="0">
                    <a:pos x="7023" y="9624"/>
                  </a:cxn>
                  <a:cxn ang="0">
                    <a:pos x="6977" y="9701"/>
                  </a:cxn>
                  <a:cxn ang="0">
                    <a:pos x="6919" y="9779"/>
                  </a:cxn>
                  <a:cxn ang="0">
                    <a:pos x="6850" y="9855"/>
                  </a:cxn>
                  <a:cxn ang="0">
                    <a:pos x="6770" y="9926"/>
                  </a:cxn>
                  <a:cxn ang="0">
                    <a:pos x="6678" y="9989"/>
                  </a:cxn>
                  <a:cxn ang="0">
                    <a:pos x="6573" y="10041"/>
                  </a:cxn>
                  <a:cxn ang="0">
                    <a:pos x="6453" y="10078"/>
                  </a:cxn>
                  <a:cxn ang="0">
                    <a:pos x="6319" y="10097"/>
                  </a:cxn>
                  <a:cxn ang="0">
                    <a:pos x="6170" y="10094"/>
                  </a:cxn>
                  <a:cxn ang="0">
                    <a:pos x="6005" y="10068"/>
                  </a:cxn>
                  <a:cxn ang="0">
                    <a:pos x="501" y="6589"/>
                  </a:cxn>
                  <a:cxn ang="0">
                    <a:pos x="474" y="6574"/>
                  </a:cxn>
                  <a:cxn ang="0">
                    <a:pos x="403" y="6527"/>
                  </a:cxn>
                  <a:cxn ang="0">
                    <a:pos x="356" y="6493"/>
                  </a:cxn>
                  <a:cxn ang="0">
                    <a:pos x="305" y="6451"/>
                  </a:cxn>
                  <a:cxn ang="0">
                    <a:pos x="252" y="6402"/>
                  </a:cxn>
                  <a:cxn ang="0">
                    <a:pos x="199" y="6344"/>
                  </a:cxn>
                  <a:cxn ang="0">
                    <a:pos x="148" y="6280"/>
                  </a:cxn>
                  <a:cxn ang="0">
                    <a:pos x="101" y="6209"/>
                  </a:cxn>
                  <a:cxn ang="0">
                    <a:pos x="61" y="6130"/>
                  </a:cxn>
                  <a:cxn ang="0">
                    <a:pos x="30" y="6044"/>
                  </a:cxn>
                  <a:cxn ang="0">
                    <a:pos x="8" y="5952"/>
                  </a:cxn>
                  <a:cxn ang="0">
                    <a:pos x="0" y="5852"/>
                  </a:cxn>
                  <a:cxn ang="0">
                    <a:pos x="7" y="5746"/>
                  </a:cxn>
                  <a:cxn ang="0">
                    <a:pos x="33" y="5633"/>
                  </a:cxn>
                  <a:cxn ang="0">
                    <a:pos x="848" y="637"/>
                  </a:cxn>
                  <a:cxn ang="0">
                    <a:pos x="863" y="587"/>
                  </a:cxn>
                  <a:cxn ang="0">
                    <a:pos x="882" y="536"/>
                  </a:cxn>
                  <a:cxn ang="0">
                    <a:pos x="910" y="476"/>
                  </a:cxn>
                  <a:cxn ang="0">
                    <a:pos x="946" y="408"/>
                  </a:cxn>
                  <a:cxn ang="0">
                    <a:pos x="993" y="336"/>
                  </a:cxn>
                  <a:cxn ang="0">
                    <a:pos x="1050" y="263"/>
                  </a:cxn>
                  <a:cxn ang="0">
                    <a:pos x="1120" y="193"/>
                  </a:cxn>
                  <a:cxn ang="0">
                    <a:pos x="1202" y="130"/>
                  </a:cxn>
                  <a:cxn ang="0">
                    <a:pos x="1298" y="75"/>
                  </a:cxn>
                  <a:cxn ang="0">
                    <a:pos x="1410" y="34"/>
                  </a:cxn>
                  <a:cxn ang="0">
                    <a:pos x="1537" y="7"/>
                  </a:cxn>
                  <a:cxn ang="0">
                    <a:pos x="1681" y="0"/>
                  </a:cxn>
                  <a:cxn ang="0">
                    <a:pos x="1842" y="15"/>
                  </a:cxn>
                  <a:cxn ang="0">
                    <a:pos x="2023" y="57"/>
                  </a:cxn>
                </a:cxnLst>
                <a:rect l="0" t="0" r="r" b="b"/>
                <a:pathLst>
                  <a:path w="8018" h="10098">
                    <a:moveTo>
                      <a:pt x="2120" y="88"/>
                    </a:moveTo>
                    <a:lnTo>
                      <a:pt x="7448" y="3054"/>
                    </a:lnTo>
                    <a:lnTo>
                      <a:pt x="7456" y="3057"/>
                    </a:lnTo>
                    <a:lnTo>
                      <a:pt x="7480" y="3065"/>
                    </a:lnTo>
                    <a:lnTo>
                      <a:pt x="7496" y="3072"/>
                    </a:lnTo>
                    <a:lnTo>
                      <a:pt x="7517" y="3080"/>
                    </a:lnTo>
                    <a:lnTo>
                      <a:pt x="7538" y="3090"/>
                    </a:lnTo>
                    <a:lnTo>
                      <a:pt x="7562" y="3102"/>
                    </a:lnTo>
                    <a:lnTo>
                      <a:pt x="7589" y="3116"/>
                    </a:lnTo>
                    <a:lnTo>
                      <a:pt x="7617" y="3133"/>
                    </a:lnTo>
                    <a:lnTo>
                      <a:pt x="7646" y="3151"/>
                    </a:lnTo>
                    <a:lnTo>
                      <a:pt x="7676" y="3171"/>
                    </a:lnTo>
                    <a:lnTo>
                      <a:pt x="7706" y="3194"/>
                    </a:lnTo>
                    <a:lnTo>
                      <a:pt x="7737" y="3220"/>
                    </a:lnTo>
                    <a:lnTo>
                      <a:pt x="7768" y="3247"/>
                    </a:lnTo>
                    <a:lnTo>
                      <a:pt x="7798" y="3277"/>
                    </a:lnTo>
                    <a:lnTo>
                      <a:pt x="7828" y="3311"/>
                    </a:lnTo>
                    <a:lnTo>
                      <a:pt x="7857" y="3346"/>
                    </a:lnTo>
                    <a:lnTo>
                      <a:pt x="7884" y="3385"/>
                    </a:lnTo>
                    <a:lnTo>
                      <a:pt x="7910" y="3427"/>
                    </a:lnTo>
                    <a:lnTo>
                      <a:pt x="7934" y="3471"/>
                    </a:lnTo>
                    <a:lnTo>
                      <a:pt x="7955" y="3519"/>
                    </a:lnTo>
                    <a:lnTo>
                      <a:pt x="7974" y="3570"/>
                    </a:lnTo>
                    <a:lnTo>
                      <a:pt x="7990" y="3624"/>
                    </a:lnTo>
                    <a:lnTo>
                      <a:pt x="8002" y="3681"/>
                    </a:lnTo>
                    <a:lnTo>
                      <a:pt x="8011" y="3743"/>
                    </a:lnTo>
                    <a:lnTo>
                      <a:pt x="8017" y="3806"/>
                    </a:lnTo>
                    <a:lnTo>
                      <a:pt x="8018" y="3875"/>
                    </a:lnTo>
                    <a:lnTo>
                      <a:pt x="8014" y="3947"/>
                    </a:lnTo>
                    <a:lnTo>
                      <a:pt x="8006" y="4022"/>
                    </a:lnTo>
                    <a:lnTo>
                      <a:pt x="7993" y="4102"/>
                    </a:lnTo>
                    <a:lnTo>
                      <a:pt x="7974" y="4185"/>
                    </a:lnTo>
                    <a:lnTo>
                      <a:pt x="7129" y="9373"/>
                    </a:lnTo>
                    <a:lnTo>
                      <a:pt x="7126" y="9384"/>
                    </a:lnTo>
                    <a:lnTo>
                      <a:pt x="7117" y="9414"/>
                    </a:lnTo>
                    <a:lnTo>
                      <a:pt x="7110" y="9436"/>
                    </a:lnTo>
                    <a:lnTo>
                      <a:pt x="7101" y="9460"/>
                    </a:lnTo>
                    <a:lnTo>
                      <a:pt x="7090" y="9488"/>
                    </a:lnTo>
                    <a:lnTo>
                      <a:pt x="7076" y="9519"/>
                    </a:lnTo>
                    <a:lnTo>
                      <a:pt x="7060" y="9552"/>
                    </a:lnTo>
                    <a:lnTo>
                      <a:pt x="7043" y="9588"/>
                    </a:lnTo>
                    <a:lnTo>
                      <a:pt x="7023" y="9624"/>
                    </a:lnTo>
                    <a:lnTo>
                      <a:pt x="7001" y="9662"/>
                    </a:lnTo>
                    <a:lnTo>
                      <a:pt x="6977" y="9701"/>
                    </a:lnTo>
                    <a:lnTo>
                      <a:pt x="6949" y="9739"/>
                    </a:lnTo>
                    <a:lnTo>
                      <a:pt x="6919" y="9779"/>
                    </a:lnTo>
                    <a:lnTo>
                      <a:pt x="6886" y="9817"/>
                    </a:lnTo>
                    <a:lnTo>
                      <a:pt x="6850" y="9855"/>
                    </a:lnTo>
                    <a:lnTo>
                      <a:pt x="6812" y="9892"/>
                    </a:lnTo>
                    <a:lnTo>
                      <a:pt x="6770" y="9926"/>
                    </a:lnTo>
                    <a:lnTo>
                      <a:pt x="6726" y="9959"/>
                    </a:lnTo>
                    <a:lnTo>
                      <a:pt x="6678" y="9989"/>
                    </a:lnTo>
                    <a:lnTo>
                      <a:pt x="6626" y="10016"/>
                    </a:lnTo>
                    <a:lnTo>
                      <a:pt x="6573" y="10041"/>
                    </a:lnTo>
                    <a:lnTo>
                      <a:pt x="6514" y="10062"/>
                    </a:lnTo>
                    <a:lnTo>
                      <a:pt x="6453" y="10078"/>
                    </a:lnTo>
                    <a:lnTo>
                      <a:pt x="6388" y="10090"/>
                    </a:lnTo>
                    <a:lnTo>
                      <a:pt x="6319" y="10097"/>
                    </a:lnTo>
                    <a:lnTo>
                      <a:pt x="6247" y="10098"/>
                    </a:lnTo>
                    <a:lnTo>
                      <a:pt x="6170" y="10094"/>
                    </a:lnTo>
                    <a:lnTo>
                      <a:pt x="6090" y="10084"/>
                    </a:lnTo>
                    <a:lnTo>
                      <a:pt x="6005" y="10068"/>
                    </a:lnTo>
                    <a:lnTo>
                      <a:pt x="5917" y="10045"/>
                    </a:lnTo>
                    <a:lnTo>
                      <a:pt x="501" y="6589"/>
                    </a:lnTo>
                    <a:lnTo>
                      <a:pt x="494" y="6586"/>
                    </a:lnTo>
                    <a:lnTo>
                      <a:pt x="474" y="6574"/>
                    </a:lnTo>
                    <a:lnTo>
                      <a:pt x="442" y="6554"/>
                    </a:lnTo>
                    <a:lnTo>
                      <a:pt x="403" y="6527"/>
                    </a:lnTo>
                    <a:lnTo>
                      <a:pt x="380" y="6511"/>
                    </a:lnTo>
                    <a:lnTo>
                      <a:pt x="356" y="6493"/>
                    </a:lnTo>
                    <a:lnTo>
                      <a:pt x="331" y="6472"/>
                    </a:lnTo>
                    <a:lnTo>
                      <a:pt x="305" y="6451"/>
                    </a:lnTo>
                    <a:lnTo>
                      <a:pt x="278" y="6427"/>
                    </a:lnTo>
                    <a:lnTo>
                      <a:pt x="252" y="6402"/>
                    </a:lnTo>
                    <a:lnTo>
                      <a:pt x="225" y="6373"/>
                    </a:lnTo>
                    <a:lnTo>
                      <a:pt x="199" y="6344"/>
                    </a:lnTo>
                    <a:lnTo>
                      <a:pt x="173" y="6313"/>
                    </a:lnTo>
                    <a:lnTo>
                      <a:pt x="148" y="6280"/>
                    </a:lnTo>
                    <a:lnTo>
                      <a:pt x="124" y="6246"/>
                    </a:lnTo>
                    <a:lnTo>
                      <a:pt x="101" y="6209"/>
                    </a:lnTo>
                    <a:lnTo>
                      <a:pt x="80" y="6171"/>
                    </a:lnTo>
                    <a:lnTo>
                      <a:pt x="61" y="6130"/>
                    </a:lnTo>
                    <a:lnTo>
                      <a:pt x="44" y="6089"/>
                    </a:lnTo>
                    <a:lnTo>
                      <a:pt x="30" y="6044"/>
                    </a:lnTo>
                    <a:lnTo>
                      <a:pt x="17" y="6000"/>
                    </a:lnTo>
                    <a:lnTo>
                      <a:pt x="8" y="5952"/>
                    </a:lnTo>
                    <a:lnTo>
                      <a:pt x="2" y="5904"/>
                    </a:lnTo>
                    <a:lnTo>
                      <a:pt x="0" y="5852"/>
                    </a:lnTo>
                    <a:lnTo>
                      <a:pt x="2" y="5801"/>
                    </a:lnTo>
                    <a:lnTo>
                      <a:pt x="7" y="5746"/>
                    </a:lnTo>
                    <a:lnTo>
                      <a:pt x="17" y="5690"/>
                    </a:lnTo>
                    <a:lnTo>
                      <a:pt x="33" y="5633"/>
                    </a:lnTo>
                    <a:lnTo>
                      <a:pt x="846" y="647"/>
                    </a:lnTo>
                    <a:lnTo>
                      <a:pt x="848" y="637"/>
                    </a:lnTo>
                    <a:lnTo>
                      <a:pt x="857" y="607"/>
                    </a:lnTo>
                    <a:lnTo>
                      <a:pt x="863" y="587"/>
                    </a:lnTo>
                    <a:lnTo>
                      <a:pt x="872" y="564"/>
                    </a:lnTo>
                    <a:lnTo>
                      <a:pt x="882" y="536"/>
                    </a:lnTo>
                    <a:lnTo>
                      <a:pt x="895" y="507"/>
                    </a:lnTo>
                    <a:lnTo>
                      <a:pt x="910" y="476"/>
                    </a:lnTo>
                    <a:lnTo>
                      <a:pt x="927" y="442"/>
                    </a:lnTo>
                    <a:lnTo>
                      <a:pt x="946" y="408"/>
                    </a:lnTo>
                    <a:lnTo>
                      <a:pt x="968" y="371"/>
                    </a:lnTo>
                    <a:lnTo>
                      <a:pt x="993" y="336"/>
                    </a:lnTo>
                    <a:lnTo>
                      <a:pt x="1020" y="300"/>
                    </a:lnTo>
                    <a:lnTo>
                      <a:pt x="1050" y="263"/>
                    </a:lnTo>
                    <a:lnTo>
                      <a:pt x="1084" y="228"/>
                    </a:lnTo>
                    <a:lnTo>
                      <a:pt x="1120" y="193"/>
                    </a:lnTo>
                    <a:lnTo>
                      <a:pt x="1160" y="161"/>
                    </a:lnTo>
                    <a:lnTo>
                      <a:pt x="1202" y="130"/>
                    </a:lnTo>
                    <a:lnTo>
                      <a:pt x="1249" y="101"/>
                    </a:lnTo>
                    <a:lnTo>
                      <a:pt x="1298" y="75"/>
                    </a:lnTo>
                    <a:lnTo>
                      <a:pt x="1352" y="53"/>
                    </a:lnTo>
                    <a:lnTo>
                      <a:pt x="1410" y="34"/>
                    </a:lnTo>
                    <a:lnTo>
                      <a:pt x="1471" y="18"/>
                    </a:lnTo>
                    <a:lnTo>
                      <a:pt x="1537" y="7"/>
                    </a:lnTo>
                    <a:lnTo>
                      <a:pt x="1607" y="1"/>
                    </a:lnTo>
                    <a:lnTo>
                      <a:pt x="1681" y="0"/>
                    </a:lnTo>
                    <a:lnTo>
                      <a:pt x="1760" y="5"/>
                    </a:lnTo>
                    <a:lnTo>
                      <a:pt x="1842" y="15"/>
                    </a:lnTo>
                    <a:lnTo>
                      <a:pt x="1929" y="33"/>
                    </a:lnTo>
                    <a:lnTo>
                      <a:pt x="2023" y="57"/>
                    </a:lnTo>
                    <a:lnTo>
                      <a:pt x="2120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Freeform 153"/>
              <p:cNvSpPr>
                <a:spLocks/>
              </p:cNvSpPr>
              <p:nvPr/>
            </p:nvSpPr>
            <p:spPr bwMode="auto">
              <a:xfrm>
                <a:off x="1727200" y="-263551"/>
                <a:ext cx="947738" cy="1208088"/>
              </a:xfrm>
              <a:custGeom>
                <a:avLst/>
                <a:gdLst/>
                <a:ahLst/>
                <a:cxnLst>
                  <a:cxn ang="0">
                    <a:pos x="6652" y="2852"/>
                  </a:cxn>
                  <a:cxn ang="0">
                    <a:pos x="6681" y="2862"/>
                  </a:cxn>
                  <a:cxn ang="0">
                    <a:pos x="6713" y="2876"/>
                  </a:cxn>
                  <a:cxn ang="0">
                    <a:pos x="6754" y="2896"/>
                  </a:cxn>
                  <a:cxn ang="0">
                    <a:pos x="6802" y="2922"/>
                  </a:cxn>
                  <a:cxn ang="0">
                    <a:pos x="6854" y="2956"/>
                  </a:cxn>
                  <a:cxn ang="0">
                    <a:pos x="6908" y="2999"/>
                  </a:cxn>
                  <a:cxn ang="0">
                    <a:pos x="6962" y="3051"/>
                  </a:cxn>
                  <a:cxn ang="0">
                    <a:pos x="7013" y="3111"/>
                  </a:cxn>
                  <a:cxn ang="0">
                    <a:pos x="7061" y="3182"/>
                  </a:cxn>
                  <a:cxn ang="0">
                    <a:pos x="7100" y="3263"/>
                  </a:cxn>
                  <a:cxn ang="0">
                    <a:pos x="7132" y="3356"/>
                  </a:cxn>
                  <a:cxn ang="0">
                    <a:pos x="7151" y="3460"/>
                  </a:cxn>
                  <a:cxn ang="0">
                    <a:pos x="7156" y="3578"/>
                  </a:cxn>
                  <a:cxn ang="0">
                    <a:pos x="7146" y="3708"/>
                  </a:cxn>
                  <a:cxn ang="0">
                    <a:pos x="7118" y="3852"/>
                  </a:cxn>
                  <a:cxn ang="0">
                    <a:pos x="6351" y="8560"/>
                  </a:cxn>
                  <a:cxn ang="0">
                    <a:pos x="6342" y="8600"/>
                  </a:cxn>
                  <a:cxn ang="0">
                    <a:pos x="6330" y="8643"/>
                  </a:cxn>
                  <a:cxn ang="0">
                    <a:pos x="6311" y="8694"/>
                  </a:cxn>
                  <a:cxn ang="0">
                    <a:pos x="6287" y="8752"/>
                  </a:cxn>
                  <a:cxn ang="0">
                    <a:pos x="6256" y="8813"/>
                  </a:cxn>
                  <a:cxn ang="0">
                    <a:pos x="6216" y="8875"/>
                  </a:cxn>
                  <a:cxn ang="0">
                    <a:pos x="6169" y="8937"/>
                  </a:cxn>
                  <a:cxn ang="0">
                    <a:pos x="6112" y="8995"/>
                  </a:cxn>
                  <a:cxn ang="0">
                    <a:pos x="6044" y="9045"/>
                  </a:cxn>
                  <a:cxn ang="0">
                    <a:pos x="5966" y="9087"/>
                  </a:cxn>
                  <a:cxn ang="0">
                    <a:pos x="5877" y="9118"/>
                  </a:cxn>
                  <a:cxn ang="0">
                    <a:pos x="5775" y="9134"/>
                  </a:cxn>
                  <a:cxn ang="0">
                    <a:pos x="5660" y="9133"/>
                  </a:cxn>
                  <a:cxn ang="0">
                    <a:pos x="5531" y="9114"/>
                  </a:cxn>
                  <a:cxn ang="0">
                    <a:pos x="443" y="5939"/>
                  </a:cxn>
                  <a:cxn ang="0">
                    <a:pos x="419" y="5926"/>
                  </a:cxn>
                  <a:cxn ang="0">
                    <a:pos x="356" y="5885"/>
                  </a:cxn>
                  <a:cxn ang="0">
                    <a:pos x="314" y="5854"/>
                  </a:cxn>
                  <a:cxn ang="0">
                    <a:pos x="270" y="5817"/>
                  </a:cxn>
                  <a:cxn ang="0">
                    <a:pos x="222" y="5773"/>
                  </a:cxn>
                  <a:cxn ang="0">
                    <a:pos x="176" y="5723"/>
                  </a:cxn>
                  <a:cxn ang="0">
                    <a:pos x="130" y="5666"/>
                  </a:cxn>
                  <a:cxn ang="0">
                    <a:pos x="89" y="5603"/>
                  </a:cxn>
                  <a:cxn ang="0">
                    <a:pos x="53" y="5534"/>
                  </a:cxn>
                  <a:cxn ang="0">
                    <a:pos x="26" y="5459"/>
                  </a:cxn>
                  <a:cxn ang="0">
                    <a:pos x="7" y="5377"/>
                  </a:cxn>
                  <a:cxn ang="0">
                    <a:pos x="0" y="5289"/>
                  </a:cxn>
                  <a:cxn ang="0">
                    <a:pos x="7" y="5194"/>
                  </a:cxn>
                  <a:cxn ang="0">
                    <a:pos x="28" y="5094"/>
                  </a:cxn>
                  <a:cxn ang="0">
                    <a:pos x="748" y="679"/>
                  </a:cxn>
                  <a:cxn ang="0">
                    <a:pos x="754" y="626"/>
                  </a:cxn>
                  <a:cxn ang="0">
                    <a:pos x="764" y="574"/>
                  </a:cxn>
                  <a:cxn ang="0">
                    <a:pos x="779" y="509"/>
                  </a:cxn>
                  <a:cxn ang="0">
                    <a:pos x="799" y="437"/>
                  </a:cxn>
                  <a:cxn ang="0">
                    <a:pos x="828" y="361"/>
                  </a:cxn>
                  <a:cxn ang="0">
                    <a:pos x="865" y="284"/>
                  </a:cxn>
                  <a:cxn ang="0">
                    <a:pos x="912" y="211"/>
                  </a:cxn>
                  <a:cxn ang="0">
                    <a:pos x="970" y="143"/>
                  </a:cxn>
                  <a:cxn ang="0">
                    <a:pos x="1040" y="84"/>
                  </a:cxn>
                  <a:cxn ang="0">
                    <a:pos x="1122" y="39"/>
                  </a:cxn>
                  <a:cxn ang="0">
                    <a:pos x="1219" y="10"/>
                  </a:cxn>
                  <a:cxn ang="0">
                    <a:pos x="1331" y="0"/>
                  </a:cxn>
                  <a:cxn ang="0">
                    <a:pos x="1460" y="14"/>
                  </a:cxn>
                  <a:cxn ang="0">
                    <a:pos x="1605" y="55"/>
                  </a:cxn>
                </a:cxnLst>
                <a:rect l="0" t="0" r="r" b="b"/>
                <a:pathLst>
                  <a:path w="7156" h="9136">
                    <a:moveTo>
                      <a:pt x="1685" y="86"/>
                    </a:moveTo>
                    <a:lnTo>
                      <a:pt x="6652" y="2852"/>
                    </a:lnTo>
                    <a:lnTo>
                      <a:pt x="6660" y="2855"/>
                    </a:lnTo>
                    <a:lnTo>
                      <a:pt x="6681" y="2862"/>
                    </a:lnTo>
                    <a:lnTo>
                      <a:pt x="6696" y="2868"/>
                    </a:lnTo>
                    <a:lnTo>
                      <a:pt x="6713" y="2876"/>
                    </a:lnTo>
                    <a:lnTo>
                      <a:pt x="6732" y="2885"/>
                    </a:lnTo>
                    <a:lnTo>
                      <a:pt x="6754" y="2896"/>
                    </a:lnTo>
                    <a:lnTo>
                      <a:pt x="6778" y="2908"/>
                    </a:lnTo>
                    <a:lnTo>
                      <a:pt x="6802" y="2922"/>
                    </a:lnTo>
                    <a:lnTo>
                      <a:pt x="6827" y="2938"/>
                    </a:lnTo>
                    <a:lnTo>
                      <a:pt x="6854" y="2956"/>
                    </a:lnTo>
                    <a:lnTo>
                      <a:pt x="6881" y="2977"/>
                    </a:lnTo>
                    <a:lnTo>
                      <a:pt x="6908" y="2999"/>
                    </a:lnTo>
                    <a:lnTo>
                      <a:pt x="6936" y="3023"/>
                    </a:lnTo>
                    <a:lnTo>
                      <a:pt x="6962" y="3051"/>
                    </a:lnTo>
                    <a:lnTo>
                      <a:pt x="6988" y="3080"/>
                    </a:lnTo>
                    <a:lnTo>
                      <a:pt x="7013" y="3111"/>
                    </a:lnTo>
                    <a:lnTo>
                      <a:pt x="7038" y="3146"/>
                    </a:lnTo>
                    <a:lnTo>
                      <a:pt x="7061" y="3182"/>
                    </a:lnTo>
                    <a:lnTo>
                      <a:pt x="7082" y="3222"/>
                    </a:lnTo>
                    <a:lnTo>
                      <a:pt x="7100" y="3263"/>
                    </a:lnTo>
                    <a:lnTo>
                      <a:pt x="7118" y="3309"/>
                    </a:lnTo>
                    <a:lnTo>
                      <a:pt x="7132" y="3356"/>
                    </a:lnTo>
                    <a:lnTo>
                      <a:pt x="7143" y="3407"/>
                    </a:lnTo>
                    <a:lnTo>
                      <a:pt x="7151" y="3460"/>
                    </a:lnTo>
                    <a:lnTo>
                      <a:pt x="7156" y="3518"/>
                    </a:lnTo>
                    <a:lnTo>
                      <a:pt x="7156" y="3578"/>
                    </a:lnTo>
                    <a:lnTo>
                      <a:pt x="7153" y="3641"/>
                    </a:lnTo>
                    <a:lnTo>
                      <a:pt x="7146" y="3708"/>
                    </a:lnTo>
                    <a:lnTo>
                      <a:pt x="7134" y="3778"/>
                    </a:lnTo>
                    <a:lnTo>
                      <a:pt x="7118" y="3852"/>
                    </a:lnTo>
                    <a:lnTo>
                      <a:pt x="6353" y="8551"/>
                    </a:lnTo>
                    <a:lnTo>
                      <a:pt x="6351" y="8560"/>
                    </a:lnTo>
                    <a:lnTo>
                      <a:pt x="6346" y="8584"/>
                    </a:lnTo>
                    <a:lnTo>
                      <a:pt x="6342" y="8600"/>
                    </a:lnTo>
                    <a:lnTo>
                      <a:pt x="6336" y="8620"/>
                    </a:lnTo>
                    <a:lnTo>
                      <a:pt x="6330" y="8643"/>
                    </a:lnTo>
                    <a:lnTo>
                      <a:pt x="6320" y="8667"/>
                    </a:lnTo>
                    <a:lnTo>
                      <a:pt x="6311" y="8694"/>
                    </a:lnTo>
                    <a:lnTo>
                      <a:pt x="6300" y="8722"/>
                    </a:lnTo>
                    <a:lnTo>
                      <a:pt x="6287" y="8752"/>
                    </a:lnTo>
                    <a:lnTo>
                      <a:pt x="6272" y="8782"/>
                    </a:lnTo>
                    <a:lnTo>
                      <a:pt x="6256" y="8813"/>
                    </a:lnTo>
                    <a:lnTo>
                      <a:pt x="6238" y="8844"/>
                    </a:lnTo>
                    <a:lnTo>
                      <a:pt x="6216" y="8875"/>
                    </a:lnTo>
                    <a:lnTo>
                      <a:pt x="6194" y="8907"/>
                    </a:lnTo>
                    <a:lnTo>
                      <a:pt x="6169" y="8937"/>
                    </a:lnTo>
                    <a:lnTo>
                      <a:pt x="6141" y="8966"/>
                    </a:lnTo>
                    <a:lnTo>
                      <a:pt x="6112" y="8995"/>
                    </a:lnTo>
                    <a:lnTo>
                      <a:pt x="6080" y="9021"/>
                    </a:lnTo>
                    <a:lnTo>
                      <a:pt x="6044" y="9045"/>
                    </a:lnTo>
                    <a:lnTo>
                      <a:pt x="6007" y="9067"/>
                    </a:lnTo>
                    <a:lnTo>
                      <a:pt x="5966" y="9087"/>
                    </a:lnTo>
                    <a:lnTo>
                      <a:pt x="5923" y="9104"/>
                    </a:lnTo>
                    <a:lnTo>
                      <a:pt x="5877" y="9118"/>
                    </a:lnTo>
                    <a:lnTo>
                      <a:pt x="5828" y="9127"/>
                    </a:lnTo>
                    <a:lnTo>
                      <a:pt x="5775" y="9134"/>
                    </a:lnTo>
                    <a:lnTo>
                      <a:pt x="5720" y="9136"/>
                    </a:lnTo>
                    <a:lnTo>
                      <a:pt x="5660" y="9133"/>
                    </a:lnTo>
                    <a:lnTo>
                      <a:pt x="5597" y="9126"/>
                    </a:lnTo>
                    <a:lnTo>
                      <a:pt x="5531" y="9114"/>
                    </a:lnTo>
                    <a:lnTo>
                      <a:pt x="5462" y="9096"/>
                    </a:lnTo>
                    <a:lnTo>
                      <a:pt x="443" y="5939"/>
                    </a:lnTo>
                    <a:lnTo>
                      <a:pt x="437" y="5936"/>
                    </a:lnTo>
                    <a:lnTo>
                      <a:pt x="419" y="5926"/>
                    </a:lnTo>
                    <a:lnTo>
                      <a:pt x="391" y="5909"/>
                    </a:lnTo>
                    <a:lnTo>
                      <a:pt x="356" y="5885"/>
                    </a:lnTo>
                    <a:lnTo>
                      <a:pt x="336" y="5870"/>
                    </a:lnTo>
                    <a:lnTo>
                      <a:pt x="314" y="5854"/>
                    </a:lnTo>
                    <a:lnTo>
                      <a:pt x="292" y="5836"/>
                    </a:lnTo>
                    <a:lnTo>
                      <a:pt x="270" y="5817"/>
                    </a:lnTo>
                    <a:lnTo>
                      <a:pt x="247" y="5795"/>
                    </a:lnTo>
                    <a:lnTo>
                      <a:pt x="222" y="5773"/>
                    </a:lnTo>
                    <a:lnTo>
                      <a:pt x="199" y="5749"/>
                    </a:lnTo>
                    <a:lnTo>
                      <a:pt x="176" y="5723"/>
                    </a:lnTo>
                    <a:lnTo>
                      <a:pt x="153" y="5695"/>
                    </a:lnTo>
                    <a:lnTo>
                      <a:pt x="130" y="5666"/>
                    </a:lnTo>
                    <a:lnTo>
                      <a:pt x="109" y="5636"/>
                    </a:lnTo>
                    <a:lnTo>
                      <a:pt x="89" y="5603"/>
                    </a:lnTo>
                    <a:lnTo>
                      <a:pt x="71" y="5570"/>
                    </a:lnTo>
                    <a:lnTo>
                      <a:pt x="53" y="5534"/>
                    </a:lnTo>
                    <a:lnTo>
                      <a:pt x="38" y="5497"/>
                    </a:lnTo>
                    <a:lnTo>
                      <a:pt x="26" y="5459"/>
                    </a:lnTo>
                    <a:lnTo>
                      <a:pt x="15" y="5418"/>
                    </a:lnTo>
                    <a:lnTo>
                      <a:pt x="7" y="5377"/>
                    </a:lnTo>
                    <a:lnTo>
                      <a:pt x="2" y="5333"/>
                    </a:lnTo>
                    <a:lnTo>
                      <a:pt x="0" y="5289"/>
                    </a:lnTo>
                    <a:lnTo>
                      <a:pt x="2" y="5242"/>
                    </a:lnTo>
                    <a:lnTo>
                      <a:pt x="7" y="5194"/>
                    </a:lnTo>
                    <a:lnTo>
                      <a:pt x="16" y="5145"/>
                    </a:lnTo>
                    <a:lnTo>
                      <a:pt x="28" y="5094"/>
                    </a:lnTo>
                    <a:lnTo>
                      <a:pt x="747" y="690"/>
                    </a:lnTo>
                    <a:lnTo>
                      <a:pt x="748" y="679"/>
                    </a:lnTo>
                    <a:lnTo>
                      <a:pt x="751" y="649"/>
                    </a:lnTo>
                    <a:lnTo>
                      <a:pt x="754" y="626"/>
                    </a:lnTo>
                    <a:lnTo>
                      <a:pt x="759" y="602"/>
                    </a:lnTo>
                    <a:lnTo>
                      <a:pt x="764" y="574"/>
                    </a:lnTo>
                    <a:lnTo>
                      <a:pt x="771" y="542"/>
                    </a:lnTo>
                    <a:lnTo>
                      <a:pt x="779" y="509"/>
                    </a:lnTo>
                    <a:lnTo>
                      <a:pt x="788" y="474"/>
                    </a:lnTo>
                    <a:lnTo>
                      <a:pt x="799" y="437"/>
                    </a:lnTo>
                    <a:lnTo>
                      <a:pt x="813" y="400"/>
                    </a:lnTo>
                    <a:lnTo>
                      <a:pt x="828" y="361"/>
                    </a:lnTo>
                    <a:lnTo>
                      <a:pt x="846" y="323"/>
                    </a:lnTo>
                    <a:lnTo>
                      <a:pt x="865" y="284"/>
                    </a:lnTo>
                    <a:lnTo>
                      <a:pt x="887" y="247"/>
                    </a:lnTo>
                    <a:lnTo>
                      <a:pt x="912" y="211"/>
                    </a:lnTo>
                    <a:lnTo>
                      <a:pt x="940" y="175"/>
                    </a:lnTo>
                    <a:lnTo>
                      <a:pt x="970" y="143"/>
                    </a:lnTo>
                    <a:lnTo>
                      <a:pt x="1003" y="112"/>
                    </a:lnTo>
                    <a:lnTo>
                      <a:pt x="1040" y="84"/>
                    </a:lnTo>
                    <a:lnTo>
                      <a:pt x="1079" y="60"/>
                    </a:lnTo>
                    <a:lnTo>
                      <a:pt x="1122" y="39"/>
                    </a:lnTo>
                    <a:lnTo>
                      <a:pt x="1168" y="22"/>
                    </a:lnTo>
                    <a:lnTo>
                      <a:pt x="1219" y="10"/>
                    </a:lnTo>
                    <a:lnTo>
                      <a:pt x="1273" y="2"/>
                    </a:lnTo>
                    <a:lnTo>
                      <a:pt x="1331" y="0"/>
                    </a:lnTo>
                    <a:lnTo>
                      <a:pt x="1393" y="4"/>
                    </a:lnTo>
                    <a:lnTo>
                      <a:pt x="1460" y="14"/>
                    </a:lnTo>
                    <a:lnTo>
                      <a:pt x="1530" y="32"/>
                    </a:lnTo>
                    <a:lnTo>
                      <a:pt x="1605" y="55"/>
                    </a:lnTo>
                    <a:lnTo>
                      <a:pt x="1685" y="86"/>
                    </a:lnTo>
                    <a:close/>
                  </a:path>
                </a:pathLst>
              </a:custGeom>
              <a:solidFill>
                <a:srgbClr val="C7E2F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Freeform 154"/>
              <p:cNvSpPr>
                <a:spLocks noEditPoints="1"/>
              </p:cNvSpPr>
              <p:nvPr/>
            </p:nvSpPr>
            <p:spPr bwMode="auto">
              <a:xfrm>
                <a:off x="1720850" y="-271489"/>
                <a:ext cx="960438" cy="1222375"/>
              </a:xfrm>
              <a:custGeom>
                <a:avLst/>
                <a:gdLst/>
                <a:ahLst/>
                <a:cxnLst>
                  <a:cxn ang="0">
                    <a:pos x="961" y="183"/>
                  </a:cxn>
                  <a:cxn ang="0">
                    <a:pos x="858" y="337"/>
                  </a:cxn>
                  <a:cxn ang="0">
                    <a:pos x="794" y="497"/>
                  </a:cxn>
                  <a:cxn ang="0">
                    <a:pos x="750" y="712"/>
                  </a:cxn>
                  <a:cxn ang="0">
                    <a:pos x="0" y="5343"/>
                  </a:cxn>
                  <a:cxn ang="0">
                    <a:pos x="56" y="5603"/>
                  </a:cxn>
                  <a:cxn ang="0">
                    <a:pos x="185" y="5804"/>
                  </a:cxn>
                  <a:cxn ang="0">
                    <a:pos x="333" y="5945"/>
                  </a:cxn>
                  <a:cxn ang="0">
                    <a:pos x="472" y="6038"/>
                  </a:cxn>
                  <a:cxn ang="0">
                    <a:pos x="5676" y="9235"/>
                  </a:cxn>
                  <a:cxn ang="0">
                    <a:pos x="5799" y="9240"/>
                  </a:cxn>
                  <a:cxn ang="0">
                    <a:pos x="5914" y="9227"/>
                  </a:cxn>
                  <a:cxn ang="0">
                    <a:pos x="6021" y="9195"/>
                  </a:cxn>
                  <a:cxn ang="0">
                    <a:pos x="6121" y="9145"/>
                  </a:cxn>
                  <a:cxn ang="0">
                    <a:pos x="6253" y="9032"/>
                  </a:cxn>
                  <a:cxn ang="0">
                    <a:pos x="6347" y="8904"/>
                  </a:cxn>
                  <a:cxn ang="0">
                    <a:pos x="6422" y="8741"/>
                  </a:cxn>
                  <a:cxn ang="0">
                    <a:pos x="7239" y="3835"/>
                  </a:cxn>
                  <a:cxn ang="0">
                    <a:pos x="7248" y="3447"/>
                  </a:cxn>
                  <a:cxn ang="0">
                    <a:pos x="7135" y="3170"/>
                  </a:cxn>
                  <a:cxn ang="0">
                    <a:pos x="6968" y="2990"/>
                  </a:cxn>
                  <a:cxn ang="0">
                    <a:pos x="6808" y="2890"/>
                  </a:cxn>
                  <a:cxn ang="0">
                    <a:pos x="1761" y="91"/>
                  </a:cxn>
                  <a:cxn ang="0">
                    <a:pos x="1587" y="30"/>
                  </a:cxn>
                  <a:cxn ang="0">
                    <a:pos x="1451" y="4"/>
                  </a:cxn>
                  <a:cxn ang="0">
                    <a:pos x="1324" y="2"/>
                  </a:cxn>
                  <a:cxn ang="0">
                    <a:pos x="1208" y="23"/>
                  </a:cxn>
                  <a:cxn ang="0">
                    <a:pos x="1102" y="68"/>
                  </a:cxn>
                  <a:cxn ang="0">
                    <a:pos x="449" y="5901"/>
                  </a:cxn>
                  <a:cxn ang="0">
                    <a:pos x="307" y="5783"/>
                  </a:cxn>
                  <a:cxn ang="0">
                    <a:pos x="198" y="5648"/>
                  </a:cxn>
                  <a:cxn ang="0">
                    <a:pos x="123" y="5474"/>
                  </a:cxn>
                  <a:cxn ang="0">
                    <a:pos x="107" y="5295"/>
                  </a:cxn>
                  <a:cxn ang="0">
                    <a:pos x="132" y="5162"/>
                  </a:cxn>
                  <a:cxn ang="0">
                    <a:pos x="886" y="560"/>
                  </a:cxn>
                  <a:cxn ang="0">
                    <a:pos x="947" y="395"/>
                  </a:cxn>
                  <a:cxn ang="0">
                    <a:pos x="1036" y="258"/>
                  </a:cxn>
                  <a:cxn ang="0">
                    <a:pos x="1154" y="159"/>
                  </a:cxn>
                  <a:cxn ang="0">
                    <a:pos x="1242" y="123"/>
                  </a:cxn>
                  <a:cxn ang="0">
                    <a:pos x="1341" y="107"/>
                  </a:cxn>
                  <a:cxn ang="0">
                    <a:pos x="1449" y="110"/>
                  </a:cxn>
                  <a:cxn ang="0">
                    <a:pos x="1672" y="169"/>
                  </a:cxn>
                  <a:cxn ang="0">
                    <a:pos x="2870" y="829"/>
                  </a:cxn>
                  <a:cxn ang="0">
                    <a:pos x="5530" y="2310"/>
                  </a:cxn>
                  <a:cxn ang="0">
                    <a:pos x="6690" y="2954"/>
                  </a:cxn>
                  <a:cxn ang="0">
                    <a:pos x="6824" y="3017"/>
                  </a:cxn>
                  <a:cxn ang="0">
                    <a:pos x="6952" y="3113"/>
                  </a:cxn>
                  <a:cxn ang="0">
                    <a:pos x="7070" y="3263"/>
                  </a:cxn>
                  <a:cxn ang="0">
                    <a:pos x="7145" y="3479"/>
                  </a:cxn>
                  <a:cxn ang="0">
                    <a:pos x="7151" y="3711"/>
                  </a:cxn>
                  <a:cxn ang="0">
                    <a:pos x="6354" y="8594"/>
                  </a:cxn>
                  <a:cxn ang="0">
                    <a:pos x="6297" y="8771"/>
                  </a:cxn>
                  <a:cxn ang="0">
                    <a:pos x="6235" y="8885"/>
                  </a:cxn>
                  <a:cxn ang="0">
                    <a:pos x="6144" y="8994"/>
                  </a:cxn>
                  <a:cxn ang="0">
                    <a:pos x="6009" y="9086"/>
                  </a:cxn>
                  <a:cxn ang="0">
                    <a:pos x="5825" y="9133"/>
                  </a:cxn>
                  <a:cxn ang="0">
                    <a:pos x="5612" y="9117"/>
                  </a:cxn>
                  <a:cxn ang="0">
                    <a:pos x="4744" y="8601"/>
                  </a:cxn>
                  <a:cxn ang="0">
                    <a:pos x="2104" y="6941"/>
                  </a:cxn>
                  <a:cxn ang="0">
                    <a:pos x="524" y="5947"/>
                  </a:cxn>
                </a:cxnLst>
                <a:rect l="0" t="0" r="r" b="b"/>
                <a:pathLst>
                  <a:path w="7263" h="9241">
                    <a:moveTo>
                      <a:pt x="1086" y="77"/>
                    </a:moveTo>
                    <a:lnTo>
                      <a:pt x="1057" y="97"/>
                    </a:lnTo>
                    <a:lnTo>
                      <a:pt x="1031" y="116"/>
                    </a:lnTo>
                    <a:lnTo>
                      <a:pt x="1007" y="137"/>
                    </a:lnTo>
                    <a:lnTo>
                      <a:pt x="984" y="159"/>
                    </a:lnTo>
                    <a:lnTo>
                      <a:pt x="961" y="183"/>
                    </a:lnTo>
                    <a:lnTo>
                      <a:pt x="941" y="207"/>
                    </a:lnTo>
                    <a:lnTo>
                      <a:pt x="922" y="232"/>
                    </a:lnTo>
                    <a:lnTo>
                      <a:pt x="905" y="258"/>
                    </a:lnTo>
                    <a:lnTo>
                      <a:pt x="887" y="284"/>
                    </a:lnTo>
                    <a:lnTo>
                      <a:pt x="872" y="310"/>
                    </a:lnTo>
                    <a:lnTo>
                      <a:pt x="858" y="337"/>
                    </a:lnTo>
                    <a:lnTo>
                      <a:pt x="845" y="365"/>
                    </a:lnTo>
                    <a:lnTo>
                      <a:pt x="833" y="391"/>
                    </a:lnTo>
                    <a:lnTo>
                      <a:pt x="822" y="418"/>
                    </a:lnTo>
                    <a:lnTo>
                      <a:pt x="812" y="445"/>
                    </a:lnTo>
                    <a:lnTo>
                      <a:pt x="802" y="471"/>
                    </a:lnTo>
                    <a:lnTo>
                      <a:pt x="794" y="497"/>
                    </a:lnTo>
                    <a:lnTo>
                      <a:pt x="787" y="523"/>
                    </a:lnTo>
                    <a:lnTo>
                      <a:pt x="780" y="547"/>
                    </a:lnTo>
                    <a:lnTo>
                      <a:pt x="774" y="570"/>
                    </a:lnTo>
                    <a:lnTo>
                      <a:pt x="765" y="615"/>
                    </a:lnTo>
                    <a:lnTo>
                      <a:pt x="758" y="653"/>
                    </a:lnTo>
                    <a:lnTo>
                      <a:pt x="750" y="712"/>
                    </a:lnTo>
                    <a:lnTo>
                      <a:pt x="748" y="738"/>
                    </a:lnTo>
                    <a:lnTo>
                      <a:pt x="30" y="5138"/>
                    </a:lnTo>
                    <a:lnTo>
                      <a:pt x="15" y="5192"/>
                    </a:lnTo>
                    <a:lnTo>
                      <a:pt x="6" y="5243"/>
                    </a:lnTo>
                    <a:lnTo>
                      <a:pt x="1" y="5294"/>
                    </a:lnTo>
                    <a:lnTo>
                      <a:pt x="0" y="5343"/>
                    </a:lnTo>
                    <a:lnTo>
                      <a:pt x="2" y="5390"/>
                    </a:lnTo>
                    <a:lnTo>
                      <a:pt x="7" y="5436"/>
                    </a:lnTo>
                    <a:lnTo>
                      <a:pt x="15" y="5480"/>
                    </a:lnTo>
                    <a:lnTo>
                      <a:pt x="27" y="5523"/>
                    </a:lnTo>
                    <a:lnTo>
                      <a:pt x="40" y="5563"/>
                    </a:lnTo>
                    <a:lnTo>
                      <a:pt x="56" y="5603"/>
                    </a:lnTo>
                    <a:lnTo>
                      <a:pt x="74" y="5640"/>
                    </a:lnTo>
                    <a:lnTo>
                      <a:pt x="93" y="5676"/>
                    </a:lnTo>
                    <a:lnTo>
                      <a:pt x="115" y="5711"/>
                    </a:lnTo>
                    <a:lnTo>
                      <a:pt x="138" y="5743"/>
                    </a:lnTo>
                    <a:lnTo>
                      <a:pt x="161" y="5775"/>
                    </a:lnTo>
                    <a:lnTo>
                      <a:pt x="185" y="5804"/>
                    </a:lnTo>
                    <a:lnTo>
                      <a:pt x="210" y="5831"/>
                    </a:lnTo>
                    <a:lnTo>
                      <a:pt x="235" y="5858"/>
                    </a:lnTo>
                    <a:lnTo>
                      <a:pt x="260" y="5882"/>
                    </a:lnTo>
                    <a:lnTo>
                      <a:pt x="284" y="5904"/>
                    </a:lnTo>
                    <a:lnTo>
                      <a:pt x="309" y="5925"/>
                    </a:lnTo>
                    <a:lnTo>
                      <a:pt x="333" y="5945"/>
                    </a:lnTo>
                    <a:lnTo>
                      <a:pt x="355" y="5962"/>
                    </a:lnTo>
                    <a:lnTo>
                      <a:pt x="377" y="5978"/>
                    </a:lnTo>
                    <a:lnTo>
                      <a:pt x="414" y="6003"/>
                    </a:lnTo>
                    <a:lnTo>
                      <a:pt x="444" y="6023"/>
                    </a:lnTo>
                    <a:lnTo>
                      <a:pt x="464" y="6034"/>
                    </a:lnTo>
                    <a:lnTo>
                      <a:pt x="472" y="6038"/>
                    </a:lnTo>
                    <a:lnTo>
                      <a:pt x="5492" y="9196"/>
                    </a:lnTo>
                    <a:lnTo>
                      <a:pt x="5499" y="9198"/>
                    </a:lnTo>
                    <a:lnTo>
                      <a:pt x="5545" y="9211"/>
                    </a:lnTo>
                    <a:lnTo>
                      <a:pt x="5589" y="9221"/>
                    </a:lnTo>
                    <a:lnTo>
                      <a:pt x="5633" y="9229"/>
                    </a:lnTo>
                    <a:lnTo>
                      <a:pt x="5676" y="9235"/>
                    </a:lnTo>
                    <a:lnTo>
                      <a:pt x="5697" y="9237"/>
                    </a:lnTo>
                    <a:lnTo>
                      <a:pt x="5718" y="9239"/>
                    </a:lnTo>
                    <a:lnTo>
                      <a:pt x="5738" y="9240"/>
                    </a:lnTo>
                    <a:lnTo>
                      <a:pt x="5759" y="9241"/>
                    </a:lnTo>
                    <a:lnTo>
                      <a:pt x="5780" y="9241"/>
                    </a:lnTo>
                    <a:lnTo>
                      <a:pt x="5799" y="9240"/>
                    </a:lnTo>
                    <a:lnTo>
                      <a:pt x="5819" y="9239"/>
                    </a:lnTo>
                    <a:lnTo>
                      <a:pt x="5838" y="9238"/>
                    </a:lnTo>
                    <a:lnTo>
                      <a:pt x="5858" y="9236"/>
                    </a:lnTo>
                    <a:lnTo>
                      <a:pt x="5877" y="9234"/>
                    </a:lnTo>
                    <a:lnTo>
                      <a:pt x="5896" y="9231"/>
                    </a:lnTo>
                    <a:lnTo>
                      <a:pt x="5914" y="9227"/>
                    </a:lnTo>
                    <a:lnTo>
                      <a:pt x="5933" y="9223"/>
                    </a:lnTo>
                    <a:lnTo>
                      <a:pt x="5952" y="9219"/>
                    </a:lnTo>
                    <a:lnTo>
                      <a:pt x="5969" y="9214"/>
                    </a:lnTo>
                    <a:lnTo>
                      <a:pt x="5987" y="9207"/>
                    </a:lnTo>
                    <a:lnTo>
                      <a:pt x="6004" y="9201"/>
                    </a:lnTo>
                    <a:lnTo>
                      <a:pt x="6021" y="9195"/>
                    </a:lnTo>
                    <a:lnTo>
                      <a:pt x="6039" y="9188"/>
                    </a:lnTo>
                    <a:lnTo>
                      <a:pt x="6056" y="9180"/>
                    </a:lnTo>
                    <a:lnTo>
                      <a:pt x="6072" y="9172"/>
                    </a:lnTo>
                    <a:lnTo>
                      <a:pt x="6088" y="9164"/>
                    </a:lnTo>
                    <a:lnTo>
                      <a:pt x="6104" y="9155"/>
                    </a:lnTo>
                    <a:lnTo>
                      <a:pt x="6121" y="9145"/>
                    </a:lnTo>
                    <a:lnTo>
                      <a:pt x="6146" y="9129"/>
                    </a:lnTo>
                    <a:lnTo>
                      <a:pt x="6169" y="9110"/>
                    </a:lnTo>
                    <a:lnTo>
                      <a:pt x="6192" y="9092"/>
                    </a:lnTo>
                    <a:lnTo>
                      <a:pt x="6214" y="9073"/>
                    </a:lnTo>
                    <a:lnTo>
                      <a:pt x="6234" y="9053"/>
                    </a:lnTo>
                    <a:lnTo>
                      <a:pt x="6253" y="9032"/>
                    </a:lnTo>
                    <a:lnTo>
                      <a:pt x="6271" y="9011"/>
                    </a:lnTo>
                    <a:lnTo>
                      <a:pt x="6288" y="8990"/>
                    </a:lnTo>
                    <a:lnTo>
                      <a:pt x="6305" y="8969"/>
                    </a:lnTo>
                    <a:lnTo>
                      <a:pt x="6320" y="8947"/>
                    </a:lnTo>
                    <a:lnTo>
                      <a:pt x="6334" y="8925"/>
                    </a:lnTo>
                    <a:lnTo>
                      <a:pt x="6347" y="8904"/>
                    </a:lnTo>
                    <a:lnTo>
                      <a:pt x="6359" y="8882"/>
                    </a:lnTo>
                    <a:lnTo>
                      <a:pt x="6371" y="8860"/>
                    </a:lnTo>
                    <a:lnTo>
                      <a:pt x="6382" y="8839"/>
                    </a:lnTo>
                    <a:lnTo>
                      <a:pt x="6392" y="8819"/>
                    </a:lnTo>
                    <a:lnTo>
                      <a:pt x="6408" y="8779"/>
                    </a:lnTo>
                    <a:lnTo>
                      <a:pt x="6422" y="8741"/>
                    </a:lnTo>
                    <a:lnTo>
                      <a:pt x="6434" y="8707"/>
                    </a:lnTo>
                    <a:lnTo>
                      <a:pt x="6442" y="8676"/>
                    </a:lnTo>
                    <a:lnTo>
                      <a:pt x="6453" y="8632"/>
                    </a:lnTo>
                    <a:lnTo>
                      <a:pt x="6457" y="8612"/>
                    </a:lnTo>
                    <a:lnTo>
                      <a:pt x="7222" y="3912"/>
                    </a:lnTo>
                    <a:lnTo>
                      <a:pt x="7239" y="3835"/>
                    </a:lnTo>
                    <a:lnTo>
                      <a:pt x="7253" y="3762"/>
                    </a:lnTo>
                    <a:lnTo>
                      <a:pt x="7260" y="3692"/>
                    </a:lnTo>
                    <a:lnTo>
                      <a:pt x="7263" y="3626"/>
                    </a:lnTo>
                    <a:lnTo>
                      <a:pt x="7262" y="3563"/>
                    </a:lnTo>
                    <a:lnTo>
                      <a:pt x="7257" y="3503"/>
                    </a:lnTo>
                    <a:lnTo>
                      <a:pt x="7248" y="3447"/>
                    </a:lnTo>
                    <a:lnTo>
                      <a:pt x="7235" y="3393"/>
                    </a:lnTo>
                    <a:lnTo>
                      <a:pt x="7220" y="3342"/>
                    </a:lnTo>
                    <a:lnTo>
                      <a:pt x="7203" y="3295"/>
                    </a:lnTo>
                    <a:lnTo>
                      <a:pt x="7183" y="3250"/>
                    </a:lnTo>
                    <a:lnTo>
                      <a:pt x="7160" y="3209"/>
                    </a:lnTo>
                    <a:lnTo>
                      <a:pt x="7135" y="3170"/>
                    </a:lnTo>
                    <a:lnTo>
                      <a:pt x="7110" y="3134"/>
                    </a:lnTo>
                    <a:lnTo>
                      <a:pt x="7083" y="3100"/>
                    </a:lnTo>
                    <a:lnTo>
                      <a:pt x="7054" y="3069"/>
                    </a:lnTo>
                    <a:lnTo>
                      <a:pt x="7026" y="3040"/>
                    </a:lnTo>
                    <a:lnTo>
                      <a:pt x="6997" y="3014"/>
                    </a:lnTo>
                    <a:lnTo>
                      <a:pt x="6968" y="2990"/>
                    </a:lnTo>
                    <a:lnTo>
                      <a:pt x="6939" y="2968"/>
                    </a:lnTo>
                    <a:lnTo>
                      <a:pt x="6911" y="2949"/>
                    </a:lnTo>
                    <a:lnTo>
                      <a:pt x="6883" y="2932"/>
                    </a:lnTo>
                    <a:lnTo>
                      <a:pt x="6857" y="2915"/>
                    </a:lnTo>
                    <a:lnTo>
                      <a:pt x="6832" y="2902"/>
                    </a:lnTo>
                    <a:lnTo>
                      <a:pt x="6808" y="2890"/>
                    </a:lnTo>
                    <a:lnTo>
                      <a:pt x="6787" y="2880"/>
                    </a:lnTo>
                    <a:lnTo>
                      <a:pt x="6769" y="2872"/>
                    </a:lnTo>
                    <a:lnTo>
                      <a:pt x="6753" y="2866"/>
                    </a:lnTo>
                    <a:lnTo>
                      <a:pt x="6730" y="2857"/>
                    </a:lnTo>
                    <a:lnTo>
                      <a:pt x="6720" y="2854"/>
                    </a:lnTo>
                    <a:lnTo>
                      <a:pt x="1761" y="91"/>
                    </a:lnTo>
                    <a:lnTo>
                      <a:pt x="1758" y="90"/>
                    </a:lnTo>
                    <a:lnTo>
                      <a:pt x="1709" y="69"/>
                    </a:lnTo>
                    <a:lnTo>
                      <a:pt x="1659" y="51"/>
                    </a:lnTo>
                    <a:lnTo>
                      <a:pt x="1635" y="44"/>
                    </a:lnTo>
                    <a:lnTo>
                      <a:pt x="1611" y="36"/>
                    </a:lnTo>
                    <a:lnTo>
                      <a:pt x="1587" y="30"/>
                    </a:lnTo>
                    <a:lnTo>
                      <a:pt x="1564" y="24"/>
                    </a:lnTo>
                    <a:lnTo>
                      <a:pt x="1541" y="19"/>
                    </a:lnTo>
                    <a:lnTo>
                      <a:pt x="1518" y="14"/>
                    </a:lnTo>
                    <a:lnTo>
                      <a:pt x="1495" y="10"/>
                    </a:lnTo>
                    <a:lnTo>
                      <a:pt x="1473" y="7"/>
                    </a:lnTo>
                    <a:lnTo>
                      <a:pt x="1451" y="4"/>
                    </a:lnTo>
                    <a:lnTo>
                      <a:pt x="1430" y="2"/>
                    </a:lnTo>
                    <a:lnTo>
                      <a:pt x="1407" y="1"/>
                    </a:lnTo>
                    <a:lnTo>
                      <a:pt x="1386" y="0"/>
                    </a:lnTo>
                    <a:lnTo>
                      <a:pt x="1366" y="0"/>
                    </a:lnTo>
                    <a:lnTo>
                      <a:pt x="1345" y="1"/>
                    </a:lnTo>
                    <a:lnTo>
                      <a:pt x="1324" y="2"/>
                    </a:lnTo>
                    <a:lnTo>
                      <a:pt x="1304" y="4"/>
                    </a:lnTo>
                    <a:lnTo>
                      <a:pt x="1285" y="7"/>
                    </a:lnTo>
                    <a:lnTo>
                      <a:pt x="1265" y="10"/>
                    </a:lnTo>
                    <a:lnTo>
                      <a:pt x="1246" y="14"/>
                    </a:lnTo>
                    <a:lnTo>
                      <a:pt x="1227" y="18"/>
                    </a:lnTo>
                    <a:lnTo>
                      <a:pt x="1208" y="23"/>
                    </a:lnTo>
                    <a:lnTo>
                      <a:pt x="1190" y="29"/>
                    </a:lnTo>
                    <a:lnTo>
                      <a:pt x="1172" y="35"/>
                    </a:lnTo>
                    <a:lnTo>
                      <a:pt x="1153" y="43"/>
                    </a:lnTo>
                    <a:lnTo>
                      <a:pt x="1136" y="50"/>
                    </a:lnTo>
                    <a:lnTo>
                      <a:pt x="1119" y="59"/>
                    </a:lnTo>
                    <a:lnTo>
                      <a:pt x="1102" y="68"/>
                    </a:lnTo>
                    <a:lnTo>
                      <a:pt x="1086" y="77"/>
                    </a:lnTo>
                    <a:close/>
                    <a:moveTo>
                      <a:pt x="524" y="5947"/>
                    </a:moveTo>
                    <a:lnTo>
                      <a:pt x="515" y="5943"/>
                    </a:lnTo>
                    <a:lnTo>
                      <a:pt x="500" y="5933"/>
                    </a:lnTo>
                    <a:lnTo>
                      <a:pt x="477" y="5919"/>
                    </a:lnTo>
                    <a:lnTo>
                      <a:pt x="449" y="5901"/>
                    </a:lnTo>
                    <a:lnTo>
                      <a:pt x="417" y="5879"/>
                    </a:lnTo>
                    <a:lnTo>
                      <a:pt x="382" y="5852"/>
                    </a:lnTo>
                    <a:lnTo>
                      <a:pt x="363" y="5835"/>
                    </a:lnTo>
                    <a:lnTo>
                      <a:pt x="344" y="5819"/>
                    </a:lnTo>
                    <a:lnTo>
                      <a:pt x="326" y="5802"/>
                    </a:lnTo>
                    <a:lnTo>
                      <a:pt x="307" y="5783"/>
                    </a:lnTo>
                    <a:lnTo>
                      <a:pt x="288" y="5763"/>
                    </a:lnTo>
                    <a:lnTo>
                      <a:pt x="268" y="5742"/>
                    </a:lnTo>
                    <a:lnTo>
                      <a:pt x="250" y="5721"/>
                    </a:lnTo>
                    <a:lnTo>
                      <a:pt x="232" y="5698"/>
                    </a:lnTo>
                    <a:lnTo>
                      <a:pt x="215" y="5673"/>
                    </a:lnTo>
                    <a:lnTo>
                      <a:pt x="198" y="5648"/>
                    </a:lnTo>
                    <a:lnTo>
                      <a:pt x="182" y="5622"/>
                    </a:lnTo>
                    <a:lnTo>
                      <a:pt x="168" y="5595"/>
                    </a:lnTo>
                    <a:lnTo>
                      <a:pt x="155" y="5566"/>
                    </a:lnTo>
                    <a:lnTo>
                      <a:pt x="143" y="5537"/>
                    </a:lnTo>
                    <a:lnTo>
                      <a:pt x="132" y="5507"/>
                    </a:lnTo>
                    <a:lnTo>
                      <a:pt x="123" y="5474"/>
                    </a:lnTo>
                    <a:lnTo>
                      <a:pt x="116" y="5442"/>
                    </a:lnTo>
                    <a:lnTo>
                      <a:pt x="110" y="5408"/>
                    </a:lnTo>
                    <a:lnTo>
                      <a:pt x="107" y="5373"/>
                    </a:lnTo>
                    <a:lnTo>
                      <a:pt x="106" y="5338"/>
                    </a:lnTo>
                    <a:lnTo>
                      <a:pt x="106" y="5316"/>
                    </a:lnTo>
                    <a:lnTo>
                      <a:pt x="107" y="5295"/>
                    </a:lnTo>
                    <a:lnTo>
                      <a:pt x="109" y="5274"/>
                    </a:lnTo>
                    <a:lnTo>
                      <a:pt x="112" y="5252"/>
                    </a:lnTo>
                    <a:lnTo>
                      <a:pt x="116" y="5230"/>
                    </a:lnTo>
                    <a:lnTo>
                      <a:pt x="121" y="5207"/>
                    </a:lnTo>
                    <a:lnTo>
                      <a:pt x="126" y="5185"/>
                    </a:lnTo>
                    <a:lnTo>
                      <a:pt x="132" y="5162"/>
                    </a:lnTo>
                    <a:lnTo>
                      <a:pt x="852" y="750"/>
                    </a:lnTo>
                    <a:lnTo>
                      <a:pt x="854" y="729"/>
                    </a:lnTo>
                    <a:lnTo>
                      <a:pt x="861" y="677"/>
                    </a:lnTo>
                    <a:lnTo>
                      <a:pt x="867" y="643"/>
                    </a:lnTo>
                    <a:lnTo>
                      <a:pt x="875" y="604"/>
                    </a:lnTo>
                    <a:lnTo>
                      <a:pt x="886" y="560"/>
                    </a:lnTo>
                    <a:lnTo>
                      <a:pt x="900" y="515"/>
                    </a:lnTo>
                    <a:lnTo>
                      <a:pt x="908" y="491"/>
                    </a:lnTo>
                    <a:lnTo>
                      <a:pt x="917" y="467"/>
                    </a:lnTo>
                    <a:lnTo>
                      <a:pt x="926" y="444"/>
                    </a:lnTo>
                    <a:lnTo>
                      <a:pt x="936" y="419"/>
                    </a:lnTo>
                    <a:lnTo>
                      <a:pt x="947" y="395"/>
                    </a:lnTo>
                    <a:lnTo>
                      <a:pt x="959" y="371"/>
                    </a:lnTo>
                    <a:lnTo>
                      <a:pt x="972" y="348"/>
                    </a:lnTo>
                    <a:lnTo>
                      <a:pt x="987" y="324"/>
                    </a:lnTo>
                    <a:lnTo>
                      <a:pt x="1002" y="301"/>
                    </a:lnTo>
                    <a:lnTo>
                      <a:pt x="1019" y="280"/>
                    </a:lnTo>
                    <a:lnTo>
                      <a:pt x="1036" y="258"/>
                    </a:lnTo>
                    <a:lnTo>
                      <a:pt x="1054" y="237"/>
                    </a:lnTo>
                    <a:lnTo>
                      <a:pt x="1075" y="218"/>
                    </a:lnTo>
                    <a:lnTo>
                      <a:pt x="1095" y="200"/>
                    </a:lnTo>
                    <a:lnTo>
                      <a:pt x="1117" y="183"/>
                    </a:lnTo>
                    <a:lnTo>
                      <a:pt x="1141" y="168"/>
                    </a:lnTo>
                    <a:lnTo>
                      <a:pt x="1154" y="159"/>
                    </a:lnTo>
                    <a:lnTo>
                      <a:pt x="1169" y="152"/>
                    </a:lnTo>
                    <a:lnTo>
                      <a:pt x="1183" y="145"/>
                    </a:lnTo>
                    <a:lnTo>
                      <a:pt x="1198" y="138"/>
                    </a:lnTo>
                    <a:lnTo>
                      <a:pt x="1212" y="133"/>
                    </a:lnTo>
                    <a:lnTo>
                      <a:pt x="1227" y="127"/>
                    </a:lnTo>
                    <a:lnTo>
                      <a:pt x="1242" y="123"/>
                    </a:lnTo>
                    <a:lnTo>
                      <a:pt x="1259" y="119"/>
                    </a:lnTo>
                    <a:lnTo>
                      <a:pt x="1275" y="115"/>
                    </a:lnTo>
                    <a:lnTo>
                      <a:pt x="1291" y="112"/>
                    </a:lnTo>
                    <a:lnTo>
                      <a:pt x="1307" y="110"/>
                    </a:lnTo>
                    <a:lnTo>
                      <a:pt x="1324" y="108"/>
                    </a:lnTo>
                    <a:lnTo>
                      <a:pt x="1341" y="107"/>
                    </a:lnTo>
                    <a:lnTo>
                      <a:pt x="1359" y="106"/>
                    </a:lnTo>
                    <a:lnTo>
                      <a:pt x="1376" y="105"/>
                    </a:lnTo>
                    <a:lnTo>
                      <a:pt x="1394" y="106"/>
                    </a:lnTo>
                    <a:lnTo>
                      <a:pt x="1412" y="107"/>
                    </a:lnTo>
                    <a:lnTo>
                      <a:pt x="1431" y="108"/>
                    </a:lnTo>
                    <a:lnTo>
                      <a:pt x="1449" y="110"/>
                    </a:lnTo>
                    <a:lnTo>
                      <a:pt x="1468" y="113"/>
                    </a:lnTo>
                    <a:lnTo>
                      <a:pt x="1507" y="119"/>
                    </a:lnTo>
                    <a:lnTo>
                      <a:pt x="1547" y="128"/>
                    </a:lnTo>
                    <a:lnTo>
                      <a:pt x="1587" y="139"/>
                    </a:lnTo>
                    <a:lnTo>
                      <a:pt x="1629" y="152"/>
                    </a:lnTo>
                    <a:lnTo>
                      <a:pt x="1672" y="169"/>
                    </a:lnTo>
                    <a:lnTo>
                      <a:pt x="1716" y="186"/>
                    </a:lnTo>
                    <a:lnTo>
                      <a:pt x="1773" y="218"/>
                    </a:lnTo>
                    <a:lnTo>
                      <a:pt x="1931" y="306"/>
                    </a:lnTo>
                    <a:lnTo>
                      <a:pt x="2176" y="443"/>
                    </a:lnTo>
                    <a:lnTo>
                      <a:pt x="2494" y="620"/>
                    </a:lnTo>
                    <a:lnTo>
                      <a:pt x="2870" y="829"/>
                    </a:lnTo>
                    <a:lnTo>
                      <a:pt x="3290" y="1063"/>
                    </a:lnTo>
                    <a:lnTo>
                      <a:pt x="3738" y="1312"/>
                    </a:lnTo>
                    <a:lnTo>
                      <a:pt x="4200" y="1570"/>
                    </a:lnTo>
                    <a:lnTo>
                      <a:pt x="4663" y="1828"/>
                    </a:lnTo>
                    <a:lnTo>
                      <a:pt x="5111" y="2077"/>
                    </a:lnTo>
                    <a:lnTo>
                      <a:pt x="5530" y="2310"/>
                    </a:lnTo>
                    <a:lnTo>
                      <a:pt x="5905" y="2519"/>
                    </a:lnTo>
                    <a:lnTo>
                      <a:pt x="6223" y="2696"/>
                    </a:lnTo>
                    <a:lnTo>
                      <a:pt x="6467" y="2832"/>
                    </a:lnTo>
                    <a:lnTo>
                      <a:pt x="6624" y="2919"/>
                    </a:lnTo>
                    <a:lnTo>
                      <a:pt x="6680" y="2951"/>
                    </a:lnTo>
                    <a:lnTo>
                      <a:pt x="6690" y="2954"/>
                    </a:lnTo>
                    <a:lnTo>
                      <a:pt x="6709" y="2961"/>
                    </a:lnTo>
                    <a:lnTo>
                      <a:pt x="6736" y="2971"/>
                    </a:lnTo>
                    <a:lnTo>
                      <a:pt x="6768" y="2986"/>
                    </a:lnTo>
                    <a:lnTo>
                      <a:pt x="6785" y="2995"/>
                    </a:lnTo>
                    <a:lnTo>
                      <a:pt x="6804" y="3005"/>
                    </a:lnTo>
                    <a:lnTo>
                      <a:pt x="6824" y="3017"/>
                    </a:lnTo>
                    <a:lnTo>
                      <a:pt x="6845" y="3030"/>
                    </a:lnTo>
                    <a:lnTo>
                      <a:pt x="6865" y="3043"/>
                    </a:lnTo>
                    <a:lnTo>
                      <a:pt x="6886" y="3058"/>
                    </a:lnTo>
                    <a:lnTo>
                      <a:pt x="6909" y="3075"/>
                    </a:lnTo>
                    <a:lnTo>
                      <a:pt x="6930" y="3093"/>
                    </a:lnTo>
                    <a:lnTo>
                      <a:pt x="6952" y="3113"/>
                    </a:lnTo>
                    <a:lnTo>
                      <a:pt x="6973" y="3134"/>
                    </a:lnTo>
                    <a:lnTo>
                      <a:pt x="6994" y="3156"/>
                    </a:lnTo>
                    <a:lnTo>
                      <a:pt x="7014" y="3180"/>
                    </a:lnTo>
                    <a:lnTo>
                      <a:pt x="7034" y="3207"/>
                    </a:lnTo>
                    <a:lnTo>
                      <a:pt x="7052" y="3234"/>
                    </a:lnTo>
                    <a:lnTo>
                      <a:pt x="7070" y="3263"/>
                    </a:lnTo>
                    <a:lnTo>
                      <a:pt x="7087" y="3295"/>
                    </a:lnTo>
                    <a:lnTo>
                      <a:pt x="7102" y="3328"/>
                    </a:lnTo>
                    <a:lnTo>
                      <a:pt x="7116" y="3363"/>
                    </a:lnTo>
                    <a:lnTo>
                      <a:pt x="7127" y="3399"/>
                    </a:lnTo>
                    <a:lnTo>
                      <a:pt x="7137" y="3438"/>
                    </a:lnTo>
                    <a:lnTo>
                      <a:pt x="7145" y="3479"/>
                    </a:lnTo>
                    <a:lnTo>
                      <a:pt x="7151" y="3522"/>
                    </a:lnTo>
                    <a:lnTo>
                      <a:pt x="7155" y="3567"/>
                    </a:lnTo>
                    <a:lnTo>
                      <a:pt x="7156" y="3615"/>
                    </a:lnTo>
                    <a:lnTo>
                      <a:pt x="7156" y="3646"/>
                    </a:lnTo>
                    <a:lnTo>
                      <a:pt x="7154" y="3678"/>
                    </a:lnTo>
                    <a:lnTo>
                      <a:pt x="7151" y="3711"/>
                    </a:lnTo>
                    <a:lnTo>
                      <a:pt x="7147" y="3745"/>
                    </a:lnTo>
                    <a:lnTo>
                      <a:pt x="7142" y="3780"/>
                    </a:lnTo>
                    <a:lnTo>
                      <a:pt x="7136" y="3816"/>
                    </a:lnTo>
                    <a:lnTo>
                      <a:pt x="7128" y="3853"/>
                    </a:lnTo>
                    <a:lnTo>
                      <a:pt x="7119" y="3891"/>
                    </a:lnTo>
                    <a:lnTo>
                      <a:pt x="6354" y="8594"/>
                    </a:lnTo>
                    <a:lnTo>
                      <a:pt x="6351" y="8610"/>
                    </a:lnTo>
                    <a:lnTo>
                      <a:pt x="6341" y="8647"/>
                    </a:lnTo>
                    <a:lnTo>
                      <a:pt x="6333" y="8673"/>
                    </a:lnTo>
                    <a:lnTo>
                      <a:pt x="6324" y="8703"/>
                    </a:lnTo>
                    <a:lnTo>
                      <a:pt x="6312" y="8736"/>
                    </a:lnTo>
                    <a:lnTo>
                      <a:pt x="6297" y="8771"/>
                    </a:lnTo>
                    <a:lnTo>
                      <a:pt x="6288" y="8790"/>
                    </a:lnTo>
                    <a:lnTo>
                      <a:pt x="6279" y="8808"/>
                    </a:lnTo>
                    <a:lnTo>
                      <a:pt x="6269" y="8827"/>
                    </a:lnTo>
                    <a:lnTo>
                      <a:pt x="6258" y="8846"/>
                    </a:lnTo>
                    <a:lnTo>
                      <a:pt x="6247" y="8866"/>
                    </a:lnTo>
                    <a:lnTo>
                      <a:pt x="6235" y="8885"/>
                    </a:lnTo>
                    <a:lnTo>
                      <a:pt x="6222" y="8903"/>
                    </a:lnTo>
                    <a:lnTo>
                      <a:pt x="6208" y="8922"/>
                    </a:lnTo>
                    <a:lnTo>
                      <a:pt x="6193" y="8940"/>
                    </a:lnTo>
                    <a:lnTo>
                      <a:pt x="6177" y="8959"/>
                    </a:lnTo>
                    <a:lnTo>
                      <a:pt x="6161" y="8977"/>
                    </a:lnTo>
                    <a:lnTo>
                      <a:pt x="6144" y="8994"/>
                    </a:lnTo>
                    <a:lnTo>
                      <a:pt x="6125" y="9011"/>
                    </a:lnTo>
                    <a:lnTo>
                      <a:pt x="6105" y="9026"/>
                    </a:lnTo>
                    <a:lnTo>
                      <a:pt x="6085" y="9042"/>
                    </a:lnTo>
                    <a:lnTo>
                      <a:pt x="6064" y="9057"/>
                    </a:lnTo>
                    <a:lnTo>
                      <a:pt x="6037" y="9072"/>
                    </a:lnTo>
                    <a:lnTo>
                      <a:pt x="6009" y="9086"/>
                    </a:lnTo>
                    <a:lnTo>
                      <a:pt x="5981" y="9098"/>
                    </a:lnTo>
                    <a:lnTo>
                      <a:pt x="5952" y="9108"/>
                    </a:lnTo>
                    <a:lnTo>
                      <a:pt x="5921" y="9117"/>
                    </a:lnTo>
                    <a:lnTo>
                      <a:pt x="5890" y="9125"/>
                    </a:lnTo>
                    <a:lnTo>
                      <a:pt x="5859" y="9130"/>
                    </a:lnTo>
                    <a:lnTo>
                      <a:pt x="5825" y="9133"/>
                    </a:lnTo>
                    <a:lnTo>
                      <a:pt x="5792" y="9135"/>
                    </a:lnTo>
                    <a:lnTo>
                      <a:pt x="5757" y="9135"/>
                    </a:lnTo>
                    <a:lnTo>
                      <a:pt x="5722" y="9133"/>
                    </a:lnTo>
                    <a:lnTo>
                      <a:pt x="5687" y="9130"/>
                    </a:lnTo>
                    <a:lnTo>
                      <a:pt x="5649" y="9125"/>
                    </a:lnTo>
                    <a:lnTo>
                      <a:pt x="5612" y="9117"/>
                    </a:lnTo>
                    <a:lnTo>
                      <a:pt x="5573" y="9108"/>
                    </a:lnTo>
                    <a:lnTo>
                      <a:pt x="5534" y="9098"/>
                    </a:lnTo>
                    <a:lnTo>
                      <a:pt x="5475" y="9061"/>
                    </a:lnTo>
                    <a:lnTo>
                      <a:pt x="5314" y="8960"/>
                    </a:lnTo>
                    <a:lnTo>
                      <a:pt x="5065" y="8804"/>
                    </a:lnTo>
                    <a:lnTo>
                      <a:pt x="4744" y="8601"/>
                    </a:lnTo>
                    <a:lnTo>
                      <a:pt x="4364" y="8363"/>
                    </a:lnTo>
                    <a:lnTo>
                      <a:pt x="3942" y="8097"/>
                    </a:lnTo>
                    <a:lnTo>
                      <a:pt x="3489" y="7812"/>
                    </a:lnTo>
                    <a:lnTo>
                      <a:pt x="3023" y="7519"/>
                    </a:lnTo>
                    <a:lnTo>
                      <a:pt x="2557" y="7225"/>
                    </a:lnTo>
                    <a:lnTo>
                      <a:pt x="2104" y="6941"/>
                    </a:lnTo>
                    <a:lnTo>
                      <a:pt x="1683" y="6675"/>
                    </a:lnTo>
                    <a:lnTo>
                      <a:pt x="1304" y="6437"/>
                    </a:lnTo>
                    <a:lnTo>
                      <a:pt x="985" y="6237"/>
                    </a:lnTo>
                    <a:lnTo>
                      <a:pt x="739" y="6081"/>
                    </a:lnTo>
                    <a:lnTo>
                      <a:pt x="580" y="5982"/>
                    </a:lnTo>
                    <a:lnTo>
                      <a:pt x="524" y="5947"/>
                    </a:lnTo>
                    <a:close/>
                  </a:path>
                </a:pathLst>
              </a:custGeom>
              <a:solidFill>
                <a:srgbClr val="CDCD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Freeform 155"/>
              <p:cNvSpPr>
                <a:spLocks/>
              </p:cNvSpPr>
              <p:nvPr/>
            </p:nvSpPr>
            <p:spPr bwMode="auto">
              <a:xfrm>
                <a:off x="1792288" y="422249"/>
                <a:ext cx="674688" cy="4222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62" y="0"/>
                  </a:cxn>
                  <a:cxn ang="0">
                    <a:pos x="304" y="27"/>
                  </a:cxn>
                  <a:cxn ang="0">
                    <a:pos x="424" y="102"/>
                  </a:cxn>
                  <a:cxn ang="0">
                    <a:pos x="614" y="218"/>
                  </a:cxn>
                  <a:cxn ang="0">
                    <a:pos x="862" y="371"/>
                  </a:cxn>
                  <a:cxn ang="0">
                    <a:pos x="1161" y="555"/>
                  </a:cxn>
                  <a:cxn ang="0">
                    <a:pos x="1500" y="764"/>
                  </a:cxn>
                  <a:cxn ang="0">
                    <a:pos x="1871" y="993"/>
                  </a:cxn>
                  <a:cxn ang="0">
                    <a:pos x="2263" y="1236"/>
                  </a:cxn>
                  <a:cxn ang="0">
                    <a:pos x="2670" y="1486"/>
                  </a:cxn>
                  <a:cxn ang="0">
                    <a:pos x="3079" y="1739"/>
                  </a:cxn>
                  <a:cxn ang="0">
                    <a:pos x="3484" y="1986"/>
                  </a:cxn>
                  <a:cxn ang="0">
                    <a:pos x="3872" y="2226"/>
                  </a:cxn>
                  <a:cxn ang="0">
                    <a:pos x="4236" y="2451"/>
                  </a:cxn>
                  <a:cxn ang="0">
                    <a:pos x="4567" y="2653"/>
                  </a:cxn>
                  <a:cxn ang="0">
                    <a:pos x="4855" y="2830"/>
                  </a:cxn>
                  <a:cxn ang="0">
                    <a:pos x="5091" y="2974"/>
                  </a:cxn>
                  <a:cxn ang="0">
                    <a:pos x="5044" y="3191"/>
                  </a:cxn>
                  <a:cxn ang="0">
                    <a:pos x="4990" y="3158"/>
                  </a:cxn>
                  <a:cxn ang="0">
                    <a:pos x="4836" y="3063"/>
                  </a:cxn>
                  <a:cxn ang="0">
                    <a:pos x="4596" y="2915"/>
                  </a:cxn>
                  <a:cxn ang="0">
                    <a:pos x="4284" y="2723"/>
                  </a:cxn>
                  <a:cxn ang="0">
                    <a:pos x="3914" y="2494"/>
                  </a:cxn>
                  <a:cxn ang="0">
                    <a:pos x="3501" y="2238"/>
                  </a:cxn>
                  <a:cxn ang="0">
                    <a:pos x="3057" y="1963"/>
                  </a:cxn>
                  <a:cxn ang="0">
                    <a:pos x="2596" y="1678"/>
                  </a:cxn>
                  <a:cxn ang="0">
                    <a:pos x="2134" y="1390"/>
                  </a:cxn>
                  <a:cxn ang="0">
                    <a:pos x="1683" y="1107"/>
                  </a:cxn>
                  <a:cxn ang="0">
                    <a:pos x="1257" y="840"/>
                  </a:cxn>
                  <a:cxn ang="0">
                    <a:pos x="871" y="596"/>
                  </a:cxn>
                  <a:cxn ang="0">
                    <a:pos x="697" y="486"/>
                  </a:cxn>
                  <a:cxn ang="0">
                    <a:pos x="539" y="384"/>
                  </a:cxn>
                  <a:cxn ang="0">
                    <a:pos x="397" y="293"/>
                  </a:cxn>
                  <a:cxn ang="0">
                    <a:pos x="274" y="212"/>
                  </a:cxn>
                  <a:cxn ang="0">
                    <a:pos x="170" y="143"/>
                  </a:cxn>
                  <a:cxn ang="0">
                    <a:pos x="90" y="88"/>
                  </a:cxn>
                  <a:cxn ang="0">
                    <a:pos x="33" y="47"/>
                  </a:cxn>
                  <a:cxn ang="0">
                    <a:pos x="0" y="21"/>
                  </a:cxn>
                </a:cxnLst>
                <a:rect l="0" t="0" r="r" b="b"/>
                <a:pathLst>
                  <a:path w="5091" h="3191">
                    <a:moveTo>
                      <a:pt x="0" y="21"/>
                    </a:moveTo>
                    <a:lnTo>
                      <a:pt x="262" y="0"/>
                    </a:lnTo>
                    <a:lnTo>
                      <a:pt x="304" y="27"/>
                    </a:lnTo>
                    <a:lnTo>
                      <a:pt x="424" y="102"/>
                    </a:lnTo>
                    <a:lnTo>
                      <a:pt x="614" y="218"/>
                    </a:lnTo>
                    <a:lnTo>
                      <a:pt x="862" y="371"/>
                    </a:lnTo>
                    <a:lnTo>
                      <a:pt x="1161" y="555"/>
                    </a:lnTo>
                    <a:lnTo>
                      <a:pt x="1500" y="764"/>
                    </a:lnTo>
                    <a:lnTo>
                      <a:pt x="1871" y="993"/>
                    </a:lnTo>
                    <a:lnTo>
                      <a:pt x="2263" y="1236"/>
                    </a:lnTo>
                    <a:lnTo>
                      <a:pt x="2670" y="1486"/>
                    </a:lnTo>
                    <a:lnTo>
                      <a:pt x="3079" y="1739"/>
                    </a:lnTo>
                    <a:lnTo>
                      <a:pt x="3484" y="1986"/>
                    </a:lnTo>
                    <a:lnTo>
                      <a:pt x="3872" y="2226"/>
                    </a:lnTo>
                    <a:lnTo>
                      <a:pt x="4236" y="2451"/>
                    </a:lnTo>
                    <a:lnTo>
                      <a:pt x="4567" y="2653"/>
                    </a:lnTo>
                    <a:lnTo>
                      <a:pt x="4855" y="2830"/>
                    </a:lnTo>
                    <a:lnTo>
                      <a:pt x="5091" y="2974"/>
                    </a:lnTo>
                    <a:lnTo>
                      <a:pt x="5044" y="3191"/>
                    </a:lnTo>
                    <a:lnTo>
                      <a:pt x="4990" y="3158"/>
                    </a:lnTo>
                    <a:lnTo>
                      <a:pt x="4836" y="3063"/>
                    </a:lnTo>
                    <a:lnTo>
                      <a:pt x="4596" y="2915"/>
                    </a:lnTo>
                    <a:lnTo>
                      <a:pt x="4284" y="2723"/>
                    </a:lnTo>
                    <a:lnTo>
                      <a:pt x="3914" y="2494"/>
                    </a:lnTo>
                    <a:lnTo>
                      <a:pt x="3501" y="2238"/>
                    </a:lnTo>
                    <a:lnTo>
                      <a:pt x="3057" y="1963"/>
                    </a:lnTo>
                    <a:lnTo>
                      <a:pt x="2596" y="1678"/>
                    </a:lnTo>
                    <a:lnTo>
                      <a:pt x="2134" y="1390"/>
                    </a:lnTo>
                    <a:lnTo>
                      <a:pt x="1683" y="1107"/>
                    </a:lnTo>
                    <a:lnTo>
                      <a:pt x="1257" y="840"/>
                    </a:lnTo>
                    <a:lnTo>
                      <a:pt x="871" y="596"/>
                    </a:lnTo>
                    <a:lnTo>
                      <a:pt x="697" y="486"/>
                    </a:lnTo>
                    <a:lnTo>
                      <a:pt x="539" y="384"/>
                    </a:lnTo>
                    <a:lnTo>
                      <a:pt x="397" y="293"/>
                    </a:lnTo>
                    <a:lnTo>
                      <a:pt x="274" y="212"/>
                    </a:lnTo>
                    <a:lnTo>
                      <a:pt x="170" y="143"/>
                    </a:lnTo>
                    <a:lnTo>
                      <a:pt x="90" y="88"/>
                    </a:lnTo>
                    <a:lnTo>
                      <a:pt x="33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Freeform 156"/>
              <p:cNvSpPr>
                <a:spLocks/>
              </p:cNvSpPr>
              <p:nvPr/>
            </p:nvSpPr>
            <p:spPr bwMode="auto">
              <a:xfrm>
                <a:off x="1792288" y="-179414"/>
                <a:ext cx="127000" cy="603250"/>
              </a:xfrm>
              <a:custGeom>
                <a:avLst/>
                <a:gdLst/>
                <a:ahLst/>
                <a:cxnLst>
                  <a:cxn ang="0">
                    <a:pos x="767" y="0"/>
                  </a:cxn>
                  <a:cxn ang="0">
                    <a:pos x="760" y="45"/>
                  </a:cxn>
                  <a:cxn ang="0">
                    <a:pos x="741" y="174"/>
                  </a:cxn>
                  <a:cxn ang="0">
                    <a:pos x="711" y="374"/>
                  </a:cxn>
                  <a:cxn ang="0">
                    <a:pos x="671" y="636"/>
                  </a:cxn>
                  <a:cxn ang="0">
                    <a:pos x="624" y="948"/>
                  </a:cxn>
                  <a:cxn ang="0">
                    <a:pos x="570" y="1299"/>
                  </a:cxn>
                  <a:cxn ang="0">
                    <a:pos x="510" y="1679"/>
                  </a:cxn>
                  <a:cxn ang="0">
                    <a:pos x="448" y="2076"/>
                  </a:cxn>
                  <a:cxn ang="0">
                    <a:pos x="384" y="2478"/>
                  </a:cxn>
                  <a:cxn ang="0">
                    <a:pos x="318" y="2878"/>
                  </a:cxn>
                  <a:cxn ang="0">
                    <a:pos x="254" y="3261"/>
                  </a:cxn>
                  <a:cxn ang="0">
                    <a:pos x="193" y="3618"/>
                  </a:cxn>
                  <a:cxn ang="0">
                    <a:pos x="163" y="3783"/>
                  </a:cxn>
                  <a:cxn ang="0">
                    <a:pos x="135" y="3937"/>
                  </a:cxn>
                  <a:cxn ang="0">
                    <a:pos x="109" y="4079"/>
                  </a:cxn>
                  <a:cxn ang="0">
                    <a:pos x="83" y="4209"/>
                  </a:cxn>
                  <a:cxn ang="0">
                    <a:pos x="59" y="4322"/>
                  </a:cxn>
                  <a:cxn ang="0">
                    <a:pos x="38" y="4420"/>
                  </a:cxn>
                  <a:cxn ang="0">
                    <a:pos x="18" y="4500"/>
                  </a:cxn>
                  <a:cxn ang="0">
                    <a:pos x="0" y="4561"/>
                  </a:cxn>
                  <a:cxn ang="0">
                    <a:pos x="262" y="4540"/>
                  </a:cxn>
                  <a:cxn ang="0">
                    <a:pos x="267" y="4510"/>
                  </a:cxn>
                  <a:cxn ang="0">
                    <a:pos x="279" y="4422"/>
                  </a:cxn>
                  <a:cxn ang="0">
                    <a:pos x="298" y="4281"/>
                  </a:cxn>
                  <a:cxn ang="0">
                    <a:pos x="324" y="4094"/>
                  </a:cxn>
                  <a:cxn ang="0">
                    <a:pos x="357" y="3865"/>
                  </a:cxn>
                  <a:cxn ang="0">
                    <a:pos x="394" y="3598"/>
                  </a:cxn>
                  <a:cxn ang="0">
                    <a:pos x="438" y="3302"/>
                  </a:cxn>
                  <a:cxn ang="0">
                    <a:pos x="484" y="2980"/>
                  </a:cxn>
                  <a:cxn ang="0">
                    <a:pos x="536" y="2637"/>
                  </a:cxn>
                  <a:cxn ang="0">
                    <a:pos x="590" y="2280"/>
                  </a:cxn>
                  <a:cxn ang="0">
                    <a:pos x="647" y="1913"/>
                  </a:cxn>
                  <a:cxn ang="0">
                    <a:pos x="706" y="1542"/>
                  </a:cxn>
                  <a:cxn ang="0">
                    <a:pos x="766" y="1171"/>
                  </a:cxn>
                  <a:cxn ang="0">
                    <a:pos x="828" y="807"/>
                  </a:cxn>
                  <a:cxn ang="0">
                    <a:pos x="858" y="629"/>
                  </a:cxn>
                  <a:cxn ang="0">
                    <a:pos x="890" y="455"/>
                  </a:cxn>
                  <a:cxn ang="0">
                    <a:pos x="920" y="285"/>
                  </a:cxn>
                  <a:cxn ang="0">
                    <a:pos x="951" y="120"/>
                  </a:cxn>
                  <a:cxn ang="0">
                    <a:pos x="767" y="0"/>
                  </a:cxn>
                </a:cxnLst>
                <a:rect l="0" t="0" r="r" b="b"/>
                <a:pathLst>
                  <a:path w="951" h="4561">
                    <a:moveTo>
                      <a:pt x="767" y="0"/>
                    </a:moveTo>
                    <a:lnTo>
                      <a:pt x="760" y="45"/>
                    </a:lnTo>
                    <a:lnTo>
                      <a:pt x="741" y="174"/>
                    </a:lnTo>
                    <a:lnTo>
                      <a:pt x="711" y="374"/>
                    </a:lnTo>
                    <a:lnTo>
                      <a:pt x="671" y="636"/>
                    </a:lnTo>
                    <a:lnTo>
                      <a:pt x="624" y="948"/>
                    </a:lnTo>
                    <a:lnTo>
                      <a:pt x="570" y="1299"/>
                    </a:lnTo>
                    <a:lnTo>
                      <a:pt x="510" y="1679"/>
                    </a:lnTo>
                    <a:lnTo>
                      <a:pt x="448" y="2076"/>
                    </a:lnTo>
                    <a:lnTo>
                      <a:pt x="384" y="2478"/>
                    </a:lnTo>
                    <a:lnTo>
                      <a:pt x="318" y="2878"/>
                    </a:lnTo>
                    <a:lnTo>
                      <a:pt x="254" y="3261"/>
                    </a:lnTo>
                    <a:lnTo>
                      <a:pt x="193" y="3618"/>
                    </a:lnTo>
                    <a:lnTo>
                      <a:pt x="163" y="3783"/>
                    </a:lnTo>
                    <a:lnTo>
                      <a:pt x="135" y="3937"/>
                    </a:lnTo>
                    <a:lnTo>
                      <a:pt x="109" y="4079"/>
                    </a:lnTo>
                    <a:lnTo>
                      <a:pt x="83" y="4209"/>
                    </a:lnTo>
                    <a:lnTo>
                      <a:pt x="59" y="4322"/>
                    </a:lnTo>
                    <a:lnTo>
                      <a:pt x="38" y="4420"/>
                    </a:lnTo>
                    <a:lnTo>
                      <a:pt x="18" y="4500"/>
                    </a:lnTo>
                    <a:lnTo>
                      <a:pt x="0" y="4561"/>
                    </a:lnTo>
                    <a:lnTo>
                      <a:pt x="262" y="4540"/>
                    </a:lnTo>
                    <a:lnTo>
                      <a:pt x="267" y="4510"/>
                    </a:lnTo>
                    <a:lnTo>
                      <a:pt x="279" y="4422"/>
                    </a:lnTo>
                    <a:lnTo>
                      <a:pt x="298" y="4281"/>
                    </a:lnTo>
                    <a:lnTo>
                      <a:pt x="324" y="4094"/>
                    </a:lnTo>
                    <a:lnTo>
                      <a:pt x="357" y="3865"/>
                    </a:lnTo>
                    <a:lnTo>
                      <a:pt x="394" y="3598"/>
                    </a:lnTo>
                    <a:lnTo>
                      <a:pt x="438" y="3302"/>
                    </a:lnTo>
                    <a:lnTo>
                      <a:pt x="484" y="2980"/>
                    </a:lnTo>
                    <a:lnTo>
                      <a:pt x="536" y="2637"/>
                    </a:lnTo>
                    <a:lnTo>
                      <a:pt x="590" y="2280"/>
                    </a:lnTo>
                    <a:lnTo>
                      <a:pt x="647" y="1913"/>
                    </a:lnTo>
                    <a:lnTo>
                      <a:pt x="706" y="1542"/>
                    </a:lnTo>
                    <a:lnTo>
                      <a:pt x="766" y="1171"/>
                    </a:lnTo>
                    <a:lnTo>
                      <a:pt x="828" y="807"/>
                    </a:lnTo>
                    <a:lnTo>
                      <a:pt x="858" y="629"/>
                    </a:lnTo>
                    <a:lnTo>
                      <a:pt x="890" y="455"/>
                    </a:lnTo>
                    <a:lnTo>
                      <a:pt x="920" y="285"/>
                    </a:lnTo>
                    <a:lnTo>
                      <a:pt x="951" y="120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A5A4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Freeform 157"/>
              <p:cNvSpPr>
                <a:spLocks/>
              </p:cNvSpPr>
              <p:nvPr/>
            </p:nvSpPr>
            <p:spPr bwMode="auto">
              <a:xfrm>
                <a:off x="1820863" y="-165126"/>
                <a:ext cx="747713" cy="982663"/>
              </a:xfrm>
              <a:custGeom>
                <a:avLst/>
                <a:gdLst/>
                <a:ahLst/>
                <a:cxnLst>
                  <a:cxn ang="0">
                    <a:pos x="724" y="0"/>
                  </a:cxn>
                  <a:cxn ang="0">
                    <a:pos x="5654" y="2760"/>
                  </a:cxn>
                  <a:cxn ang="0">
                    <a:pos x="4894" y="7433"/>
                  </a:cxn>
                  <a:cxn ang="0">
                    <a:pos x="0" y="4452"/>
                  </a:cxn>
                  <a:cxn ang="0">
                    <a:pos x="724" y="0"/>
                  </a:cxn>
                </a:cxnLst>
                <a:rect l="0" t="0" r="r" b="b"/>
                <a:pathLst>
                  <a:path w="5654" h="7433">
                    <a:moveTo>
                      <a:pt x="724" y="0"/>
                    </a:moveTo>
                    <a:lnTo>
                      <a:pt x="5654" y="2760"/>
                    </a:lnTo>
                    <a:lnTo>
                      <a:pt x="4894" y="7433"/>
                    </a:lnTo>
                    <a:lnTo>
                      <a:pt x="0" y="4452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rgbClr val="0070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58"/>
              <p:cNvSpPr>
                <a:spLocks/>
              </p:cNvSpPr>
              <p:nvPr/>
            </p:nvSpPr>
            <p:spPr bwMode="auto">
              <a:xfrm>
                <a:off x="1839913" y="-139726"/>
                <a:ext cx="709613" cy="931863"/>
              </a:xfrm>
              <a:custGeom>
                <a:avLst/>
                <a:gdLst/>
                <a:ahLst/>
                <a:cxnLst>
                  <a:cxn ang="0">
                    <a:pos x="686" y="0"/>
                  </a:cxn>
                  <a:cxn ang="0">
                    <a:pos x="5364" y="2617"/>
                  </a:cxn>
                  <a:cxn ang="0">
                    <a:pos x="4643" y="7051"/>
                  </a:cxn>
                  <a:cxn ang="0">
                    <a:pos x="0" y="4223"/>
                  </a:cxn>
                  <a:cxn ang="0">
                    <a:pos x="686" y="0"/>
                  </a:cxn>
                </a:cxnLst>
                <a:rect l="0" t="0" r="r" b="b"/>
                <a:pathLst>
                  <a:path w="5364" h="7051">
                    <a:moveTo>
                      <a:pt x="686" y="0"/>
                    </a:moveTo>
                    <a:lnTo>
                      <a:pt x="5364" y="2617"/>
                    </a:lnTo>
                    <a:lnTo>
                      <a:pt x="4643" y="7051"/>
                    </a:lnTo>
                    <a:lnTo>
                      <a:pt x="0" y="4223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rgbClr val="00A0E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59"/>
              <p:cNvSpPr>
                <a:spLocks/>
              </p:cNvSpPr>
              <p:nvPr/>
            </p:nvSpPr>
            <p:spPr bwMode="auto">
              <a:xfrm>
                <a:off x="1916113" y="-120676"/>
                <a:ext cx="611188" cy="590550"/>
              </a:xfrm>
              <a:custGeom>
                <a:avLst/>
                <a:gdLst/>
                <a:ahLst/>
                <a:cxnLst>
                  <a:cxn ang="0">
                    <a:pos x="31" y="559"/>
                  </a:cxn>
                  <a:cxn ang="0">
                    <a:pos x="101" y="743"/>
                  </a:cxn>
                  <a:cxn ang="0">
                    <a:pos x="184" y="909"/>
                  </a:cxn>
                  <a:cxn ang="0">
                    <a:pos x="278" y="1057"/>
                  </a:cxn>
                  <a:cxn ang="0">
                    <a:pos x="384" y="1190"/>
                  </a:cxn>
                  <a:cxn ang="0">
                    <a:pos x="500" y="1309"/>
                  </a:cxn>
                  <a:cxn ang="0">
                    <a:pos x="626" y="1416"/>
                  </a:cxn>
                  <a:cxn ang="0">
                    <a:pos x="763" y="1513"/>
                  </a:cxn>
                  <a:cxn ang="0">
                    <a:pos x="909" y="1602"/>
                  </a:cxn>
                  <a:cxn ang="0">
                    <a:pos x="1063" y="1683"/>
                  </a:cxn>
                  <a:cxn ang="0">
                    <a:pos x="1227" y="1760"/>
                  </a:cxn>
                  <a:cxn ang="0">
                    <a:pos x="1399" y="1833"/>
                  </a:cxn>
                  <a:cxn ang="0">
                    <a:pos x="1672" y="1940"/>
                  </a:cxn>
                  <a:cxn ang="0">
                    <a:pos x="2063" y="2086"/>
                  </a:cxn>
                  <a:cxn ang="0">
                    <a:pos x="2368" y="2206"/>
                  </a:cxn>
                  <a:cxn ang="0">
                    <a:pos x="2564" y="2296"/>
                  </a:cxn>
                  <a:cxn ang="0">
                    <a:pos x="2751" y="2397"/>
                  </a:cxn>
                  <a:cxn ang="0">
                    <a:pos x="2930" y="2508"/>
                  </a:cxn>
                  <a:cxn ang="0">
                    <a:pos x="3101" y="2627"/>
                  </a:cxn>
                  <a:cxn ang="0">
                    <a:pos x="3263" y="2756"/>
                  </a:cxn>
                  <a:cxn ang="0">
                    <a:pos x="3414" y="2892"/>
                  </a:cxn>
                  <a:cxn ang="0">
                    <a:pos x="3557" y="3036"/>
                  </a:cxn>
                  <a:cxn ang="0">
                    <a:pos x="3689" y="3187"/>
                  </a:cxn>
                  <a:cxn ang="0">
                    <a:pos x="3810" y="3344"/>
                  </a:cxn>
                  <a:cxn ang="0">
                    <a:pos x="3921" y="3505"/>
                  </a:cxn>
                  <a:cxn ang="0">
                    <a:pos x="4019" y="3672"/>
                  </a:cxn>
                  <a:cxn ang="0">
                    <a:pos x="4106" y="3844"/>
                  </a:cxn>
                  <a:cxn ang="0">
                    <a:pos x="4181" y="4018"/>
                  </a:cxn>
                  <a:cxn ang="0">
                    <a:pos x="4243" y="4197"/>
                  </a:cxn>
                  <a:cxn ang="0">
                    <a:pos x="4293" y="4378"/>
                  </a:cxn>
                  <a:cxn ang="0">
                    <a:pos x="4626" y="2532"/>
                  </a:cxn>
                  <a:cxn ang="0">
                    <a:pos x="0" y="459"/>
                  </a:cxn>
                </a:cxnLst>
                <a:rect l="0" t="0" r="r" b="b"/>
                <a:pathLst>
                  <a:path w="4626" h="4468">
                    <a:moveTo>
                      <a:pt x="0" y="459"/>
                    </a:moveTo>
                    <a:lnTo>
                      <a:pt x="31" y="559"/>
                    </a:lnTo>
                    <a:lnTo>
                      <a:pt x="65" y="653"/>
                    </a:lnTo>
                    <a:lnTo>
                      <a:pt x="101" y="743"/>
                    </a:lnTo>
                    <a:lnTo>
                      <a:pt x="142" y="828"/>
                    </a:lnTo>
                    <a:lnTo>
                      <a:pt x="184" y="909"/>
                    </a:lnTo>
                    <a:lnTo>
                      <a:pt x="230" y="985"/>
                    </a:lnTo>
                    <a:lnTo>
                      <a:pt x="278" y="1057"/>
                    </a:lnTo>
                    <a:lnTo>
                      <a:pt x="330" y="1126"/>
                    </a:lnTo>
                    <a:lnTo>
                      <a:pt x="384" y="1190"/>
                    </a:lnTo>
                    <a:lnTo>
                      <a:pt x="441" y="1251"/>
                    </a:lnTo>
                    <a:lnTo>
                      <a:pt x="500" y="1309"/>
                    </a:lnTo>
                    <a:lnTo>
                      <a:pt x="562" y="1365"/>
                    </a:lnTo>
                    <a:lnTo>
                      <a:pt x="626" y="1416"/>
                    </a:lnTo>
                    <a:lnTo>
                      <a:pt x="693" y="1466"/>
                    </a:lnTo>
                    <a:lnTo>
                      <a:pt x="763" y="1513"/>
                    </a:lnTo>
                    <a:lnTo>
                      <a:pt x="835" y="1559"/>
                    </a:lnTo>
                    <a:lnTo>
                      <a:pt x="909" y="1602"/>
                    </a:lnTo>
                    <a:lnTo>
                      <a:pt x="984" y="1644"/>
                    </a:lnTo>
                    <a:lnTo>
                      <a:pt x="1063" y="1683"/>
                    </a:lnTo>
                    <a:lnTo>
                      <a:pt x="1144" y="1723"/>
                    </a:lnTo>
                    <a:lnTo>
                      <a:pt x="1227" y="1760"/>
                    </a:lnTo>
                    <a:lnTo>
                      <a:pt x="1312" y="1797"/>
                    </a:lnTo>
                    <a:lnTo>
                      <a:pt x="1399" y="1833"/>
                    </a:lnTo>
                    <a:lnTo>
                      <a:pt x="1488" y="1868"/>
                    </a:lnTo>
                    <a:lnTo>
                      <a:pt x="1672" y="1940"/>
                    </a:lnTo>
                    <a:lnTo>
                      <a:pt x="1865" y="2012"/>
                    </a:lnTo>
                    <a:lnTo>
                      <a:pt x="2063" y="2086"/>
                    </a:lnTo>
                    <a:lnTo>
                      <a:pt x="2268" y="2165"/>
                    </a:lnTo>
                    <a:lnTo>
                      <a:pt x="2368" y="2206"/>
                    </a:lnTo>
                    <a:lnTo>
                      <a:pt x="2467" y="2250"/>
                    </a:lnTo>
                    <a:lnTo>
                      <a:pt x="2564" y="2296"/>
                    </a:lnTo>
                    <a:lnTo>
                      <a:pt x="2659" y="2345"/>
                    </a:lnTo>
                    <a:lnTo>
                      <a:pt x="2751" y="2397"/>
                    </a:lnTo>
                    <a:lnTo>
                      <a:pt x="2842" y="2451"/>
                    </a:lnTo>
                    <a:lnTo>
                      <a:pt x="2930" y="2508"/>
                    </a:lnTo>
                    <a:lnTo>
                      <a:pt x="3017" y="2567"/>
                    </a:lnTo>
                    <a:lnTo>
                      <a:pt x="3101" y="2627"/>
                    </a:lnTo>
                    <a:lnTo>
                      <a:pt x="3183" y="2691"/>
                    </a:lnTo>
                    <a:lnTo>
                      <a:pt x="3263" y="2756"/>
                    </a:lnTo>
                    <a:lnTo>
                      <a:pt x="3340" y="2824"/>
                    </a:lnTo>
                    <a:lnTo>
                      <a:pt x="3414" y="2892"/>
                    </a:lnTo>
                    <a:lnTo>
                      <a:pt x="3487" y="2963"/>
                    </a:lnTo>
                    <a:lnTo>
                      <a:pt x="3557" y="3036"/>
                    </a:lnTo>
                    <a:lnTo>
                      <a:pt x="3625" y="3111"/>
                    </a:lnTo>
                    <a:lnTo>
                      <a:pt x="3689" y="3187"/>
                    </a:lnTo>
                    <a:lnTo>
                      <a:pt x="3751" y="3265"/>
                    </a:lnTo>
                    <a:lnTo>
                      <a:pt x="3810" y="3344"/>
                    </a:lnTo>
                    <a:lnTo>
                      <a:pt x="3867" y="3424"/>
                    </a:lnTo>
                    <a:lnTo>
                      <a:pt x="3921" y="3505"/>
                    </a:lnTo>
                    <a:lnTo>
                      <a:pt x="3972" y="3588"/>
                    </a:lnTo>
                    <a:lnTo>
                      <a:pt x="4019" y="3672"/>
                    </a:lnTo>
                    <a:lnTo>
                      <a:pt x="4065" y="3757"/>
                    </a:lnTo>
                    <a:lnTo>
                      <a:pt x="4106" y="3844"/>
                    </a:lnTo>
                    <a:lnTo>
                      <a:pt x="4146" y="3931"/>
                    </a:lnTo>
                    <a:lnTo>
                      <a:pt x="4181" y="4018"/>
                    </a:lnTo>
                    <a:lnTo>
                      <a:pt x="4214" y="4107"/>
                    </a:lnTo>
                    <a:lnTo>
                      <a:pt x="4243" y="4197"/>
                    </a:lnTo>
                    <a:lnTo>
                      <a:pt x="4269" y="4287"/>
                    </a:lnTo>
                    <a:lnTo>
                      <a:pt x="4293" y="4378"/>
                    </a:lnTo>
                    <a:lnTo>
                      <a:pt x="4312" y="4468"/>
                    </a:lnTo>
                    <a:lnTo>
                      <a:pt x="4626" y="2532"/>
                    </a:lnTo>
                    <a:lnTo>
                      <a:pt x="72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79C6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60"/>
              <p:cNvSpPr>
                <a:spLocks/>
              </p:cNvSpPr>
              <p:nvPr/>
            </p:nvSpPr>
            <p:spPr bwMode="auto">
              <a:xfrm>
                <a:off x="2124075" y="871511"/>
                <a:ext cx="20638" cy="20638"/>
              </a:xfrm>
              <a:custGeom>
                <a:avLst/>
                <a:gdLst/>
                <a:ahLst/>
                <a:cxnLst>
                  <a:cxn ang="0">
                    <a:pos x="154" y="85"/>
                  </a:cxn>
                  <a:cxn ang="0">
                    <a:pos x="151" y="100"/>
                  </a:cxn>
                  <a:cxn ang="0">
                    <a:pos x="145" y="114"/>
                  </a:cxn>
                  <a:cxn ang="0">
                    <a:pos x="137" y="126"/>
                  </a:cxn>
                  <a:cxn ang="0">
                    <a:pos x="126" y="136"/>
                  </a:cxn>
                  <a:cxn ang="0">
                    <a:pos x="114" y="144"/>
                  </a:cxn>
                  <a:cxn ang="0">
                    <a:pos x="100" y="151"/>
                  </a:cxn>
                  <a:cxn ang="0">
                    <a:pos x="85" y="154"/>
                  </a:cxn>
                  <a:cxn ang="0">
                    <a:pos x="69" y="154"/>
                  </a:cxn>
                  <a:cxn ang="0">
                    <a:pos x="54" y="151"/>
                  </a:cxn>
                  <a:cxn ang="0">
                    <a:pos x="41" y="144"/>
                  </a:cxn>
                  <a:cxn ang="0">
                    <a:pos x="28" y="136"/>
                  </a:cxn>
                  <a:cxn ang="0">
                    <a:pos x="17" y="126"/>
                  </a:cxn>
                  <a:cxn ang="0">
                    <a:pos x="9" y="114"/>
                  </a:cxn>
                  <a:cxn ang="0">
                    <a:pos x="3" y="100"/>
                  </a:cxn>
                  <a:cxn ang="0">
                    <a:pos x="0" y="85"/>
                  </a:cxn>
                  <a:cxn ang="0">
                    <a:pos x="0" y="70"/>
                  </a:cxn>
                  <a:cxn ang="0">
                    <a:pos x="3" y="54"/>
                  </a:cxn>
                  <a:cxn ang="0">
                    <a:pos x="9" y="40"/>
                  </a:cxn>
                  <a:cxn ang="0">
                    <a:pos x="17" y="28"/>
                  </a:cxn>
                  <a:cxn ang="0">
                    <a:pos x="28" y="18"/>
                  </a:cxn>
                  <a:cxn ang="0">
                    <a:pos x="41" y="9"/>
                  </a:cxn>
                  <a:cxn ang="0">
                    <a:pos x="54" y="4"/>
                  </a:cxn>
                  <a:cxn ang="0">
                    <a:pos x="69" y="0"/>
                  </a:cxn>
                  <a:cxn ang="0">
                    <a:pos x="85" y="0"/>
                  </a:cxn>
                  <a:cxn ang="0">
                    <a:pos x="100" y="4"/>
                  </a:cxn>
                  <a:cxn ang="0">
                    <a:pos x="114" y="9"/>
                  </a:cxn>
                  <a:cxn ang="0">
                    <a:pos x="126" y="18"/>
                  </a:cxn>
                  <a:cxn ang="0">
                    <a:pos x="137" y="28"/>
                  </a:cxn>
                  <a:cxn ang="0">
                    <a:pos x="145" y="40"/>
                  </a:cxn>
                  <a:cxn ang="0">
                    <a:pos x="151" y="54"/>
                  </a:cxn>
                  <a:cxn ang="0">
                    <a:pos x="154" y="70"/>
                  </a:cxn>
                </a:cxnLst>
                <a:rect l="0" t="0" r="r" b="b"/>
                <a:pathLst>
                  <a:path w="154" h="155">
                    <a:moveTo>
                      <a:pt x="154" y="77"/>
                    </a:moveTo>
                    <a:lnTo>
                      <a:pt x="154" y="85"/>
                    </a:lnTo>
                    <a:lnTo>
                      <a:pt x="153" y="93"/>
                    </a:lnTo>
                    <a:lnTo>
                      <a:pt x="151" y="100"/>
                    </a:lnTo>
                    <a:lnTo>
                      <a:pt x="148" y="107"/>
                    </a:lnTo>
                    <a:lnTo>
                      <a:pt x="145" y="114"/>
                    </a:lnTo>
                    <a:lnTo>
                      <a:pt x="141" y="120"/>
                    </a:lnTo>
                    <a:lnTo>
                      <a:pt x="137" y="126"/>
                    </a:lnTo>
                    <a:lnTo>
                      <a:pt x="132" y="131"/>
                    </a:lnTo>
                    <a:lnTo>
                      <a:pt x="126" y="136"/>
                    </a:lnTo>
                    <a:lnTo>
                      <a:pt x="121" y="141"/>
                    </a:lnTo>
                    <a:lnTo>
                      <a:pt x="114" y="144"/>
                    </a:lnTo>
                    <a:lnTo>
                      <a:pt x="107" y="149"/>
                    </a:lnTo>
                    <a:lnTo>
                      <a:pt x="100" y="151"/>
                    </a:lnTo>
                    <a:lnTo>
                      <a:pt x="92" y="153"/>
                    </a:lnTo>
                    <a:lnTo>
                      <a:pt x="85" y="154"/>
                    </a:lnTo>
                    <a:lnTo>
                      <a:pt x="77" y="155"/>
                    </a:lnTo>
                    <a:lnTo>
                      <a:pt x="69" y="154"/>
                    </a:lnTo>
                    <a:lnTo>
                      <a:pt x="62" y="153"/>
                    </a:lnTo>
                    <a:lnTo>
                      <a:pt x="54" y="151"/>
                    </a:lnTo>
                    <a:lnTo>
                      <a:pt x="47" y="149"/>
                    </a:lnTo>
                    <a:lnTo>
                      <a:pt x="41" y="144"/>
                    </a:lnTo>
                    <a:lnTo>
                      <a:pt x="34" y="141"/>
                    </a:lnTo>
                    <a:lnTo>
                      <a:pt x="28" y="136"/>
                    </a:lnTo>
                    <a:lnTo>
                      <a:pt x="23" y="131"/>
                    </a:lnTo>
                    <a:lnTo>
                      <a:pt x="17" y="126"/>
                    </a:lnTo>
                    <a:lnTo>
                      <a:pt x="13" y="120"/>
                    </a:lnTo>
                    <a:lnTo>
                      <a:pt x="9" y="114"/>
                    </a:lnTo>
                    <a:lnTo>
                      <a:pt x="6" y="107"/>
                    </a:lnTo>
                    <a:lnTo>
                      <a:pt x="3" y="100"/>
                    </a:lnTo>
                    <a:lnTo>
                      <a:pt x="1" y="93"/>
                    </a:lnTo>
                    <a:lnTo>
                      <a:pt x="0" y="85"/>
                    </a:lnTo>
                    <a:lnTo>
                      <a:pt x="0" y="77"/>
                    </a:lnTo>
                    <a:lnTo>
                      <a:pt x="0" y="70"/>
                    </a:lnTo>
                    <a:lnTo>
                      <a:pt x="1" y="62"/>
                    </a:lnTo>
                    <a:lnTo>
                      <a:pt x="3" y="54"/>
                    </a:lnTo>
                    <a:lnTo>
                      <a:pt x="6" y="47"/>
                    </a:lnTo>
                    <a:lnTo>
                      <a:pt x="9" y="40"/>
                    </a:lnTo>
                    <a:lnTo>
                      <a:pt x="13" y="34"/>
                    </a:lnTo>
                    <a:lnTo>
                      <a:pt x="17" y="28"/>
                    </a:lnTo>
                    <a:lnTo>
                      <a:pt x="23" y="22"/>
                    </a:lnTo>
                    <a:lnTo>
                      <a:pt x="28" y="18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7" y="6"/>
                    </a:lnTo>
                    <a:lnTo>
                      <a:pt x="54" y="4"/>
                    </a:lnTo>
                    <a:lnTo>
                      <a:pt x="62" y="2"/>
                    </a:lnTo>
                    <a:lnTo>
                      <a:pt x="69" y="0"/>
                    </a:lnTo>
                    <a:lnTo>
                      <a:pt x="77" y="0"/>
                    </a:lnTo>
                    <a:lnTo>
                      <a:pt x="85" y="0"/>
                    </a:lnTo>
                    <a:lnTo>
                      <a:pt x="92" y="2"/>
                    </a:lnTo>
                    <a:lnTo>
                      <a:pt x="100" y="4"/>
                    </a:lnTo>
                    <a:lnTo>
                      <a:pt x="107" y="6"/>
                    </a:lnTo>
                    <a:lnTo>
                      <a:pt x="114" y="9"/>
                    </a:lnTo>
                    <a:lnTo>
                      <a:pt x="121" y="13"/>
                    </a:lnTo>
                    <a:lnTo>
                      <a:pt x="126" y="18"/>
                    </a:lnTo>
                    <a:lnTo>
                      <a:pt x="132" y="22"/>
                    </a:lnTo>
                    <a:lnTo>
                      <a:pt x="137" y="28"/>
                    </a:lnTo>
                    <a:lnTo>
                      <a:pt x="141" y="34"/>
                    </a:lnTo>
                    <a:lnTo>
                      <a:pt x="145" y="40"/>
                    </a:lnTo>
                    <a:lnTo>
                      <a:pt x="148" y="47"/>
                    </a:lnTo>
                    <a:lnTo>
                      <a:pt x="151" y="54"/>
                    </a:lnTo>
                    <a:lnTo>
                      <a:pt x="153" y="62"/>
                    </a:lnTo>
                    <a:lnTo>
                      <a:pt x="154" y="70"/>
                    </a:lnTo>
                    <a:lnTo>
                      <a:pt x="154" y="77"/>
                    </a:lnTo>
                    <a:close/>
                  </a:path>
                </a:pathLst>
              </a:custGeom>
              <a:solidFill>
                <a:srgbClr val="96959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161"/>
              <p:cNvSpPr>
                <a:spLocks/>
              </p:cNvSpPr>
              <p:nvPr/>
            </p:nvSpPr>
            <p:spPr bwMode="auto">
              <a:xfrm>
                <a:off x="2168525" y="890561"/>
                <a:ext cx="19050" cy="20638"/>
              </a:xfrm>
              <a:custGeom>
                <a:avLst/>
                <a:gdLst/>
                <a:ahLst/>
                <a:cxnLst>
                  <a:cxn ang="0">
                    <a:pos x="155" y="85"/>
                  </a:cxn>
                  <a:cxn ang="0">
                    <a:pos x="151" y="100"/>
                  </a:cxn>
                  <a:cxn ang="0">
                    <a:pos x="146" y="113"/>
                  </a:cxn>
                  <a:cxn ang="0">
                    <a:pos x="138" y="126"/>
                  </a:cxn>
                  <a:cxn ang="0">
                    <a:pos x="127" y="136"/>
                  </a:cxn>
                  <a:cxn ang="0">
                    <a:pos x="114" y="144"/>
                  </a:cxn>
                  <a:cxn ang="0">
                    <a:pos x="100" y="150"/>
                  </a:cxn>
                  <a:cxn ang="0">
                    <a:pos x="86" y="153"/>
                  </a:cxn>
                  <a:cxn ang="0">
                    <a:pos x="70" y="153"/>
                  </a:cxn>
                  <a:cxn ang="0">
                    <a:pos x="55" y="150"/>
                  </a:cxn>
                  <a:cxn ang="0">
                    <a:pos x="41" y="144"/>
                  </a:cxn>
                  <a:cxn ang="0">
                    <a:pos x="28" y="136"/>
                  </a:cxn>
                  <a:cxn ang="0">
                    <a:pos x="18" y="126"/>
                  </a:cxn>
                  <a:cxn ang="0">
                    <a:pos x="10" y="113"/>
                  </a:cxn>
                  <a:cxn ang="0">
                    <a:pos x="4" y="100"/>
                  </a:cxn>
                  <a:cxn ang="0">
                    <a:pos x="1" y="85"/>
                  </a:cxn>
                  <a:cxn ang="0">
                    <a:pos x="1" y="68"/>
                  </a:cxn>
                  <a:cxn ang="0">
                    <a:pos x="4" y="53"/>
                  </a:cxn>
                  <a:cxn ang="0">
                    <a:pos x="10" y="40"/>
                  </a:cxn>
                  <a:cxn ang="0">
                    <a:pos x="18" y="28"/>
                  </a:cxn>
                  <a:cxn ang="0">
                    <a:pos x="28" y="17"/>
                  </a:cxn>
                  <a:cxn ang="0">
                    <a:pos x="41" y="9"/>
                  </a:cxn>
                  <a:cxn ang="0">
                    <a:pos x="55" y="3"/>
                  </a:cxn>
                  <a:cxn ang="0">
                    <a:pos x="70" y="0"/>
                  </a:cxn>
                  <a:cxn ang="0">
                    <a:pos x="86" y="0"/>
                  </a:cxn>
                  <a:cxn ang="0">
                    <a:pos x="100" y="3"/>
                  </a:cxn>
                  <a:cxn ang="0">
                    <a:pos x="114" y="9"/>
                  </a:cxn>
                  <a:cxn ang="0">
                    <a:pos x="127" y="17"/>
                  </a:cxn>
                  <a:cxn ang="0">
                    <a:pos x="138" y="28"/>
                  </a:cxn>
                  <a:cxn ang="0">
                    <a:pos x="146" y="40"/>
                  </a:cxn>
                  <a:cxn ang="0">
                    <a:pos x="151" y="53"/>
                  </a:cxn>
                  <a:cxn ang="0">
                    <a:pos x="155" y="68"/>
                  </a:cxn>
                </a:cxnLst>
                <a:rect l="0" t="0" r="r" b="b"/>
                <a:pathLst>
                  <a:path w="155" h="153">
                    <a:moveTo>
                      <a:pt x="155" y="76"/>
                    </a:moveTo>
                    <a:lnTo>
                      <a:pt x="155" y="85"/>
                    </a:lnTo>
                    <a:lnTo>
                      <a:pt x="153" y="92"/>
                    </a:lnTo>
                    <a:lnTo>
                      <a:pt x="151" y="100"/>
                    </a:lnTo>
                    <a:lnTo>
                      <a:pt x="149" y="107"/>
                    </a:lnTo>
                    <a:lnTo>
                      <a:pt x="146" y="113"/>
                    </a:lnTo>
                    <a:lnTo>
                      <a:pt x="142" y="120"/>
                    </a:lnTo>
                    <a:lnTo>
                      <a:pt x="138" y="126"/>
                    </a:lnTo>
                    <a:lnTo>
                      <a:pt x="133" y="131"/>
                    </a:lnTo>
                    <a:lnTo>
                      <a:pt x="127" y="136"/>
                    </a:lnTo>
                    <a:lnTo>
                      <a:pt x="120" y="140"/>
                    </a:lnTo>
                    <a:lnTo>
                      <a:pt x="114" y="144"/>
                    </a:lnTo>
                    <a:lnTo>
                      <a:pt x="107" y="147"/>
                    </a:lnTo>
                    <a:lnTo>
                      <a:pt x="100" y="150"/>
                    </a:lnTo>
                    <a:lnTo>
                      <a:pt x="93" y="152"/>
                    </a:lnTo>
                    <a:lnTo>
                      <a:pt x="86" y="153"/>
                    </a:lnTo>
                    <a:lnTo>
                      <a:pt x="78" y="153"/>
                    </a:lnTo>
                    <a:lnTo>
                      <a:pt x="70" y="153"/>
                    </a:lnTo>
                    <a:lnTo>
                      <a:pt x="62" y="152"/>
                    </a:lnTo>
                    <a:lnTo>
                      <a:pt x="55" y="150"/>
                    </a:lnTo>
                    <a:lnTo>
                      <a:pt x="48" y="147"/>
                    </a:lnTo>
                    <a:lnTo>
                      <a:pt x="41" y="144"/>
                    </a:lnTo>
                    <a:lnTo>
                      <a:pt x="34" y="140"/>
                    </a:lnTo>
                    <a:lnTo>
                      <a:pt x="28" y="136"/>
                    </a:lnTo>
                    <a:lnTo>
                      <a:pt x="23" y="131"/>
                    </a:lnTo>
                    <a:lnTo>
                      <a:pt x="18" y="126"/>
                    </a:lnTo>
                    <a:lnTo>
                      <a:pt x="13" y="120"/>
                    </a:lnTo>
                    <a:lnTo>
                      <a:pt x="10" y="113"/>
                    </a:lnTo>
                    <a:lnTo>
                      <a:pt x="6" y="107"/>
                    </a:lnTo>
                    <a:lnTo>
                      <a:pt x="4" y="100"/>
                    </a:lnTo>
                    <a:lnTo>
                      <a:pt x="2" y="92"/>
                    </a:lnTo>
                    <a:lnTo>
                      <a:pt x="1" y="85"/>
                    </a:lnTo>
                    <a:lnTo>
                      <a:pt x="0" y="76"/>
                    </a:lnTo>
                    <a:lnTo>
                      <a:pt x="1" y="68"/>
                    </a:lnTo>
                    <a:lnTo>
                      <a:pt x="2" y="61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10" y="40"/>
                    </a:lnTo>
                    <a:lnTo>
                      <a:pt x="13" y="33"/>
                    </a:lnTo>
                    <a:lnTo>
                      <a:pt x="18" y="28"/>
                    </a:lnTo>
                    <a:lnTo>
                      <a:pt x="23" y="22"/>
                    </a:lnTo>
                    <a:lnTo>
                      <a:pt x="28" y="17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8" y="6"/>
                    </a:lnTo>
                    <a:lnTo>
                      <a:pt x="55" y="3"/>
                    </a:lnTo>
                    <a:lnTo>
                      <a:pt x="62" y="1"/>
                    </a:lnTo>
                    <a:lnTo>
                      <a:pt x="70" y="0"/>
                    </a:lnTo>
                    <a:lnTo>
                      <a:pt x="78" y="0"/>
                    </a:lnTo>
                    <a:lnTo>
                      <a:pt x="86" y="0"/>
                    </a:lnTo>
                    <a:lnTo>
                      <a:pt x="93" y="1"/>
                    </a:lnTo>
                    <a:lnTo>
                      <a:pt x="100" y="3"/>
                    </a:lnTo>
                    <a:lnTo>
                      <a:pt x="107" y="6"/>
                    </a:lnTo>
                    <a:lnTo>
                      <a:pt x="114" y="9"/>
                    </a:lnTo>
                    <a:lnTo>
                      <a:pt x="120" y="13"/>
                    </a:lnTo>
                    <a:lnTo>
                      <a:pt x="127" y="17"/>
                    </a:lnTo>
                    <a:lnTo>
                      <a:pt x="133" y="22"/>
                    </a:lnTo>
                    <a:lnTo>
                      <a:pt x="138" y="28"/>
                    </a:lnTo>
                    <a:lnTo>
                      <a:pt x="142" y="33"/>
                    </a:lnTo>
                    <a:lnTo>
                      <a:pt x="146" y="40"/>
                    </a:lnTo>
                    <a:lnTo>
                      <a:pt x="149" y="46"/>
                    </a:lnTo>
                    <a:lnTo>
                      <a:pt x="151" y="53"/>
                    </a:lnTo>
                    <a:lnTo>
                      <a:pt x="153" y="61"/>
                    </a:lnTo>
                    <a:lnTo>
                      <a:pt x="155" y="68"/>
                    </a:lnTo>
                    <a:lnTo>
                      <a:pt x="155" y="76"/>
                    </a:lnTo>
                    <a:close/>
                  </a:path>
                </a:pathLst>
              </a:custGeom>
              <a:solidFill>
                <a:srgbClr val="96959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162"/>
              <p:cNvSpPr>
                <a:spLocks/>
              </p:cNvSpPr>
              <p:nvPr/>
            </p:nvSpPr>
            <p:spPr bwMode="auto">
              <a:xfrm>
                <a:off x="2216150" y="885799"/>
                <a:ext cx="20638" cy="20638"/>
              </a:xfrm>
              <a:custGeom>
                <a:avLst/>
                <a:gdLst/>
                <a:ahLst/>
                <a:cxnLst>
                  <a:cxn ang="0">
                    <a:pos x="153" y="85"/>
                  </a:cxn>
                  <a:cxn ang="0">
                    <a:pos x="150" y="100"/>
                  </a:cxn>
                  <a:cxn ang="0">
                    <a:pos x="145" y="114"/>
                  </a:cxn>
                  <a:cxn ang="0">
                    <a:pos x="137" y="127"/>
                  </a:cxn>
                  <a:cxn ang="0">
                    <a:pos x="126" y="138"/>
                  </a:cxn>
                  <a:cxn ang="0">
                    <a:pos x="114" y="146"/>
                  </a:cxn>
                  <a:cxn ang="0">
                    <a:pos x="99" y="151"/>
                  </a:cxn>
                  <a:cxn ang="0">
                    <a:pos x="85" y="154"/>
                  </a:cxn>
                  <a:cxn ang="0">
                    <a:pos x="69" y="154"/>
                  </a:cxn>
                  <a:cxn ang="0">
                    <a:pos x="54" y="151"/>
                  </a:cxn>
                  <a:cxn ang="0">
                    <a:pos x="40" y="146"/>
                  </a:cxn>
                  <a:cxn ang="0">
                    <a:pos x="28" y="138"/>
                  </a:cxn>
                  <a:cxn ang="0">
                    <a:pos x="17" y="127"/>
                  </a:cxn>
                  <a:cxn ang="0">
                    <a:pos x="9" y="114"/>
                  </a:cxn>
                  <a:cxn ang="0">
                    <a:pos x="3" y="100"/>
                  </a:cxn>
                  <a:cxn ang="0">
                    <a:pos x="0" y="85"/>
                  </a:cxn>
                  <a:cxn ang="0">
                    <a:pos x="0" y="70"/>
                  </a:cxn>
                  <a:cxn ang="0">
                    <a:pos x="3" y="55"/>
                  </a:cxn>
                  <a:cxn ang="0">
                    <a:pos x="9" y="41"/>
                  </a:cxn>
                  <a:cxn ang="0">
                    <a:pos x="17" y="28"/>
                  </a:cxn>
                  <a:cxn ang="0">
                    <a:pos x="28" y="18"/>
                  </a:cxn>
                  <a:cxn ang="0">
                    <a:pos x="40" y="10"/>
                  </a:cxn>
                  <a:cxn ang="0">
                    <a:pos x="54" y="4"/>
                  </a:cxn>
                  <a:cxn ang="0">
                    <a:pos x="69" y="1"/>
                  </a:cxn>
                  <a:cxn ang="0">
                    <a:pos x="85" y="1"/>
                  </a:cxn>
                  <a:cxn ang="0">
                    <a:pos x="99" y="4"/>
                  </a:cxn>
                  <a:cxn ang="0">
                    <a:pos x="114" y="10"/>
                  </a:cxn>
                  <a:cxn ang="0">
                    <a:pos x="126" y="18"/>
                  </a:cxn>
                  <a:cxn ang="0">
                    <a:pos x="137" y="28"/>
                  </a:cxn>
                  <a:cxn ang="0">
                    <a:pos x="145" y="41"/>
                  </a:cxn>
                  <a:cxn ang="0">
                    <a:pos x="150" y="55"/>
                  </a:cxn>
                  <a:cxn ang="0">
                    <a:pos x="153" y="70"/>
                  </a:cxn>
                </a:cxnLst>
                <a:rect l="0" t="0" r="r" b="b"/>
                <a:pathLst>
                  <a:path w="154" h="155">
                    <a:moveTo>
                      <a:pt x="154" y="78"/>
                    </a:moveTo>
                    <a:lnTo>
                      <a:pt x="153" y="85"/>
                    </a:lnTo>
                    <a:lnTo>
                      <a:pt x="152" y="93"/>
                    </a:lnTo>
                    <a:lnTo>
                      <a:pt x="150" y="100"/>
                    </a:lnTo>
                    <a:lnTo>
                      <a:pt x="148" y="107"/>
                    </a:lnTo>
                    <a:lnTo>
                      <a:pt x="145" y="114"/>
                    </a:lnTo>
                    <a:lnTo>
                      <a:pt x="141" y="120"/>
                    </a:lnTo>
                    <a:lnTo>
                      <a:pt x="137" y="127"/>
                    </a:lnTo>
                    <a:lnTo>
                      <a:pt x="132" y="133"/>
                    </a:lnTo>
                    <a:lnTo>
                      <a:pt x="126" y="138"/>
                    </a:lnTo>
                    <a:lnTo>
                      <a:pt x="120" y="142"/>
                    </a:lnTo>
                    <a:lnTo>
                      <a:pt x="114" y="146"/>
                    </a:lnTo>
                    <a:lnTo>
                      <a:pt x="107" y="149"/>
                    </a:lnTo>
                    <a:lnTo>
                      <a:pt x="99" y="151"/>
                    </a:lnTo>
                    <a:lnTo>
                      <a:pt x="92" y="153"/>
                    </a:lnTo>
                    <a:lnTo>
                      <a:pt x="85" y="154"/>
                    </a:lnTo>
                    <a:lnTo>
                      <a:pt x="77" y="155"/>
                    </a:lnTo>
                    <a:lnTo>
                      <a:pt x="69" y="154"/>
                    </a:lnTo>
                    <a:lnTo>
                      <a:pt x="61" y="153"/>
                    </a:lnTo>
                    <a:lnTo>
                      <a:pt x="54" y="151"/>
                    </a:lnTo>
                    <a:lnTo>
                      <a:pt x="47" y="149"/>
                    </a:lnTo>
                    <a:lnTo>
                      <a:pt x="40" y="146"/>
                    </a:lnTo>
                    <a:lnTo>
                      <a:pt x="34" y="142"/>
                    </a:lnTo>
                    <a:lnTo>
                      <a:pt x="28" y="138"/>
                    </a:lnTo>
                    <a:lnTo>
                      <a:pt x="23" y="133"/>
                    </a:lnTo>
                    <a:lnTo>
                      <a:pt x="17" y="127"/>
                    </a:lnTo>
                    <a:lnTo>
                      <a:pt x="12" y="120"/>
                    </a:lnTo>
                    <a:lnTo>
                      <a:pt x="9" y="114"/>
                    </a:lnTo>
                    <a:lnTo>
                      <a:pt x="5" y="107"/>
                    </a:lnTo>
                    <a:lnTo>
                      <a:pt x="3" y="100"/>
                    </a:lnTo>
                    <a:lnTo>
                      <a:pt x="1" y="93"/>
                    </a:lnTo>
                    <a:lnTo>
                      <a:pt x="0" y="85"/>
                    </a:lnTo>
                    <a:lnTo>
                      <a:pt x="0" y="78"/>
                    </a:lnTo>
                    <a:lnTo>
                      <a:pt x="0" y="70"/>
                    </a:lnTo>
                    <a:lnTo>
                      <a:pt x="1" y="62"/>
                    </a:lnTo>
                    <a:lnTo>
                      <a:pt x="3" y="55"/>
                    </a:lnTo>
                    <a:lnTo>
                      <a:pt x="5" y="48"/>
                    </a:lnTo>
                    <a:lnTo>
                      <a:pt x="9" y="41"/>
                    </a:lnTo>
                    <a:lnTo>
                      <a:pt x="12" y="34"/>
                    </a:lnTo>
                    <a:lnTo>
                      <a:pt x="17" y="28"/>
                    </a:lnTo>
                    <a:lnTo>
                      <a:pt x="23" y="23"/>
                    </a:lnTo>
                    <a:lnTo>
                      <a:pt x="28" y="18"/>
                    </a:lnTo>
                    <a:lnTo>
                      <a:pt x="34" y="13"/>
                    </a:lnTo>
                    <a:lnTo>
                      <a:pt x="40" y="10"/>
                    </a:lnTo>
                    <a:lnTo>
                      <a:pt x="47" y="6"/>
                    </a:lnTo>
                    <a:lnTo>
                      <a:pt x="54" y="4"/>
                    </a:lnTo>
                    <a:lnTo>
                      <a:pt x="61" y="2"/>
                    </a:lnTo>
                    <a:lnTo>
                      <a:pt x="69" y="1"/>
                    </a:lnTo>
                    <a:lnTo>
                      <a:pt x="77" y="0"/>
                    </a:lnTo>
                    <a:lnTo>
                      <a:pt x="85" y="1"/>
                    </a:lnTo>
                    <a:lnTo>
                      <a:pt x="92" y="2"/>
                    </a:lnTo>
                    <a:lnTo>
                      <a:pt x="99" y="4"/>
                    </a:lnTo>
                    <a:lnTo>
                      <a:pt x="107" y="6"/>
                    </a:lnTo>
                    <a:lnTo>
                      <a:pt x="114" y="10"/>
                    </a:lnTo>
                    <a:lnTo>
                      <a:pt x="120" y="13"/>
                    </a:lnTo>
                    <a:lnTo>
                      <a:pt x="126" y="18"/>
                    </a:lnTo>
                    <a:lnTo>
                      <a:pt x="132" y="23"/>
                    </a:lnTo>
                    <a:lnTo>
                      <a:pt x="137" y="28"/>
                    </a:lnTo>
                    <a:lnTo>
                      <a:pt x="141" y="34"/>
                    </a:lnTo>
                    <a:lnTo>
                      <a:pt x="145" y="41"/>
                    </a:lnTo>
                    <a:lnTo>
                      <a:pt x="148" y="48"/>
                    </a:lnTo>
                    <a:lnTo>
                      <a:pt x="150" y="55"/>
                    </a:lnTo>
                    <a:lnTo>
                      <a:pt x="152" y="62"/>
                    </a:lnTo>
                    <a:lnTo>
                      <a:pt x="153" y="70"/>
                    </a:lnTo>
                    <a:lnTo>
                      <a:pt x="154" y="78"/>
                    </a:lnTo>
                    <a:close/>
                  </a:path>
                </a:pathLst>
              </a:custGeom>
              <a:solidFill>
                <a:srgbClr val="96959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163"/>
              <p:cNvSpPr>
                <a:spLocks/>
              </p:cNvSpPr>
              <p:nvPr/>
            </p:nvSpPr>
            <p:spPr bwMode="auto">
              <a:xfrm>
                <a:off x="2160588" y="852461"/>
                <a:ext cx="20638" cy="20638"/>
              </a:xfrm>
              <a:custGeom>
                <a:avLst/>
                <a:gdLst/>
                <a:ahLst/>
                <a:cxnLst>
                  <a:cxn ang="0">
                    <a:pos x="154" y="85"/>
                  </a:cxn>
                  <a:cxn ang="0">
                    <a:pos x="151" y="100"/>
                  </a:cxn>
                  <a:cxn ang="0">
                    <a:pos x="145" y="115"/>
                  </a:cxn>
                  <a:cxn ang="0">
                    <a:pos x="137" y="127"/>
                  </a:cxn>
                  <a:cxn ang="0">
                    <a:pos x="126" y="137"/>
                  </a:cxn>
                  <a:cxn ang="0">
                    <a:pos x="114" y="145"/>
                  </a:cxn>
                  <a:cxn ang="0">
                    <a:pos x="101" y="151"/>
                  </a:cxn>
                  <a:cxn ang="0">
                    <a:pos x="85" y="154"/>
                  </a:cxn>
                  <a:cxn ang="0">
                    <a:pos x="69" y="154"/>
                  </a:cxn>
                  <a:cxn ang="0">
                    <a:pos x="54" y="151"/>
                  </a:cxn>
                  <a:cxn ang="0">
                    <a:pos x="40" y="145"/>
                  </a:cxn>
                  <a:cxn ang="0">
                    <a:pos x="28" y="137"/>
                  </a:cxn>
                  <a:cxn ang="0">
                    <a:pos x="18" y="127"/>
                  </a:cxn>
                  <a:cxn ang="0">
                    <a:pos x="10" y="115"/>
                  </a:cxn>
                  <a:cxn ang="0">
                    <a:pos x="3" y="100"/>
                  </a:cxn>
                  <a:cxn ang="0">
                    <a:pos x="0" y="85"/>
                  </a:cxn>
                  <a:cxn ang="0">
                    <a:pos x="0" y="69"/>
                  </a:cxn>
                  <a:cxn ang="0">
                    <a:pos x="3" y="54"/>
                  </a:cxn>
                  <a:cxn ang="0">
                    <a:pos x="10" y="41"/>
                  </a:cxn>
                  <a:cxn ang="0">
                    <a:pos x="18" y="29"/>
                  </a:cxn>
                  <a:cxn ang="0">
                    <a:pos x="28" y="17"/>
                  </a:cxn>
                  <a:cxn ang="0">
                    <a:pos x="40" y="9"/>
                  </a:cxn>
                  <a:cxn ang="0">
                    <a:pos x="54" y="3"/>
                  </a:cxn>
                  <a:cxn ang="0">
                    <a:pos x="69" y="0"/>
                  </a:cxn>
                  <a:cxn ang="0">
                    <a:pos x="85" y="0"/>
                  </a:cxn>
                  <a:cxn ang="0">
                    <a:pos x="101" y="3"/>
                  </a:cxn>
                  <a:cxn ang="0">
                    <a:pos x="114" y="9"/>
                  </a:cxn>
                  <a:cxn ang="0">
                    <a:pos x="126" y="17"/>
                  </a:cxn>
                  <a:cxn ang="0">
                    <a:pos x="137" y="29"/>
                  </a:cxn>
                  <a:cxn ang="0">
                    <a:pos x="145" y="41"/>
                  </a:cxn>
                  <a:cxn ang="0">
                    <a:pos x="151" y="54"/>
                  </a:cxn>
                  <a:cxn ang="0">
                    <a:pos x="154" y="69"/>
                  </a:cxn>
                </a:cxnLst>
                <a:rect l="0" t="0" r="r" b="b"/>
                <a:pathLst>
                  <a:path w="154" h="154">
                    <a:moveTo>
                      <a:pt x="154" y="77"/>
                    </a:moveTo>
                    <a:lnTo>
                      <a:pt x="154" y="85"/>
                    </a:lnTo>
                    <a:lnTo>
                      <a:pt x="153" y="93"/>
                    </a:lnTo>
                    <a:lnTo>
                      <a:pt x="151" y="100"/>
                    </a:lnTo>
                    <a:lnTo>
                      <a:pt x="148" y="107"/>
                    </a:lnTo>
                    <a:lnTo>
                      <a:pt x="145" y="115"/>
                    </a:lnTo>
                    <a:lnTo>
                      <a:pt x="141" y="121"/>
                    </a:lnTo>
                    <a:lnTo>
                      <a:pt x="137" y="127"/>
                    </a:lnTo>
                    <a:lnTo>
                      <a:pt x="132" y="132"/>
                    </a:lnTo>
                    <a:lnTo>
                      <a:pt x="126" y="137"/>
                    </a:lnTo>
                    <a:lnTo>
                      <a:pt x="121" y="141"/>
                    </a:lnTo>
                    <a:lnTo>
                      <a:pt x="114" y="145"/>
                    </a:lnTo>
                    <a:lnTo>
                      <a:pt x="108" y="148"/>
                    </a:lnTo>
                    <a:lnTo>
                      <a:pt x="101" y="151"/>
                    </a:lnTo>
                    <a:lnTo>
                      <a:pt x="92" y="153"/>
                    </a:lnTo>
                    <a:lnTo>
                      <a:pt x="85" y="154"/>
                    </a:lnTo>
                    <a:lnTo>
                      <a:pt x="77" y="154"/>
                    </a:lnTo>
                    <a:lnTo>
                      <a:pt x="69" y="154"/>
                    </a:lnTo>
                    <a:lnTo>
                      <a:pt x="62" y="153"/>
                    </a:lnTo>
                    <a:lnTo>
                      <a:pt x="54" y="151"/>
                    </a:lnTo>
                    <a:lnTo>
                      <a:pt x="47" y="148"/>
                    </a:lnTo>
                    <a:lnTo>
                      <a:pt x="40" y="145"/>
                    </a:lnTo>
                    <a:lnTo>
                      <a:pt x="34" y="141"/>
                    </a:lnTo>
                    <a:lnTo>
                      <a:pt x="28" y="137"/>
                    </a:lnTo>
                    <a:lnTo>
                      <a:pt x="23" y="132"/>
                    </a:lnTo>
                    <a:lnTo>
                      <a:pt x="18" y="127"/>
                    </a:lnTo>
                    <a:lnTo>
                      <a:pt x="14" y="121"/>
                    </a:lnTo>
                    <a:lnTo>
                      <a:pt x="10" y="115"/>
                    </a:lnTo>
                    <a:lnTo>
                      <a:pt x="6" y="107"/>
                    </a:lnTo>
                    <a:lnTo>
                      <a:pt x="3" y="100"/>
                    </a:lnTo>
                    <a:lnTo>
                      <a:pt x="1" y="93"/>
                    </a:lnTo>
                    <a:lnTo>
                      <a:pt x="0" y="85"/>
                    </a:lnTo>
                    <a:lnTo>
                      <a:pt x="0" y="77"/>
                    </a:lnTo>
                    <a:lnTo>
                      <a:pt x="0" y="69"/>
                    </a:lnTo>
                    <a:lnTo>
                      <a:pt x="1" y="62"/>
                    </a:lnTo>
                    <a:lnTo>
                      <a:pt x="3" y="54"/>
                    </a:lnTo>
                    <a:lnTo>
                      <a:pt x="6" y="47"/>
                    </a:lnTo>
                    <a:lnTo>
                      <a:pt x="10" y="41"/>
                    </a:lnTo>
                    <a:lnTo>
                      <a:pt x="14" y="34"/>
                    </a:lnTo>
                    <a:lnTo>
                      <a:pt x="18" y="29"/>
                    </a:lnTo>
                    <a:lnTo>
                      <a:pt x="23" y="22"/>
                    </a:lnTo>
                    <a:lnTo>
                      <a:pt x="28" y="17"/>
                    </a:lnTo>
                    <a:lnTo>
                      <a:pt x="34" y="13"/>
                    </a:lnTo>
                    <a:lnTo>
                      <a:pt x="40" y="9"/>
                    </a:lnTo>
                    <a:lnTo>
                      <a:pt x="47" y="6"/>
                    </a:lnTo>
                    <a:lnTo>
                      <a:pt x="54" y="3"/>
                    </a:lnTo>
                    <a:lnTo>
                      <a:pt x="62" y="1"/>
                    </a:lnTo>
                    <a:lnTo>
                      <a:pt x="69" y="0"/>
                    </a:lnTo>
                    <a:lnTo>
                      <a:pt x="77" y="0"/>
                    </a:lnTo>
                    <a:lnTo>
                      <a:pt x="85" y="0"/>
                    </a:lnTo>
                    <a:lnTo>
                      <a:pt x="92" y="1"/>
                    </a:lnTo>
                    <a:lnTo>
                      <a:pt x="101" y="3"/>
                    </a:lnTo>
                    <a:lnTo>
                      <a:pt x="108" y="6"/>
                    </a:lnTo>
                    <a:lnTo>
                      <a:pt x="114" y="9"/>
                    </a:lnTo>
                    <a:lnTo>
                      <a:pt x="121" y="13"/>
                    </a:lnTo>
                    <a:lnTo>
                      <a:pt x="126" y="17"/>
                    </a:lnTo>
                    <a:lnTo>
                      <a:pt x="132" y="22"/>
                    </a:lnTo>
                    <a:lnTo>
                      <a:pt x="137" y="29"/>
                    </a:lnTo>
                    <a:lnTo>
                      <a:pt x="141" y="34"/>
                    </a:lnTo>
                    <a:lnTo>
                      <a:pt x="145" y="41"/>
                    </a:lnTo>
                    <a:lnTo>
                      <a:pt x="148" y="47"/>
                    </a:lnTo>
                    <a:lnTo>
                      <a:pt x="151" y="54"/>
                    </a:lnTo>
                    <a:lnTo>
                      <a:pt x="153" y="62"/>
                    </a:lnTo>
                    <a:lnTo>
                      <a:pt x="154" y="69"/>
                    </a:lnTo>
                    <a:lnTo>
                      <a:pt x="154" y="77"/>
                    </a:lnTo>
                    <a:close/>
                  </a:path>
                </a:pathLst>
              </a:custGeom>
              <a:solidFill>
                <a:srgbClr val="96959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164"/>
              <p:cNvSpPr>
                <a:spLocks/>
              </p:cNvSpPr>
              <p:nvPr/>
            </p:nvSpPr>
            <p:spPr bwMode="auto">
              <a:xfrm>
                <a:off x="2052638" y="993749"/>
                <a:ext cx="120650" cy="127000"/>
              </a:xfrm>
              <a:custGeom>
                <a:avLst/>
                <a:gdLst/>
                <a:ahLst/>
                <a:cxnLst>
                  <a:cxn ang="0">
                    <a:pos x="819" y="729"/>
                  </a:cxn>
                  <a:cxn ang="0">
                    <a:pos x="775" y="787"/>
                  </a:cxn>
                  <a:cxn ang="0">
                    <a:pos x="725" y="835"/>
                  </a:cxn>
                  <a:cxn ang="0">
                    <a:pos x="669" y="877"/>
                  </a:cxn>
                  <a:cxn ang="0">
                    <a:pos x="609" y="909"/>
                  </a:cxn>
                  <a:cxn ang="0">
                    <a:pos x="546" y="932"/>
                  </a:cxn>
                  <a:cxn ang="0">
                    <a:pos x="482" y="947"/>
                  </a:cxn>
                  <a:cxn ang="0">
                    <a:pos x="416" y="951"/>
                  </a:cxn>
                  <a:cxn ang="0">
                    <a:pos x="350" y="945"/>
                  </a:cxn>
                  <a:cxn ang="0">
                    <a:pos x="286" y="928"/>
                  </a:cxn>
                  <a:cxn ang="0">
                    <a:pos x="224" y="900"/>
                  </a:cxn>
                  <a:cxn ang="0">
                    <a:pos x="167" y="864"/>
                  </a:cxn>
                  <a:cxn ang="0">
                    <a:pos x="117" y="818"/>
                  </a:cxn>
                  <a:cxn ang="0">
                    <a:pos x="77" y="767"/>
                  </a:cxn>
                  <a:cxn ang="0">
                    <a:pos x="45" y="710"/>
                  </a:cxn>
                  <a:cxn ang="0">
                    <a:pos x="20" y="647"/>
                  </a:cxn>
                  <a:cxn ang="0">
                    <a:pos x="5" y="582"/>
                  </a:cxn>
                  <a:cxn ang="0">
                    <a:pos x="0" y="515"/>
                  </a:cxn>
                  <a:cxn ang="0">
                    <a:pos x="4" y="446"/>
                  </a:cxn>
                  <a:cxn ang="0">
                    <a:pos x="17" y="376"/>
                  </a:cxn>
                  <a:cxn ang="0">
                    <a:pos x="42" y="307"/>
                  </a:cxn>
                  <a:cxn ang="0">
                    <a:pos x="75" y="241"/>
                  </a:cxn>
                  <a:cxn ang="0">
                    <a:pos x="117" y="182"/>
                  </a:cxn>
                  <a:cxn ang="0">
                    <a:pos x="166" y="129"/>
                  </a:cxn>
                  <a:cxn ang="0">
                    <a:pos x="220" y="86"/>
                  </a:cxn>
                  <a:cxn ang="0">
                    <a:pos x="278" y="50"/>
                  </a:cxn>
                  <a:cxn ang="0">
                    <a:pos x="341" y="24"/>
                  </a:cxn>
                  <a:cxn ang="0">
                    <a:pos x="405" y="7"/>
                  </a:cxn>
                  <a:cxn ang="0">
                    <a:pos x="470" y="0"/>
                  </a:cxn>
                  <a:cxn ang="0">
                    <a:pos x="536" y="2"/>
                  </a:cxn>
                  <a:cxn ang="0">
                    <a:pos x="601" y="15"/>
                  </a:cxn>
                  <a:cxn ang="0">
                    <a:pos x="664" y="39"/>
                  </a:cxn>
                  <a:cxn ang="0">
                    <a:pos x="723" y="73"/>
                  </a:cxn>
                  <a:cxn ang="0">
                    <a:pos x="775" y="115"/>
                  </a:cxn>
                  <a:cxn ang="0">
                    <a:pos x="818" y="165"/>
                  </a:cxn>
                  <a:cxn ang="0">
                    <a:pos x="854" y="220"/>
                  </a:cxn>
                  <a:cxn ang="0">
                    <a:pos x="881" y="281"/>
                  </a:cxn>
                  <a:cxn ang="0">
                    <a:pos x="898" y="346"/>
                  </a:cxn>
                  <a:cxn ang="0">
                    <a:pos x="907" y="412"/>
                  </a:cxn>
                  <a:cxn ang="0">
                    <a:pos x="906" y="481"/>
                  </a:cxn>
                  <a:cxn ang="0">
                    <a:pos x="896" y="550"/>
                  </a:cxn>
                  <a:cxn ang="0">
                    <a:pos x="876" y="620"/>
                  </a:cxn>
                  <a:cxn ang="0">
                    <a:pos x="846" y="687"/>
                  </a:cxn>
                </a:cxnLst>
                <a:rect l="0" t="0" r="r" b="b"/>
                <a:pathLst>
                  <a:path w="908" h="951">
                    <a:moveTo>
                      <a:pt x="846" y="687"/>
                    </a:moveTo>
                    <a:lnTo>
                      <a:pt x="833" y="708"/>
                    </a:lnTo>
                    <a:lnTo>
                      <a:pt x="819" y="729"/>
                    </a:lnTo>
                    <a:lnTo>
                      <a:pt x="805" y="749"/>
                    </a:lnTo>
                    <a:lnTo>
                      <a:pt x="791" y="769"/>
                    </a:lnTo>
                    <a:lnTo>
                      <a:pt x="775" y="787"/>
                    </a:lnTo>
                    <a:lnTo>
                      <a:pt x="759" y="804"/>
                    </a:lnTo>
                    <a:lnTo>
                      <a:pt x="743" y="820"/>
                    </a:lnTo>
                    <a:lnTo>
                      <a:pt x="725" y="835"/>
                    </a:lnTo>
                    <a:lnTo>
                      <a:pt x="707" y="851"/>
                    </a:lnTo>
                    <a:lnTo>
                      <a:pt x="688" y="864"/>
                    </a:lnTo>
                    <a:lnTo>
                      <a:pt x="669" y="877"/>
                    </a:lnTo>
                    <a:lnTo>
                      <a:pt x="650" y="889"/>
                    </a:lnTo>
                    <a:lnTo>
                      <a:pt x="629" y="899"/>
                    </a:lnTo>
                    <a:lnTo>
                      <a:pt x="609" y="909"/>
                    </a:lnTo>
                    <a:lnTo>
                      <a:pt x="589" y="918"/>
                    </a:lnTo>
                    <a:lnTo>
                      <a:pt x="568" y="925"/>
                    </a:lnTo>
                    <a:lnTo>
                      <a:pt x="546" y="932"/>
                    </a:lnTo>
                    <a:lnTo>
                      <a:pt x="525" y="939"/>
                    </a:lnTo>
                    <a:lnTo>
                      <a:pt x="504" y="943"/>
                    </a:lnTo>
                    <a:lnTo>
                      <a:pt x="482" y="947"/>
                    </a:lnTo>
                    <a:lnTo>
                      <a:pt x="460" y="949"/>
                    </a:lnTo>
                    <a:lnTo>
                      <a:pt x="438" y="951"/>
                    </a:lnTo>
                    <a:lnTo>
                      <a:pt x="416" y="951"/>
                    </a:lnTo>
                    <a:lnTo>
                      <a:pt x="394" y="950"/>
                    </a:lnTo>
                    <a:lnTo>
                      <a:pt x="372" y="948"/>
                    </a:lnTo>
                    <a:lnTo>
                      <a:pt x="350" y="945"/>
                    </a:lnTo>
                    <a:lnTo>
                      <a:pt x="329" y="941"/>
                    </a:lnTo>
                    <a:lnTo>
                      <a:pt x="308" y="935"/>
                    </a:lnTo>
                    <a:lnTo>
                      <a:pt x="286" y="928"/>
                    </a:lnTo>
                    <a:lnTo>
                      <a:pt x="265" y="920"/>
                    </a:lnTo>
                    <a:lnTo>
                      <a:pt x="244" y="911"/>
                    </a:lnTo>
                    <a:lnTo>
                      <a:pt x="224" y="900"/>
                    </a:lnTo>
                    <a:lnTo>
                      <a:pt x="203" y="889"/>
                    </a:lnTo>
                    <a:lnTo>
                      <a:pt x="185" y="877"/>
                    </a:lnTo>
                    <a:lnTo>
                      <a:pt x="167" y="864"/>
                    </a:lnTo>
                    <a:lnTo>
                      <a:pt x="150" y="850"/>
                    </a:lnTo>
                    <a:lnTo>
                      <a:pt x="133" y="834"/>
                    </a:lnTo>
                    <a:lnTo>
                      <a:pt x="117" y="818"/>
                    </a:lnTo>
                    <a:lnTo>
                      <a:pt x="103" y="802"/>
                    </a:lnTo>
                    <a:lnTo>
                      <a:pt x="89" y="785"/>
                    </a:lnTo>
                    <a:lnTo>
                      <a:pt x="77" y="767"/>
                    </a:lnTo>
                    <a:lnTo>
                      <a:pt x="65" y="748"/>
                    </a:lnTo>
                    <a:lnTo>
                      <a:pt x="54" y="729"/>
                    </a:lnTo>
                    <a:lnTo>
                      <a:pt x="45" y="710"/>
                    </a:lnTo>
                    <a:lnTo>
                      <a:pt x="35" y="690"/>
                    </a:lnTo>
                    <a:lnTo>
                      <a:pt x="27" y="668"/>
                    </a:lnTo>
                    <a:lnTo>
                      <a:pt x="20" y="647"/>
                    </a:lnTo>
                    <a:lnTo>
                      <a:pt x="14" y="626"/>
                    </a:lnTo>
                    <a:lnTo>
                      <a:pt x="9" y="605"/>
                    </a:lnTo>
                    <a:lnTo>
                      <a:pt x="5" y="582"/>
                    </a:lnTo>
                    <a:lnTo>
                      <a:pt x="3" y="560"/>
                    </a:lnTo>
                    <a:lnTo>
                      <a:pt x="1" y="537"/>
                    </a:lnTo>
                    <a:lnTo>
                      <a:pt x="0" y="515"/>
                    </a:lnTo>
                    <a:lnTo>
                      <a:pt x="0" y="491"/>
                    </a:lnTo>
                    <a:lnTo>
                      <a:pt x="1" y="468"/>
                    </a:lnTo>
                    <a:lnTo>
                      <a:pt x="4" y="446"/>
                    </a:lnTo>
                    <a:lnTo>
                      <a:pt x="7" y="423"/>
                    </a:lnTo>
                    <a:lnTo>
                      <a:pt x="12" y="399"/>
                    </a:lnTo>
                    <a:lnTo>
                      <a:pt x="17" y="376"/>
                    </a:lnTo>
                    <a:lnTo>
                      <a:pt x="24" y="353"/>
                    </a:lnTo>
                    <a:lnTo>
                      <a:pt x="32" y="331"/>
                    </a:lnTo>
                    <a:lnTo>
                      <a:pt x="42" y="307"/>
                    </a:lnTo>
                    <a:lnTo>
                      <a:pt x="52" y="285"/>
                    </a:lnTo>
                    <a:lnTo>
                      <a:pt x="63" y="263"/>
                    </a:lnTo>
                    <a:lnTo>
                      <a:pt x="75" y="241"/>
                    </a:lnTo>
                    <a:lnTo>
                      <a:pt x="88" y="220"/>
                    </a:lnTo>
                    <a:lnTo>
                      <a:pt x="102" y="201"/>
                    </a:lnTo>
                    <a:lnTo>
                      <a:pt x="117" y="182"/>
                    </a:lnTo>
                    <a:lnTo>
                      <a:pt x="133" y="164"/>
                    </a:lnTo>
                    <a:lnTo>
                      <a:pt x="149" y="146"/>
                    </a:lnTo>
                    <a:lnTo>
                      <a:pt x="166" y="129"/>
                    </a:lnTo>
                    <a:lnTo>
                      <a:pt x="183" y="114"/>
                    </a:lnTo>
                    <a:lnTo>
                      <a:pt x="201" y="100"/>
                    </a:lnTo>
                    <a:lnTo>
                      <a:pt x="220" y="86"/>
                    </a:lnTo>
                    <a:lnTo>
                      <a:pt x="239" y="73"/>
                    </a:lnTo>
                    <a:lnTo>
                      <a:pt x="259" y="61"/>
                    </a:lnTo>
                    <a:lnTo>
                      <a:pt x="278" y="50"/>
                    </a:lnTo>
                    <a:lnTo>
                      <a:pt x="298" y="40"/>
                    </a:lnTo>
                    <a:lnTo>
                      <a:pt x="320" y="32"/>
                    </a:lnTo>
                    <a:lnTo>
                      <a:pt x="341" y="24"/>
                    </a:lnTo>
                    <a:lnTo>
                      <a:pt x="361" y="17"/>
                    </a:lnTo>
                    <a:lnTo>
                      <a:pt x="383" y="12"/>
                    </a:lnTo>
                    <a:lnTo>
                      <a:pt x="405" y="7"/>
                    </a:lnTo>
                    <a:lnTo>
                      <a:pt x="427" y="4"/>
                    </a:lnTo>
                    <a:lnTo>
                      <a:pt x="448" y="1"/>
                    </a:lnTo>
                    <a:lnTo>
                      <a:pt x="470" y="0"/>
                    </a:lnTo>
                    <a:lnTo>
                      <a:pt x="493" y="0"/>
                    </a:lnTo>
                    <a:lnTo>
                      <a:pt x="514" y="0"/>
                    </a:lnTo>
                    <a:lnTo>
                      <a:pt x="536" y="2"/>
                    </a:lnTo>
                    <a:lnTo>
                      <a:pt x="557" y="5"/>
                    </a:lnTo>
                    <a:lnTo>
                      <a:pt x="580" y="10"/>
                    </a:lnTo>
                    <a:lnTo>
                      <a:pt x="601" y="15"/>
                    </a:lnTo>
                    <a:lnTo>
                      <a:pt x="622" y="22"/>
                    </a:lnTo>
                    <a:lnTo>
                      <a:pt x="643" y="30"/>
                    </a:lnTo>
                    <a:lnTo>
                      <a:pt x="664" y="39"/>
                    </a:lnTo>
                    <a:lnTo>
                      <a:pt x="685" y="49"/>
                    </a:lnTo>
                    <a:lnTo>
                      <a:pt x="704" y="60"/>
                    </a:lnTo>
                    <a:lnTo>
                      <a:pt x="723" y="73"/>
                    </a:lnTo>
                    <a:lnTo>
                      <a:pt x="742" y="87"/>
                    </a:lnTo>
                    <a:lnTo>
                      <a:pt x="759" y="100"/>
                    </a:lnTo>
                    <a:lnTo>
                      <a:pt x="775" y="115"/>
                    </a:lnTo>
                    <a:lnTo>
                      <a:pt x="791" y="131"/>
                    </a:lnTo>
                    <a:lnTo>
                      <a:pt x="805" y="147"/>
                    </a:lnTo>
                    <a:lnTo>
                      <a:pt x="818" y="165"/>
                    </a:lnTo>
                    <a:lnTo>
                      <a:pt x="832" y="183"/>
                    </a:lnTo>
                    <a:lnTo>
                      <a:pt x="844" y="201"/>
                    </a:lnTo>
                    <a:lnTo>
                      <a:pt x="854" y="220"/>
                    </a:lnTo>
                    <a:lnTo>
                      <a:pt x="864" y="240"/>
                    </a:lnTo>
                    <a:lnTo>
                      <a:pt x="873" y="261"/>
                    </a:lnTo>
                    <a:lnTo>
                      <a:pt x="881" y="281"/>
                    </a:lnTo>
                    <a:lnTo>
                      <a:pt x="888" y="302"/>
                    </a:lnTo>
                    <a:lnTo>
                      <a:pt x="894" y="323"/>
                    </a:lnTo>
                    <a:lnTo>
                      <a:pt x="898" y="346"/>
                    </a:lnTo>
                    <a:lnTo>
                      <a:pt x="902" y="367"/>
                    </a:lnTo>
                    <a:lnTo>
                      <a:pt x="905" y="390"/>
                    </a:lnTo>
                    <a:lnTo>
                      <a:pt x="907" y="412"/>
                    </a:lnTo>
                    <a:lnTo>
                      <a:pt x="908" y="435"/>
                    </a:lnTo>
                    <a:lnTo>
                      <a:pt x="908" y="458"/>
                    </a:lnTo>
                    <a:lnTo>
                      <a:pt x="906" y="481"/>
                    </a:lnTo>
                    <a:lnTo>
                      <a:pt x="904" y="505"/>
                    </a:lnTo>
                    <a:lnTo>
                      <a:pt x="900" y="528"/>
                    </a:lnTo>
                    <a:lnTo>
                      <a:pt x="896" y="550"/>
                    </a:lnTo>
                    <a:lnTo>
                      <a:pt x="890" y="573"/>
                    </a:lnTo>
                    <a:lnTo>
                      <a:pt x="884" y="597"/>
                    </a:lnTo>
                    <a:lnTo>
                      <a:pt x="876" y="620"/>
                    </a:lnTo>
                    <a:lnTo>
                      <a:pt x="867" y="642"/>
                    </a:lnTo>
                    <a:lnTo>
                      <a:pt x="857" y="664"/>
                    </a:lnTo>
                    <a:lnTo>
                      <a:pt x="846" y="687"/>
                    </a:lnTo>
                    <a:close/>
                  </a:path>
                </a:pathLst>
              </a:custGeom>
              <a:solidFill>
                <a:srgbClr val="ABAAA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165"/>
              <p:cNvSpPr>
                <a:spLocks/>
              </p:cNvSpPr>
              <p:nvPr/>
            </p:nvSpPr>
            <p:spPr bwMode="auto">
              <a:xfrm>
                <a:off x="2049463" y="981049"/>
                <a:ext cx="120650" cy="125413"/>
              </a:xfrm>
              <a:custGeom>
                <a:avLst/>
                <a:gdLst/>
                <a:ahLst/>
                <a:cxnLst>
                  <a:cxn ang="0">
                    <a:pos x="820" y="731"/>
                  </a:cxn>
                  <a:cxn ang="0">
                    <a:pos x="776" y="788"/>
                  </a:cxn>
                  <a:cxn ang="0">
                    <a:pos x="725" y="837"/>
                  </a:cxn>
                  <a:cxn ang="0">
                    <a:pos x="669" y="879"/>
                  </a:cxn>
                  <a:cxn ang="0">
                    <a:pos x="610" y="911"/>
                  </a:cxn>
                  <a:cxn ang="0">
                    <a:pos x="547" y="934"/>
                  </a:cxn>
                  <a:cxn ang="0">
                    <a:pos x="482" y="948"/>
                  </a:cxn>
                  <a:cxn ang="0">
                    <a:pos x="417" y="952"/>
                  </a:cxn>
                  <a:cxn ang="0">
                    <a:pos x="351" y="946"/>
                  </a:cxn>
                  <a:cxn ang="0">
                    <a:pos x="286" y="929"/>
                  </a:cxn>
                  <a:cxn ang="0">
                    <a:pos x="223" y="902"/>
                  </a:cxn>
                  <a:cxn ang="0">
                    <a:pos x="167" y="865"/>
                  </a:cxn>
                  <a:cxn ang="0">
                    <a:pos x="118" y="820"/>
                  </a:cxn>
                  <a:cxn ang="0">
                    <a:pos x="77" y="768"/>
                  </a:cxn>
                  <a:cxn ang="0">
                    <a:pos x="44" y="711"/>
                  </a:cxn>
                  <a:cxn ang="0">
                    <a:pos x="21" y="649"/>
                  </a:cxn>
                  <a:cxn ang="0">
                    <a:pos x="6" y="584"/>
                  </a:cxn>
                  <a:cxn ang="0">
                    <a:pos x="0" y="516"/>
                  </a:cxn>
                  <a:cxn ang="0">
                    <a:pos x="4" y="447"/>
                  </a:cxn>
                  <a:cxn ang="0">
                    <a:pos x="18" y="378"/>
                  </a:cxn>
                  <a:cxn ang="0">
                    <a:pos x="41" y="309"/>
                  </a:cxn>
                  <a:cxn ang="0">
                    <a:pos x="76" y="243"/>
                  </a:cxn>
                  <a:cxn ang="0">
                    <a:pos x="117" y="184"/>
                  </a:cxn>
                  <a:cxn ang="0">
                    <a:pos x="166" y="131"/>
                  </a:cxn>
                  <a:cxn ang="0">
                    <a:pos x="220" y="87"/>
                  </a:cxn>
                  <a:cxn ang="0">
                    <a:pos x="279" y="52"/>
                  </a:cxn>
                  <a:cxn ang="0">
                    <a:pos x="341" y="26"/>
                  </a:cxn>
                  <a:cxn ang="0">
                    <a:pos x="404" y="9"/>
                  </a:cxn>
                  <a:cxn ang="0">
                    <a:pos x="470" y="1"/>
                  </a:cxn>
                  <a:cxn ang="0">
                    <a:pos x="536" y="3"/>
                  </a:cxn>
                  <a:cxn ang="0">
                    <a:pos x="602" y="17"/>
                  </a:cxn>
                  <a:cxn ang="0">
                    <a:pos x="664" y="40"/>
                  </a:cxn>
                  <a:cxn ang="0">
                    <a:pos x="724" y="74"/>
                  </a:cxn>
                  <a:cxn ang="0">
                    <a:pos x="776" y="117"/>
                  </a:cxn>
                  <a:cxn ang="0">
                    <a:pos x="819" y="166"/>
                  </a:cxn>
                  <a:cxn ang="0">
                    <a:pos x="855" y="222"/>
                  </a:cxn>
                  <a:cxn ang="0">
                    <a:pos x="881" y="283"/>
                  </a:cxn>
                  <a:cxn ang="0">
                    <a:pos x="899" y="347"/>
                  </a:cxn>
                  <a:cxn ang="0">
                    <a:pos x="907" y="414"/>
                  </a:cxn>
                  <a:cxn ang="0">
                    <a:pos x="907" y="483"/>
                  </a:cxn>
                  <a:cxn ang="0">
                    <a:pos x="896" y="552"/>
                  </a:cxn>
                  <a:cxn ang="0">
                    <a:pos x="876" y="621"/>
                  </a:cxn>
                  <a:cxn ang="0">
                    <a:pos x="846" y="688"/>
                  </a:cxn>
                </a:cxnLst>
                <a:rect l="0" t="0" r="r" b="b"/>
                <a:pathLst>
                  <a:path w="908" h="952">
                    <a:moveTo>
                      <a:pt x="846" y="688"/>
                    </a:moveTo>
                    <a:lnTo>
                      <a:pt x="833" y="710"/>
                    </a:lnTo>
                    <a:lnTo>
                      <a:pt x="820" y="731"/>
                    </a:lnTo>
                    <a:lnTo>
                      <a:pt x="806" y="750"/>
                    </a:lnTo>
                    <a:lnTo>
                      <a:pt x="791" y="769"/>
                    </a:lnTo>
                    <a:lnTo>
                      <a:pt x="776" y="788"/>
                    </a:lnTo>
                    <a:lnTo>
                      <a:pt x="760" y="806"/>
                    </a:lnTo>
                    <a:lnTo>
                      <a:pt x="742" y="822"/>
                    </a:lnTo>
                    <a:lnTo>
                      <a:pt x="725" y="837"/>
                    </a:lnTo>
                    <a:lnTo>
                      <a:pt x="707" y="852"/>
                    </a:lnTo>
                    <a:lnTo>
                      <a:pt x="689" y="865"/>
                    </a:lnTo>
                    <a:lnTo>
                      <a:pt x="669" y="879"/>
                    </a:lnTo>
                    <a:lnTo>
                      <a:pt x="650" y="890"/>
                    </a:lnTo>
                    <a:lnTo>
                      <a:pt x="630" y="901"/>
                    </a:lnTo>
                    <a:lnTo>
                      <a:pt x="610" y="911"/>
                    </a:lnTo>
                    <a:lnTo>
                      <a:pt x="589" y="919"/>
                    </a:lnTo>
                    <a:lnTo>
                      <a:pt x="568" y="927"/>
                    </a:lnTo>
                    <a:lnTo>
                      <a:pt x="547" y="934"/>
                    </a:lnTo>
                    <a:lnTo>
                      <a:pt x="526" y="939"/>
                    </a:lnTo>
                    <a:lnTo>
                      <a:pt x="504" y="944"/>
                    </a:lnTo>
                    <a:lnTo>
                      <a:pt x="482" y="948"/>
                    </a:lnTo>
                    <a:lnTo>
                      <a:pt x="460" y="950"/>
                    </a:lnTo>
                    <a:lnTo>
                      <a:pt x="438" y="951"/>
                    </a:lnTo>
                    <a:lnTo>
                      <a:pt x="417" y="952"/>
                    </a:lnTo>
                    <a:lnTo>
                      <a:pt x="394" y="951"/>
                    </a:lnTo>
                    <a:lnTo>
                      <a:pt x="372" y="949"/>
                    </a:lnTo>
                    <a:lnTo>
                      <a:pt x="351" y="946"/>
                    </a:lnTo>
                    <a:lnTo>
                      <a:pt x="329" y="941"/>
                    </a:lnTo>
                    <a:lnTo>
                      <a:pt x="307" y="936"/>
                    </a:lnTo>
                    <a:lnTo>
                      <a:pt x="286" y="929"/>
                    </a:lnTo>
                    <a:lnTo>
                      <a:pt x="265" y="922"/>
                    </a:lnTo>
                    <a:lnTo>
                      <a:pt x="245" y="913"/>
                    </a:lnTo>
                    <a:lnTo>
                      <a:pt x="223" y="902"/>
                    </a:lnTo>
                    <a:lnTo>
                      <a:pt x="204" y="891"/>
                    </a:lnTo>
                    <a:lnTo>
                      <a:pt x="185" y="879"/>
                    </a:lnTo>
                    <a:lnTo>
                      <a:pt x="167" y="865"/>
                    </a:lnTo>
                    <a:lnTo>
                      <a:pt x="150" y="851"/>
                    </a:lnTo>
                    <a:lnTo>
                      <a:pt x="133" y="836"/>
                    </a:lnTo>
                    <a:lnTo>
                      <a:pt x="118" y="820"/>
                    </a:lnTo>
                    <a:lnTo>
                      <a:pt x="103" y="804"/>
                    </a:lnTo>
                    <a:lnTo>
                      <a:pt x="90" y="787"/>
                    </a:lnTo>
                    <a:lnTo>
                      <a:pt x="77" y="768"/>
                    </a:lnTo>
                    <a:lnTo>
                      <a:pt x="66" y="750"/>
                    </a:lnTo>
                    <a:lnTo>
                      <a:pt x="54" y="731"/>
                    </a:lnTo>
                    <a:lnTo>
                      <a:pt x="44" y="711"/>
                    </a:lnTo>
                    <a:lnTo>
                      <a:pt x="35" y="690"/>
                    </a:lnTo>
                    <a:lnTo>
                      <a:pt x="27" y="670"/>
                    </a:lnTo>
                    <a:lnTo>
                      <a:pt x="21" y="649"/>
                    </a:lnTo>
                    <a:lnTo>
                      <a:pt x="15" y="628"/>
                    </a:lnTo>
                    <a:lnTo>
                      <a:pt x="10" y="605"/>
                    </a:lnTo>
                    <a:lnTo>
                      <a:pt x="6" y="584"/>
                    </a:lnTo>
                    <a:lnTo>
                      <a:pt x="3" y="561"/>
                    </a:lnTo>
                    <a:lnTo>
                      <a:pt x="1" y="539"/>
                    </a:lnTo>
                    <a:lnTo>
                      <a:pt x="0" y="516"/>
                    </a:lnTo>
                    <a:lnTo>
                      <a:pt x="1" y="493"/>
                    </a:lnTo>
                    <a:lnTo>
                      <a:pt x="2" y="470"/>
                    </a:lnTo>
                    <a:lnTo>
                      <a:pt x="4" y="447"/>
                    </a:lnTo>
                    <a:lnTo>
                      <a:pt x="8" y="424"/>
                    </a:lnTo>
                    <a:lnTo>
                      <a:pt x="12" y="401"/>
                    </a:lnTo>
                    <a:lnTo>
                      <a:pt x="18" y="378"/>
                    </a:lnTo>
                    <a:lnTo>
                      <a:pt x="25" y="355"/>
                    </a:lnTo>
                    <a:lnTo>
                      <a:pt x="32" y="332"/>
                    </a:lnTo>
                    <a:lnTo>
                      <a:pt x="41" y="309"/>
                    </a:lnTo>
                    <a:lnTo>
                      <a:pt x="51" y="287"/>
                    </a:lnTo>
                    <a:lnTo>
                      <a:pt x="64" y="265"/>
                    </a:lnTo>
                    <a:lnTo>
                      <a:pt x="76" y="243"/>
                    </a:lnTo>
                    <a:lnTo>
                      <a:pt x="89" y="222"/>
                    </a:lnTo>
                    <a:lnTo>
                      <a:pt x="103" y="202"/>
                    </a:lnTo>
                    <a:lnTo>
                      <a:pt x="117" y="184"/>
                    </a:lnTo>
                    <a:lnTo>
                      <a:pt x="133" y="165"/>
                    </a:lnTo>
                    <a:lnTo>
                      <a:pt x="150" y="147"/>
                    </a:lnTo>
                    <a:lnTo>
                      <a:pt x="166" y="131"/>
                    </a:lnTo>
                    <a:lnTo>
                      <a:pt x="184" y="116"/>
                    </a:lnTo>
                    <a:lnTo>
                      <a:pt x="201" y="101"/>
                    </a:lnTo>
                    <a:lnTo>
                      <a:pt x="220" y="87"/>
                    </a:lnTo>
                    <a:lnTo>
                      <a:pt x="240" y="74"/>
                    </a:lnTo>
                    <a:lnTo>
                      <a:pt x="259" y="63"/>
                    </a:lnTo>
                    <a:lnTo>
                      <a:pt x="279" y="52"/>
                    </a:lnTo>
                    <a:lnTo>
                      <a:pt x="299" y="42"/>
                    </a:lnTo>
                    <a:lnTo>
                      <a:pt x="319" y="34"/>
                    </a:lnTo>
                    <a:lnTo>
                      <a:pt x="341" y="26"/>
                    </a:lnTo>
                    <a:lnTo>
                      <a:pt x="362" y="19"/>
                    </a:lnTo>
                    <a:lnTo>
                      <a:pt x="383" y="13"/>
                    </a:lnTo>
                    <a:lnTo>
                      <a:pt x="404" y="9"/>
                    </a:lnTo>
                    <a:lnTo>
                      <a:pt x="427" y="4"/>
                    </a:lnTo>
                    <a:lnTo>
                      <a:pt x="449" y="2"/>
                    </a:lnTo>
                    <a:lnTo>
                      <a:pt x="470" y="1"/>
                    </a:lnTo>
                    <a:lnTo>
                      <a:pt x="492" y="0"/>
                    </a:lnTo>
                    <a:lnTo>
                      <a:pt x="515" y="1"/>
                    </a:lnTo>
                    <a:lnTo>
                      <a:pt x="536" y="3"/>
                    </a:lnTo>
                    <a:lnTo>
                      <a:pt x="558" y="7"/>
                    </a:lnTo>
                    <a:lnTo>
                      <a:pt x="579" y="11"/>
                    </a:lnTo>
                    <a:lnTo>
                      <a:pt x="602" y="17"/>
                    </a:lnTo>
                    <a:lnTo>
                      <a:pt x="623" y="23"/>
                    </a:lnTo>
                    <a:lnTo>
                      <a:pt x="643" y="31"/>
                    </a:lnTo>
                    <a:lnTo>
                      <a:pt x="664" y="40"/>
                    </a:lnTo>
                    <a:lnTo>
                      <a:pt x="685" y="50"/>
                    </a:lnTo>
                    <a:lnTo>
                      <a:pt x="705" y="62"/>
                    </a:lnTo>
                    <a:lnTo>
                      <a:pt x="724" y="74"/>
                    </a:lnTo>
                    <a:lnTo>
                      <a:pt x="741" y="87"/>
                    </a:lnTo>
                    <a:lnTo>
                      <a:pt x="760" y="102"/>
                    </a:lnTo>
                    <a:lnTo>
                      <a:pt x="776" y="117"/>
                    </a:lnTo>
                    <a:lnTo>
                      <a:pt x="791" y="133"/>
                    </a:lnTo>
                    <a:lnTo>
                      <a:pt x="805" y="149"/>
                    </a:lnTo>
                    <a:lnTo>
                      <a:pt x="819" y="166"/>
                    </a:lnTo>
                    <a:lnTo>
                      <a:pt x="831" y="185"/>
                    </a:lnTo>
                    <a:lnTo>
                      <a:pt x="843" y="203"/>
                    </a:lnTo>
                    <a:lnTo>
                      <a:pt x="855" y="222"/>
                    </a:lnTo>
                    <a:lnTo>
                      <a:pt x="865" y="242"/>
                    </a:lnTo>
                    <a:lnTo>
                      <a:pt x="873" y="262"/>
                    </a:lnTo>
                    <a:lnTo>
                      <a:pt x="881" y="283"/>
                    </a:lnTo>
                    <a:lnTo>
                      <a:pt x="888" y="304"/>
                    </a:lnTo>
                    <a:lnTo>
                      <a:pt x="894" y="325"/>
                    </a:lnTo>
                    <a:lnTo>
                      <a:pt x="899" y="347"/>
                    </a:lnTo>
                    <a:lnTo>
                      <a:pt x="903" y="369"/>
                    </a:lnTo>
                    <a:lnTo>
                      <a:pt x="906" y="392"/>
                    </a:lnTo>
                    <a:lnTo>
                      <a:pt x="907" y="414"/>
                    </a:lnTo>
                    <a:lnTo>
                      <a:pt x="908" y="437"/>
                    </a:lnTo>
                    <a:lnTo>
                      <a:pt x="908" y="460"/>
                    </a:lnTo>
                    <a:lnTo>
                      <a:pt x="907" y="483"/>
                    </a:lnTo>
                    <a:lnTo>
                      <a:pt x="904" y="506"/>
                    </a:lnTo>
                    <a:lnTo>
                      <a:pt x="901" y="530"/>
                    </a:lnTo>
                    <a:lnTo>
                      <a:pt x="896" y="552"/>
                    </a:lnTo>
                    <a:lnTo>
                      <a:pt x="891" y="575"/>
                    </a:lnTo>
                    <a:lnTo>
                      <a:pt x="884" y="598"/>
                    </a:lnTo>
                    <a:lnTo>
                      <a:pt x="876" y="621"/>
                    </a:lnTo>
                    <a:lnTo>
                      <a:pt x="867" y="644"/>
                    </a:lnTo>
                    <a:lnTo>
                      <a:pt x="857" y="666"/>
                    </a:lnTo>
                    <a:lnTo>
                      <a:pt x="846" y="6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166"/>
              <p:cNvSpPr>
                <a:spLocks noEditPoints="1"/>
              </p:cNvSpPr>
              <p:nvPr/>
            </p:nvSpPr>
            <p:spPr bwMode="auto">
              <a:xfrm>
                <a:off x="2066925" y="1000099"/>
                <a:ext cx="82550" cy="85725"/>
              </a:xfrm>
              <a:custGeom>
                <a:avLst/>
                <a:gdLst/>
                <a:ahLst/>
                <a:cxnLst>
                  <a:cxn ang="0">
                    <a:pos x="9" y="264"/>
                  </a:cxn>
                  <a:cxn ang="0">
                    <a:pos x="0" y="347"/>
                  </a:cxn>
                  <a:cxn ang="0">
                    <a:pos x="10" y="428"/>
                  </a:cxn>
                  <a:cxn ang="0">
                    <a:pos x="39" y="500"/>
                  </a:cxn>
                  <a:cxn ang="0">
                    <a:pos x="81" y="559"/>
                  </a:cxn>
                  <a:cxn ang="0">
                    <a:pos x="137" y="604"/>
                  </a:cxn>
                  <a:cxn ang="0">
                    <a:pos x="204" y="636"/>
                  </a:cxn>
                  <a:cxn ang="0">
                    <a:pos x="280" y="649"/>
                  </a:cxn>
                  <a:cxn ang="0">
                    <a:pos x="355" y="643"/>
                  </a:cxn>
                  <a:cxn ang="0">
                    <a:pos x="427" y="618"/>
                  </a:cxn>
                  <a:cxn ang="0">
                    <a:pos x="494" y="577"/>
                  </a:cxn>
                  <a:cxn ang="0">
                    <a:pos x="550" y="520"/>
                  </a:cxn>
                  <a:cxn ang="0">
                    <a:pos x="593" y="449"/>
                  </a:cxn>
                  <a:cxn ang="0">
                    <a:pos x="620" y="359"/>
                  </a:cxn>
                  <a:cxn ang="0">
                    <a:pos x="624" y="274"/>
                  </a:cxn>
                  <a:cxn ang="0">
                    <a:pos x="609" y="204"/>
                  </a:cxn>
                  <a:cxn ang="0">
                    <a:pos x="579" y="137"/>
                  </a:cxn>
                  <a:cxn ang="0">
                    <a:pos x="533" y="81"/>
                  </a:cxn>
                  <a:cxn ang="0">
                    <a:pos x="477" y="38"/>
                  </a:cxn>
                  <a:cxn ang="0">
                    <a:pos x="406" y="9"/>
                  </a:cxn>
                  <a:cxn ang="0">
                    <a:pos x="331" y="0"/>
                  </a:cxn>
                  <a:cxn ang="0">
                    <a:pos x="255" y="10"/>
                  </a:cxn>
                  <a:cxn ang="0">
                    <a:pos x="184" y="39"/>
                  </a:cxn>
                  <a:cxn ang="0">
                    <a:pos x="120" y="82"/>
                  </a:cxn>
                  <a:cxn ang="0">
                    <a:pos x="66" y="142"/>
                  </a:cxn>
                  <a:cxn ang="0">
                    <a:pos x="197" y="577"/>
                  </a:cxn>
                  <a:cxn ang="0">
                    <a:pos x="146" y="547"/>
                  </a:cxn>
                  <a:cxn ang="0">
                    <a:pos x="104" y="504"/>
                  </a:cxn>
                  <a:cxn ang="0">
                    <a:pos x="74" y="452"/>
                  </a:cxn>
                  <a:cxn ang="0">
                    <a:pos x="56" y="388"/>
                  </a:cxn>
                  <a:cxn ang="0">
                    <a:pos x="54" y="318"/>
                  </a:cxn>
                  <a:cxn ang="0">
                    <a:pos x="69" y="249"/>
                  </a:cxn>
                  <a:cxn ang="0">
                    <a:pos x="100" y="184"/>
                  </a:cxn>
                  <a:cxn ang="0">
                    <a:pos x="144" y="132"/>
                  </a:cxn>
                  <a:cxn ang="0">
                    <a:pos x="196" y="92"/>
                  </a:cxn>
                  <a:cxn ang="0">
                    <a:pos x="254" y="65"/>
                  </a:cxn>
                  <a:cxn ang="0">
                    <a:pos x="317" y="53"/>
                  </a:cxn>
                  <a:cxn ang="0">
                    <a:pos x="380" y="57"/>
                  </a:cxn>
                  <a:cxn ang="0">
                    <a:pos x="440" y="78"/>
                  </a:cxn>
                  <a:cxn ang="0">
                    <a:pos x="489" y="110"/>
                  </a:cxn>
                  <a:cxn ang="0">
                    <a:pos x="527" y="155"/>
                  </a:cxn>
                  <a:cxn ang="0">
                    <a:pos x="556" y="209"/>
                  </a:cxn>
                  <a:cxn ang="0">
                    <a:pos x="571" y="275"/>
                  </a:cxn>
                  <a:cxn ang="0">
                    <a:pos x="570" y="345"/>
                  </a:cxn>
                  <a:cxn ang="0">
                    <a:pos x="552" y="414"/>
                  </a:cxn>
                  <a:cxn ang="0">
                    <a:pos x="517" y="476"/>
                  </a:cxn>
                  <a:cxn ang="0">
                    <a:pos x="472" y="526"/>
                  </a:cxn>
                  <a:cxn ang="0">
                    <a:pos x="418" y="564"/>
                  </a:cxn>
                  <a:cxn ang="0">
                    <a:pos x="358" y="588"/>
                  </a:cxn>
                  <a:cxn ang="0">
                    <a:pos x="296" y="597"/>
                  </a:cxn>
                  <a:cxn ang="0">
                    <a:pos x="233" y="589"/>
                  </a:cxn>
                  <a:cxn ang="0">
                    <a:pos x="593" y="449"/>
                  </a:cxn>
                </a:cxnLst>
                <a:rect l="0" t="0" r="r" b="b"/>
                <a:pathLst>
                  <a:path w="625" h="650">
                    <a:moveTo>
                      <a:pt x="33" y="199"/>
                    </a:moveTo>
                    <a:lnTo>
                      <a:pt x="26" y="216"/>
                    </a:lnTo>
                    <a:lnTo>
                      <a:pt x="20" y="232"/>
                    </a:lnTo>
                    <a:lnTo>
                      <a:pt x="14" y="248"/>
                    </a:lnTo>
                    <a:lnTo>
                      <a:pt x="9" y="264"/>
                    </a:lnTo>
                    <a:lnTo>
                      <a:pt x="6" y="280"/>
                    </a:lnTo>
                    <a:lnTo>
                      <a:pt x="3" y="297"/>
                    </a:lnTo>
                    <a:lnTo>
                      <a:pt x="1" y="314"/>
                    </a:lnTo>
                    <a:lnTo>
                      <a:pt x="0" y="330"/>
                    </a:lnTo>
                    <a:lnTo>
                      <a:pt x="0" y="347"/>
                    </a:lnTo>
                    <a:lnTo>
                      <a:pt x="0" y="363"/>
                    </a:lnTo>
                    <a:lnTo>
                      <a:pt x="1" y="380"/>
                    </a:lnTo>
                    <a:lnTo>
                      <a:pt x="4" y="397"/>
                    </a:lnTo>
                    <a:lnTo>
                      <a:pt x="6" y="413"/>
                    </a:lnTo>
                    <a:lnTo>
                      <a:pt x="10" y="428"/>
                    </a:lnTo>
                    <a:lnTo>
                      <a:pt x="15" y="444"/>
                    </a:lnTo>
                    <a:lnTo>
                      <a:pt x="21" y="460"/>
                    </a:lnTo>
                    <a:lnTo>
                      <a:pt x="27" y="474"/>
                    </a:lnTo>
                    <a:lnTo>
                      <a:pt x="33" y="487"/>
                    </a:lnTo>
                    <a:lnTo>
                      <a:pt x="39" y="500"/>
                    </a:lnTo>
                    <a:lnTo>
                      <a:pt x="47" y="512"/>
                    </a:lnTo>
                    <a:lnTo>
                      <a:pt x="54" y="525"/>
                    </a:lnTo>
                    <a:lnTo>
                      <a:pt x="63" y="536"/>
                    </a:lnTo>
                    <a:lnTo>
                      <a:pt x="72" y="548"/>
                    </a:lnTo>
                    <a:lnTo>
                      <a:pt x="81" y="559"/>
                    </a:lnTo>
                    <a:lnTo>
                      <a:pt x="91" y="569"/>
                    </a:lnTo>
                    <a:lnTo>
                      <a:pt x="102" y="578"/>
                    </a:lnTo>
                    <a:lnTo>
                      <a:pt x="113" y="588"/>
                    </a:lnTo>
                    <a:lnTo>
                      <a:pt x="125" y="596"/>
                    </a:lnTo>
                    <a:lnTo>
                      <a:pt x="137" y="604"/>
                    </a:lnTo>
                    <a:lnTo>
                      <a:pt x="149" y="611"/>
                    </a:lnTo>
                    <a:lnTo>
                      <a:pt x="161" y="618"/>
                    </a:lnTo>
                    <a:lnTo>
                      <a:pt x="175" y="624"/>
                    </a:lnTo>
                    <a:lnTo>
                      <a:pt x="189" y="630"/>
                    </a:lnTo>
                    <a:lnTo>
                      <a:pt x="204" y="636"/>
                    </a:lnTo>
                    <a:lnTo>
                      <a:pt x="219" y="640"/>
                    </a:lnTo>
                    <a:lnTo>
                      <a:pt x="234" y="644"/>
                    </a:lnTo>
                    <a:lnTo>
                      <a:pt x="249" y="646"/>
                    </a:lnTo>
                    <a:lnTo>
                      <a:pt x="264" y="648"/>
                    </a:lnTo>
                    <a:lnTo>
                      <a:pt x="280" y="649"/>
                    </a:lnTo>
                    <a:lnTo>
                      <a:pt x="295" y="650"/>
                    </a:lnTo>
                    <a:lnTo>
                      <a:pt x="310" y="649"/>
                    </a:lnTo>
                    <a:lnTo>
                      <a:pt x="325" y="648"/>
                    </a:lnTo>
                    <a:lnTo>
                      <a:pt x="340" y="646"/>
                    </a:lnTo>
                    <a:lnTo>
                      <a:pt x="355" y="643"/>
                    </a:lnTo>
                    <a:lnTo>
                      <a:pt x="370" y="640"/>
                    </a:lnTo>
                    <a:lnTo>
                      <a:pt x="385" y="636"/>
                    </a:lnTo>
                    <a:lnTo>
                      <a:pt x="399" y="630"/>
                    </a:lnTo>
                    <a:lnTo>
                      <a:pt x="413" y="624"/>
                    </a:lnTo>
                    <a:lnTo>
                      <a:pt x="427" y="618"/>
                    </a:lnTo>
                    <a:lnTo>
                      <a:pt x="441" y="611"/>
                    </a:lnTo>
                    <a:lnTo>
                      <a:pt x="455" y="604"/>
                    </a:lnTo>
                    <a:lnTo>
                      <a:pt x="468" y="595"/>
                    </a:lnTo>
                    <a:lnTo>
                      <a:pt x="481" y="587"/>
                    </a:lnTo>
                    <a:lnTo>
                      <a:pt x="494" y="577"/>
                    </a:lnTo>
                    <a:lnTo>
                      <a:pt x="506" y="567"/>
                    </a:lnTo>
                    <a:lnTo>
                      <a:pt x="517" y="556"/>
                    </a:lnTo>
                    <a:lnTo>
                      <a:pt x="528" y="544"/>
                    </a:lnTo>
                    <a:lnTo>
                      <a:pt x="539" y="532"/>
                    </a:lnTo>
                    <a:lnTo>
                      <a:pt x="550" y="520"/>
                    </a:lnTo>
                    <a:lnTo>
                      <a:pt x="560" y="507"/>
                    </a:lnTo>
                    <a:lnTo>
                      <a:pt x="569" y="494"/>
                    </a:lnTo>
                    <a:lnTo>
                      <a:pt x="578" y="480"/>
                    </a:lnTo>
                    <a:lnTo>
                      <a:pt x="586" y="465"/>
                    </a:lnTo>
                    <a:lnTo>
                      <a:pt x="593" y="449"/>
                    </a:lnTo>
                    <a:lnTo>
                      <a:pt x="600" y="432"/>
                    </a:lnTo>
                    <a:lnTo>
                      <a:pt x="607" y="414"/>
                    </a:lnTo>
                    <a:lnTo>
                      <a:pt x="612" y="396"/>
                    </a:lnTo>
                    <a:lnTo>
                      <a:pt x="617" y="378"/>
                    </a:lnTo>
                    <a:lnTo>
                      <a:pt x="620" y="359"/>
                    </a:lnTo>
                    <a:lnTo>
                      <a:pt x="623" y="341"/>
                    </a:lnTo>
                    <a:lnTo>
                      <a:pt x="624" y="322"/>
                    </a:lnTo>
                    <a:lnTo>
                      <a:pt x="625" y="304"/>
                    </a:lnTo>
                    <a:lnTo>
                      <a:pt x="625" y="290"/>
                    </a:lnTo>
                    <a:lnTo>
                      <a:pt x="624" y="274"/>
                    </a:lnTo>
                    <a:lnTo>
                      <a:pt x="622" y="260"/>
                    </a:lnTo>
                    <a:lnTo>
                      <a:pt x="620" y="246"/>
                    </a:lnTo>
                    <a:lnTo>
                      <a:pt x="617" y="232"/>
                    </a:lnTo>
                    <a:lnTo>
                      <a:pt x="614" y="218"/>
                    </a:lnTo>
                    <a:lnTo>
                      <a:pt x="609" y="204"/>
                    </a:lnTo>
                    <a:lnTo>
                      <a:pt x="605" y="189"/>
                    </a:lnTo>
                    <a:lnTo>
                      <a:pt x="599" y="176"/>
                    </a:lnTo>
                    <a:lnTo>
                      <a:pt x="593" y="163"/>
                    </a:lnTo>
                    <a:lnTo>
                      <a:pt x="586" y="150"/>
                    </a:lnTo>
                    <a:lnTo>
                      <a:pt x="579" y="137"/>
                    </a:lnTo>
                    <a:lnTo>
                      <a:pt x="571" y="125"/>
                    </a:lnTo>
                    <a:lnTo>
                      <a:pt x="563" y="113"/>
                    </a:lnTo>
                    <a:lnTo>
                      <a:pt x="554" y="101"/>
                    </a:lnTo>
                    <a:lnTo>
                      <a:pt x="544" y="91"/>
                    </a:lnTo>
                    <a:lnTo>
                      <a:pt x="533" y="81"/>
                    </a:lnTo>
                    <a:lnTo>
                      <a:pt x="523" y="71"/>
                    </a:lnTo>
                    <a:lnTo>
                      <a:pt x="512" y="62"/>
                    </a:lnTo>
                    <a:lnTo>
                      <a:pt x="501" y="54"/>
                    </a:lnTo>
                    <a:lnTo>
                      <a:pt x="489" y="46"/>
                    </a:lnTo>
                    <a:lnTo>
                      <a:pt x="477" y="38"/>
                    </a:lnTo>
                    <a:lnTo>
                      <a:pt x="464" y="31"/>
                    </a:lnTo>
                    <a:lnTo>
                      <a:pt x="450" y="24"/>
                    </a:lnTo>
                    <a:lnTo>
                      <a:pt x="436" y="18"/>
                    </a:lnTo>
                    <a:lnTo>
                      <a:pt x="421" y="13"/>
                    </a:lnTo>
                    <a:lnTo>
                      <a:pt x="406" y="9"/>
                    </a:lnTo>
                    <a:lnTo>
                      <a:pt x="392" y="6"/>
                    </a:lnTo>
                    <a:lnTo>
                      <a:pt x="377" y="3"/>
                    </a:lnTo>
                    <a:lnTo>
                      <a:pt x="361" y="1"/>
                    </a:lnTo>
                    <a:lnTo>
                      <a:pt x="346" y="0"/>
                    </a:lnTo>
                    <a:lnTo>
                      <a:pt x="331" y="0"/>
                    </a:lnTo>
                    <a:lnTo>
                      <a:pt x="316" y="0"/>
                    </a:lnTo>
                    <a:lnTo>
                      <a:pt x="301" y="2"/>
                    </a:lnTo>
                    <a:lnTo>
                      <a:pt x="286" y="4"/>
                    </a:lnTo>
                    <a:lnTo>
                      <a:pt x="270" y="6"/>
                    </a:lnTo>
                    <a:lnTo>
                      <a:pt x="255" y="10"/>
                    </a:lnTo>
                    <a:lnTo>
                      <a:pt x="241" y="14"/>
                    </a:lnTo>
                    <a:lnTo>
                      <a:pt x="226" y="19"/>
                    </a:lnTo>
                    <a:lnTo>
                      <a:pt x="212" y="24"/>
                    </a:lnTo>
                    <a:lnTo>
                      <a:pt x="198" y="32"/>
                    </a:lnTo>
                    <a:lnTo>
                      <a:pt x="184" y="39"/>
                    </a:lnTo>
                    <a:lnTo>
                      <a:pt x="170" y="46"/>
                    </a:lnTo>
                    <a:lnTo>
                      <a:pt x="157" y="54"/>
                    </a:lnTo>
                    <a:lnTo>
                      <a:pt x="144" y="63"/>
                    </a:lnTo>
                    <a:lnTo>
                      <a:pt x="132" y="72"/>
                    </a:lnTo>
                    <a:lnTo>
                      <a:pt x="120" y="82"/>
                    </a:lnTo>
                    <a:lnTo>
                      <a:pt x="108" y="93"/>
                    </a:lnTo>
                    <a:lnTo>
                      <a:pt x="96" y="104"/>
                    </a:lnTo>
                    <a:lnTo>
                      <a:pt x="86" y="117"/>
                    </a:lnTo>
                    <a:lnTo>
                      <a:pt x="75" y="129"/>
                    </a:lnTo>
                    <a:lnTo>
                      <a:pt x="66" y="142"/>
                    </a:lnTo>
                    <a:lnTo>
                      <a:pt x="56" y="156"/>
                    </a:lnTo>
                    <a:lnTo>
                      <a:pt x="48" y="170"/>
                    </a:lnTo>
                    <a:lnTo>
                      <a:pt x="40" y="184"/>
                    </a:lnTo>
                    <a:lnTo>
                      <a:pt x="33" y="199"/>
                    </a:lnTo>
                    <a:close/>
                    <a:moveTo>
                      <a:pt x="197" y="577"/>
                    </a:moveTo>
                    <a:lnTo>
                      <a:pt x="185" y="572"/>
                    </a:lnTo>
                    <a:lnTo>
                      <a:pt x="175" y="566"/>
                    </a:lnTo>
                    <a:lnTo>
                      <a:pt x="165" y="560"/>
                    </a:lnTo>
                    <a:lnTo>
                      <a:pt x="155" y="554"/>
                    </a:lnTo>
                    <a:lnTo>
                      <a:pt x="146" y="547"/>
                    </a:lnTo>
                    <a:lnTo>
                      <a:pt x="137" y="538"/>
                    </a:lnTo>
                    <a:lnTo>
                      <a:pt x="128" y="530"/>
                    </a:lnTo>
                    <a:lnTo>
                      <a:pt x="120" y="522"/>
                    </a:lnTo>
                    <a:lnTo>
                      <a:pt x="112" y="513"/>
                    </a:lnTo>
                    <a:lnTo>
                      <a:pt x="104" y="504"/>
                    </a:lnTo>
                    <a:lnTo>
                      <a:pt x="97" y="495"/>
                    </a:lnTo>
                    <a:lnTo>
                      <a:pt x="91" y="485"/>
                    </a:lnTo>
                    <a:lnTo>
                      <a:pt x="85" y="475"/>
                    </a:lnTo>
                    <a:lnTo>
                      <a:pt x="79" y="464"/>
                    </a:lnTo>
                    <a:lnTo>
                      <a:pt x="74" y="452"/>
                    </a:lnTo>
                    <a:lnTo>
                      <a:pt x="70" y="441"/>
                    </a:lnTo>
                    <a:lnTo>
                      <a:pt x="65" y="428"/>
                    </a:lnTo>
                    <a:lnTo>
                      <a:pt x="61" y="415"/>
                    </a:lnTo>
                    <a:lnTo>
                      <a:pt x="58" y="401"/>
                    </a:lnTo>
                    <a:lnTo>
                      <a:pt x="56" y="388"/>
                    </a:lnTo>
                    <a:lnTo>
                      <a:pt x="54" y="374"/>
                    </a:lnTo>
                    <a:lnTo>
                      <a:pt x="53" y="360"/>
                    </a:lnTo>
                    <a:lnTo>
                      <a:pt x="53" y="346"/>
                    </a:lnTo>
                    <a:lnTo>
                      <a:pt x="53" y="332"/>
                    </a:lnTo>
                    <a:lnTo>
                      <a:pt x="54" y="318"/>
                    </a:lnTo>
                    <a:lnTo>
                      <a:pt x="56" y="304"/>
                    </a:lnTo>
                    <a:lnTo>
                      <a:pt x="58" y="291"/>
                    </a:lnTo>
                    <a:lnTo>
                      <a:pt x="61" y="276"/>
                    </a:lnTo>
                    <a:lnTo>
                      <a:pt x="65" y="262"/>
                    </a:lnTo>
                    <a:lnTo>
                      <a:pt x="69" y="249"/>
                    </a:lnTo>
                    <a:lnTo>
                      <a:pt x="74" y="235"/>
                    </a:lnTo>
                    <a:lnTo>
                      <a:pt x="80" y="222"/>
                    </a:lnTo>
                    <a:lnTo>
                      <a:pt x="86" y="209"/>
                    </a:lnTo>
                    <a:lnTo>
                      <a:pt x="93" y="196"/>
                    </a:lnTo>
                    <a:lnTo>
                      <a:pt x="100" y="184"/>
                    </a:lnTo>
                    <a:lnTo>
                      <a:pt x="109" y="173"/>
                    </a:lnTo>
                    <a:lnTo>
                      <a:pt x="117" y="162"/>
                    </a:lnTo>
                    <a:lnTo>
                      <a:pt x="125" y="152"/>
                    </a:lnTo>
                    <a:lnTo>
                      <a:pt x="134" y="142"/>
                    </a:lnTo>
                    <a:lnTo>
                      <a:pt x="144" y="132"/>
                    </a:lnTo>
                    <a:lnTo>
                      <a:pt x="153" y="123"/>
                    </a:lnTo>
                    <a:lnTo>
                      <a:pt x="163" y="114"/>
                    </a:lnTo>
                    <a:lnTo>
                      <a:pt x="174" y="106"/>
                    </a:lnTo>
                    <a:lnTo>
                      <a:pt x="184" y="98"/>
                    </a:lnTo>
                    <a:lnTo>
                      <a:pt x="196" y="92"/>
                    </a:lnTo>
                    <a:lnTo>
                      <a:pt x="208" y="85"/>
                    </a:lnTo>
                    <a:lnTo>
                      <a:pt x="219" y="79"/>
                    </a:lnTo>
                    <a:lnTo>
                      <a:pt x="231" y="74"/>
                    </a:lnTo>
                    <a:lnTo>
                      <a:pt x="242" y="69"/>
                    </a:lnTo>
                    <a:lnTo>
                      <a:pt x="254" y="65"/>
                    </a:lnTo>
                    <a:lnTo>
                      <a:pt x="267" y="62"/>
                    </a:lnTo>
                    <a:lnTo>
                      <a:pt x="280" y="59"/>
                    </a:lnTo>
                    <a:lnTo>
                      <a:pt x="292" y="56"/>
                    </a:lnTo>
                    <a:lnTo>
                      <a:pt x="305" y="55"/>
                    </a:lnTo>
                    <a:lnTo>
                      <a:pt x="317" y="53"/>
                    </a:lnTo>
                    <a:lnTo>
                      <a:pt x="330" y="53"/>
                    </a:lnTo>
                    <a:lnTo>
                      <a:pt x="342" y="53"/>
                    </a:lnTo>
                    <a:lnTo>
                      <a:pt x="355" y="54"/>
                    </a:lnTo>
                    <a:lnTo>
                      <a:pt x="368" y="55"/>
                    </a:lnTo>
                    <a:lnTo>
                      <a:pt x="380" y="57"/>
                    </a:lnTo>
                    <a:lnTo>
                      <a:pt x="393" y="60"/>
                    </a:lnTo>
                    <a:lnTo>
                      <a:pt x="405" y="64"/>
                    </a:lnTo>
                    <a:lnTo>
                      <a:pt x="417" y="68"/>
                    </a:lnTo>
                    <a:lnTo>
                      <a:pt x="429" y="73"/>
                    </a:lnTo>
                    <a:lnTo>
                      <a:pt x="440" y="78"/>
                    </a:lnTo>
                    <a:lnTo>
                      <a:pt x="450" y="83"/>
                    </a:lnTo>
                    <a:lnTo>
                      <a:pt x="461" y="89"/>
                    </a:lnTo>
                    <a:lnTo>
                      <a:pt x="471" y="96"/>
                    </a:lnTo>
                    <a:lnTo>
                      <a:pt x="480" y="103"/>
                    </a:lnTo>
                    <a:lnTo>
                      <a:pt x="489" y="110"/>
                    </a:lnTo>
                    <a:lnTo>
                      <a:pt x="497" y="119"/>
                    </a:lnTo>
                    <a:lnTo>
                      <a:pt x="506" y="128"/>
                    </a:lnTo>
                    <a:lnTo>
                      <a:pt x="513" y="136"/>
                    </a:lnTo>
                    <a:lnTo>
                      <a:pt x="521" y="145"/>
                    </a:lnTo>
                    <a:lnTo>
                      <a:pt x="527" y="155"/>
                    </a:lnTo>
                    <a:lnTo>
                      <a:pt x="534" y="165"/>
                    </a:lnTo>
                    <a:lnTo>
                      <a:pt x="541" y="175"/>
                    </a:lnTo>
                    <a:lnTo>
                      <a:pt x="546" y="186"/>
                    </a:lnTo>
                    <a:lnTo>
                      <a:pt x="551" y="197"/>
                    </a:lnTo>
                    <a:lnTo>
                      <a:pt x="556" y="209"/>
                    </a:lnTo>
                    <a:lnTo>
                      <a:pt x="560" y="222"/>
                    </a:lnTo>
                    <a:lnTo>
                      <a:pt x="564" y="235"/>
                    </a:lnTo>
                    <a:lnTo>
                      <a:pt x="567" y="248"/>
                    </a:lnTo>
                    <a:lnTo>
                      <a:pt x="570" y="261"/>
                    </a:lnTo>
                    <a:lnTo>
                      <a:pt x="571" y="275"/>
                    </a:lnTo>
                    <a:lnTo>
                      <a:pt x="572" y="290"/>
                    </a:lnTo>
                    <a:lnTo>
                      <a:pt x="573" y="304"/>
                    </a:lnTo>
                    <a:lnTo>
                      <a:pt x="573" y="317"/>
                    </a:lnTo>
                    <a:lnTo>
                      <a:pt x="571" y="331"/>
                    </a:lnTo>
                    <a:lnTo>
                      <a:pt x="570" y="345"/>
                    </a:lnTo>
                    <a:lnTo>
                      <a:pt x="568" y="359"/>
                    </a:lnTo>
                    <a:lnTo>
                      <a:pt x="565" y="372"/>
                    </a:lnTo>
                    <a:lnTo>
                      <a:pt x="561" y="387"/>
                    </a:lnTo>
                    <a:lnTo>
                      <a:pt x="557" y="401"/>
                    </a:lnTo>
                    <a:lnTo>
                      <a:pt x="552" y="414"/>
                    </a:lnTo>
                    <a:lnTo>
                      <a:pt x="546" y="427"/>
                    </a:lnTo>
                    <a:lnTo>
                      <a:pt x="539" y="440"/>
                    </a:lnTo>
                    <a:lnTo>
                      <a:pt x="532" y="452"/>
                    </a:lnTo>
                    <a:lnTo>
                      <a:pt x="525" y="465"/>
                    </a:lnTo>
                    <a:lnTo>
                      <a:pt x="517" y="476"/>
                    </a:lnTo>
                    <a:lnTo>
                      <a:pt x="509" y="487"/>
                    </a:lnTo>
                    <a:lnTo>
                      <a:pt x="500" y="498"/>
                    </a:lnTo>
                    <a:lnTo>
                      <a:pt x="491" y="508"/>
                    </a:lnTo>
                    <a:lnTo>
                      <a:pt x="482" y="517"/>
                    </a:lnTo>
                    <a:lnTo>
                      <a:pt x="472" y="526"/>
                    </a:lnTo>
                    <a:lnTo>
                      <a:pt x="462" y="535"/>
                    </a:lnTo>
                    <a:lnTo>
                      <a:pt x="451" y="543"/>
                    </a:lnTo>
                    <a:lnTo>
                      <a:pt x="440" y="551"/>
                    </a:lnTo>
                    <a:lnTo>
                      <a:pt x="429" y="558"/>
                    </a:lnTo>
                    <a:lnTo>
                      <a:pt x="418" y="564"/>
                    </a:lnTo>
                    <a:lnTo>
                      <a:pt x="407" y="570"/>
                    </a:lnTo>
                    <a:lnTo>
                      <a:pt x="395" y="575"/>
                    </a:lnTo>
                    <a:lnTo>
                      <a:pt x="383" y="580"/>
                    </a:lnTo>
                    <a:lnTo>
                      <a:pt x="371" y="584"/>
                    </a:lnTo>
                    <a:lnTo>
                      <a:pt x="358" y="588"/>
                    </a:lnTo>
                    <a:lnTo>
                      <a:pt x="346" y="591"/>
                    </a:lnTo>
                    <a:lnTo>
                      <a:pt x="334" y="593"/>
                    </a:lnTo>
                    <a:lnTo>
                      <a:pt x="321" y="595"/>
                    </a:lnTo>
                    <a:lnTo>
                      <a:pt x="309" y="596"/>
                    </a:lnTo>
                    <a:lnTo>
                      <a:pt x="296" y="597"/>
                    </a:lnTo>
                    <a:lnTo>
                      <a:pt x="284" y="596"/>
                    </a:lnTo>
                    <a:lnTo>
                      <a:pt x="270" y="596"/>
                    </a:lnTo>
                    <a:lnTo>
                      <a:pt x="258" y="594"/>
                    </a:lnTo>
                    <a:lnTo>
                      <a:pt x="245" y="592"/>
                    </a:lnTo>
                    <a:lnTo>
                      <a:pt x="233" y="589"/>
                    </a:lnTo>
                    <a:lnTo>
                      <a:pt x="221" y="586"/>
                    </a:lnTo>
                    <a:lnTo>
                      <a:pt x="209" y="582"/>
                    </a:lnTo>
                    <a:lnTo>
                      <a:pt x="197" y="577"/>
                    </a:lnTo>
                    <a:close/>
                    <a:moveTo>
                      <a:pt x="593" y="449"/>
                    </a:moveTo>
                    <a:lnTo>
                      <a:pt x="593" y="449"/>
                    </a:lnTo>
                    <a:lnTo>
                      <a:pt x="593" y="449"/>
                    </a:lnTo>
                    <a:close/>
                  </a:path>
                </a:pathLst>
              </a:custGeom>
              <a:solidFill>
                <a:srgbClr val="BCBCB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167"/>
              <p:cNvSpPr>
                <a:spLocks/>
              </p:cNvSpPr>
              <p:nvPr/>
            </p:nvSpPr>
            <p:spPr bwMode="auto">
              <a:xfrm>
                <a:off x="1143000" y="782611"/>
                <a:ext cx="1423988" cy="1001713"/>
              </a:xfrm>
              <a:custGeom>
                <a:avLst/>
                <a:gdLst/>
                <a:ahLst/>
                <a:cxnLst>
                  <a:cxn ang="0">
                    <a:pos x="3586" y="114"/>
                  </a:cxn>
                  <a:cxn ang="0">
                    <a:pos x="3549" y="85"/>
                  </a:cxn>
                  <a:cxn ang="0">
                    <a:pos x="3505" y="57"/>
                  </a:cxn>
                  <a:cxn ang="0">
                    <a:pos x="3448" y="29"/>
                  </a:cxn>
                  <a:cxn ang="0">
                    <a:pos x="3414" y="18"/>
                  </a:cxn>
                  <a:cxn ang="0">
                    <a:pos x="3379" y="8"/>
                  </a:cxn>
                  <a:cxn ang="0">
                    <a:pos x="3340" y="2"/>
                  </a:cxn>
                  <a:cxn ang="0">
                    <a:pos x="3301" y="0"/>
                  </a:cxn>
                  <a:cxn ang="0">
                    <a:pos x="3259" y="3"/>
                  </a:cxn>
                  <a:cxn ang="0">
                    <a:pos x="3216" y="10"/>
                  </a:cxn>
                  <a:cxn ang="0">
                    <a:pos x="3171" y="25"/>
                  </a:cxn>
                  <a:cxn ang="0">
                    <a:pos x="3126" y="47"/>
                  </a:cxn>
                  <a:cxn ang="0">
                    <a:pos x="258" y="1498"/>
                  </a:cxn>
                  <a:cxn ang="0">
                    <a:pos x="225" y="1516"/>
                  </a:cxn>
                  <a:cxn ang="0">
                    <a:pos x="186" y="1539"/>
                  </a:cxn>
                  <a:cxn ang="0">
                    <a:pos x="157" y="1560"/>
                  </a:cxn>
                  <a:cxn ang="0">
                    <a:pos x="126" y="1586"/>
                  </a:cxn>
                  <a:cxn ang="0">
                    <a:pos x="95" y="1617"/>
                  </a:cxn>
                  <a:cxn ang="0">
                    <a:pos x="67" y="1651"/>
                  </a:cxn>
                  <a:cxn ang="0">
                    <a:pos x="41" y="1692"/>
                  </a:cxn>
                  <a:cxn ang="0">
                    <a:pos x="20" y="1736"/>
                  </a:cxn>
                  <a:cxn ang="0">
                    <a:pos x="6" y="1785"/>
                  </a:cxn>
                  <a:cxn ang="0">
                    <a:pos x="0" y="1839"/>
                  </a:cxn>
                  <a:cxn ang="0">
                    <a:pos x="3" y="1899"/>
                  </a:cxn>
                  <a:cxn ang="0">
                    <a:pos x="17" y="1963"/>
                  </a:cxn>
                  <a:cxn ang="0">
                    <a:pos x="45" y="2033"/>
                  </a:cxn>
                  <a:cxn ang="0">
                    <a:pos x="7117" y="7456"/>
                  </a:cxn>
                  <a:cxn ang="0">
                    <a:pos x="7157" y="7489"/>
                  </a:cxn>
                  <a:cxn ang="0">
                    <a:pos x="7206" y="7518"/>
                  </a:cxn>
                  <a:cxn ang="0">
                    <a:pos x="7237" y="7533"/>
                  </a:cxn>
                  <a:cxn ang="0">
                    <a:pos x="7272" y="7547"/>
                  </a:cxn>
                  <a:cxn ang="0">
                    <a:pos x="7310" y="7558"/>
                  </a:cxn>
                  <a:cxn ang="0">
                    <a:pos x="7353" y="7566"/>
                  </a:cxn>
                  <a:cxn ang="0">
                    <a:pos x="7397" y="7571"/>
                  </a:cxn>
                  <a:cxn ang="0">
                    <a:pos x="7446" y="7570"/>
                  </a:cxn>
                  <a:cxn ang="0">
                    <a:pos x="7497" y="7564"/>
                  </a:cxn>
                  <a:cxn ang="0">
                    <a:pos x="7552" y="7551"/>
                  </a:cxn>
                  <a:cxn ang="0">
                    <a:pos x="7608" y="7531"/>
                  </a:cxn>
                  <a:cxn ang="0">
                    <a:pos x="7668" y="7501"/>
                  </a:cxn>
                  <a:cxn ang="0">
                    <a:pos x="10574" y="5487"/>
                  </a:cxn>
                  <a:cxn ang="0">
                    <a:pos x="10625" y="5451"/>
                  </a:cxn>
                  <a:cxn ang="0">
                    <a:pos x="10659" y="5422"/>
                  </a:cxn>
                  <a:cxn ang="0">
                    <a:pos x="10681" y="5398"/>
                  </a:cxn>
                  <a:cxn ang="0">
                    <a:pos x="10703" y="5371"/>
                  </a:cxn>
                  <a:cxn ang="0">
                    <a:pos x="10723" y="5341"/>
                  </a:cxn>
                  <a:cxn ang="0">
                    <a:pos x="10740" y="5309"/>
                  </a:cxn>
                  <a:cxn ang="0">
                    <a:pos x="10754" y="5272"/>
                  </a:cxn>
                  <a:cxn ang="0">
                    <a:pos x="10763" y="5233"/>
                  </a:cxn>
                  <a:cxn ang="0">
                    <a:pos x="10766" y="5191"/>
                  </a:cxn>
                  <a:cxn ang="0">
                    <a:pos x="10762" y="5146"/>
                  </a:cxn>
                  <a:cxn ang="0">
                    <a:pos x="10751" y="5098"/>
                  </a:cxn>
                  <a:cxn ang="0">
                    <a:pos x="10738" y="5066"/>
                  </a:cxn>
                  <a:cxn ang="0">
                    <a:pos x="10717" y="5028"/>
                  </a:cxn>
                  <a:cxn ang="0">
                    <a:pos x="10687" y="4988"/>
                  </a:cxn>
                  <a:cxn ang="0">
                    <a:pos x="10640" y="4935"/>
                  </a:cxn>
                  <a:cxn ang="0">
                    <a:pos x="10592" y="4890"/>
                  </a:cxn>
                  <a:cxn ang="0">
                    <a:pos x="10553" y="4856"/>
                  </a:cxn>
                  <a:cxn ang="0">
                    <a:pos x="10508" y="4821"/>
                  </a:cxn>
                  <a:cxn ang="0">
                    <a:pos x="10456" y="4783"/>
                  </a:cxn>
                  <a:cxn ang="0">
                    <a:pos x="10397" y="4743"/>
                  </a:cxn>
                  <a:cxn ang="0">
                    <a:pos x="10331" y="4702"/>
                  </a:cxn>
                  <a:cxn ang="0">
                    <a:pos x="8672" y="3604"/>
                  </a:cxn>
                </a:cxnLst>
                <a:rect l="0" t="0" r="r" b="b"/>
                <a:pathLst>
                  <a:path w="10766" h="7571">
                    <a:moveTo>
                      <a:pt x="5699" y="1612"/>
                    </a:moveTo>
                    <a:lnTo>
                      <a:pt x="3586" y="114"/>
                    </a:lnTo>
                    <a:lnTo>
                      <a:pt x="3576" y="106"/>
                    </a:lnTo>
                    <a:lnTo>
                      <a:pt x="3549" y="85"/>
                    </a:lnTo>
                    <a:lnTo>
                      <a:pt x="3529" y="71"/>
                    </a:lnTo>
                    <a:lnTo>
                      <a:pt x="3505" y="57"/>
                    </a:lnTo>
                    <a:lnTo>
                      <a:pt x="3478" y="44"/>
                    </a:lnTo>
                    <a:lnTo>
                      <a:pt x="3448" y="29"/>
                    </a:lnTo>
                    <a:lnTo>
                      <a:pt x="3431" y="23"/>
                    </a:lnTo>
                    <a:lnTo>
                      <a:pt x="3414" y="18"/>
                    </a:lnTo>
                    <a:lnTo>
                      <a:pt x="3397" y="13"/>
                    </a:lnTo>
                    <a:lnTo>
                      <a:pt x="3379" y="8"/>
                    </a:lnTo>
                    <a:lnTo>
                      <a:pt x="3360" y="5"/>
                    </a:lnTo>
                    <a:lnTo>
                      <a:pt x="3340" y="2"/>
                    </a:lnTo>
                    <a:lnTo>
                      <a:pt x="3321" y="1"/>
                    </a:lnTo>
                    <a:lnTo>
                      <a:pt x="3301" y="0"/>
                    </a:lnTo>
                    <a:lnTo>
                      <a:pt x="3280" y="1"/>
                    </a:lnTo>
                    <a:lnTo>
                      <a:pt x="3259" y="3"/>
                    </a:lnTo>
                    <a:lnTo>
                      <a:pt x="3237" y="6"/>
                    </a:lnTo>
                    <a:lnTo>
                      <a:pt x="3216" y="10"/>
                    </a:lnTo>
                    <a:lnTo>
                      <a:pt x="3194" y="17"/>
                    </a:lnTo>
                    <a:lnTo>
                      <a:pt x="3171" y="25"/>
                    </a:lnTo>
                    <a:lnTo>
                      <a:pt x="3149" y="34"/>
                    </a:lnTo>
                    <a:lnTo>
                      <a:pt x="3126" y="47"/>
                    </a:lnTo>
                    <a:lnTo>
                      <a:pt x="262" y="1496"/>
                    </a:lnTo>
                    <a:lnTo>
                      <a:pt x="258" y="1498"/>
                    </a:lnTo>
                    <a:lnTo>
                      <a:pt x="245" y="1505"/>
                    </a:lnTo>
                    <a:lnTo>
                      <a:pt x="225" y="1516"/>
                    </a:lnTo>
                    <a:lnTo>
                      <a:pt x="200" y="1530"/>
                    </a:lnTo>
                    <a:lnTo>
                      <a:pt x="186" y="1539"/>
                    </a:lnTo>
                    <a:lnTo>
                      <a:pt x="172" y="1549"/>
                    </a:lnTo>
                    <a:lnTo>
                      <a:pt x="157" y="1560"/>
                    </a:lnTo>
                    <a:lnTo>
                      <a:pt x="142" y="1572"/>
                    </a:lnTo>
                    <a:lnTo>
                      <a:pt x="126" y="1586"/>
                    </a:lnTo>
                    <a:lnTo>
                      <a:pt x="110" y="1601"/>
                    </a:lnTo>
                    <a:lnTo>
                      <a:pt x="95" y="1617"/>
                    </a:lnTo>
                    <a:lnTo>
                      <a:pt x="81" y="1633"/>
                    </a:lnTo>
                    <a:lnTo>
                      <a:pt x="67" y="1651"/>
                    </a:lnTo>
                    <a:lnTo>
                      <a:pt x="54" y="1670"/>
                    </a:lnTo>
                    <a:lnTo>
                      <a:pt x="41" y="1692"/>
                    </a:lnTo>
                    <a:lnTo>
                      <a:pt x="30" y="1713"/>
                    </a:lnTo>
                    <a:lnTo>
                      <a:pt x="20" y="1736"/>
                    </a:lnTo>
                    <a:lnTo>
                      <a:pt x="12" y="1760"/>
                    </a:lnTo>
                    <a:lnTo>
                      <a:pt x="6" y="1785"/>
                    </a:lnTo>
                    <a:lnTo>
                      <a:pt x="2" y="1811"/>
                    </a:lnTo>
                    <a:lnTo>
                      <a:pt x="0" y="1839"/>
                    </a:lnTo>
                    <a:lnTo>
                      <a:pt x="0" y="1869"/>
                    </a:lnTo>
                    <a:lnTo>
                      <a:pt x="3" y="1899"/>
                    </a:lnTo>
                    <a:lnTo>
                      <a:pt x="9" y="1930"/>
                    </a:lnTo>
                    <a:lnTo>
                      <a:pt x="17" y="1963"/>
                    </a:lnTo>
                    <a:lnTo>
                      <a:pt x="29" y="1997"/>
                    </a:lnTo>
                    <a:lnTo>
                      <a:pt x="45" y="2033"/>
                    </a:lnTo>
                    <a:lnTo>
                      <a:pt x="63" y="2069"/>
                    </a:lnTo>
                    <a:lnTo>
                      <a:pt x="7117" y="7456"/>
                    </a:lnTo>
                    <a:lnTo>
                      <a:pt x="7127" y="7466"/>
                    </a:lnTo>
                    <a:lnTo>
                      <a:pt x="7157" y="7489"/>
                    </a:lnTo>
                    <a:lnTo>
                      <a:pt x="7180" y="7503"/>
                    </a:lnTo>
                    <a:lnTo>
                      <a:pt x="7206" y="7518"/>
                    </a:lnTo>
                    <a:lnTo>
                      <a:pt x="7221" y="7525"/>
                    </a:lnTo>
                    <a:lnTo>
                      <a:pt x="7237" y="7533"/>
                    </a:lnTo>
                    <a:lnTo>
                      <a:pt x="7253" y="7540"/>
                    </a:lnTo>
                    <a:lnTo>
                      <a:pt x="7272" y="7547"/>
                    </a:lnTo>
                    <a:lnTo>
                      <a:pt x="7291" y="7553"/>
                    </a:lnTo>
                    <a:lnTo>
                      <a:pt x="7310" y="7558"/>
                    </a:lnTo>
                    <a:lnTo>
                      <a:pt x="7330" y="7563"/>
                    </a:lnTo>
                    <a:lnTo>
                      <a:pt x="7353" y="7566"/>
                    </a:lnTo>
                    <a:lnTo>
                      <a:pt x="7375" y="7569"/>
                    </a:lnTo>
                    <a:lnTo>
                      <a:pt x="7397" y="7571"/>
                    </a:lnTo>
                    <a:lnTo>
                      <a:pt x="7421" y="7571"/>
                    </a:lnTo>
                    <a:lnTo>
                      <a:pt x="7446" y="7570"/>
                    </a:lnTo>
                    <a:lnTo>
                      <a:pt x="7472" y="7568"/>
                    </a:lnTo>
                    <a:lnTo>
                      <a:pt x="7497" y="7564"/>
                    </a:lnTo>
                    <a:lnTo>
                      <a:pt x="7525" y="7558"/>
                    </a:lnTo>
                    <a:lnTo>
                      <a:pt x="7552" y="7551"/>
                    </a:lnTo>
                    <a:lnTo>
                      <a:pt x="7580" y="7542"/>
                    </a:lnTo>
                    <a:lnTo>
                      <a:pt x="7608" y="7531"/>
                    </a:lnTo>
                    <a:lnTo>
                      <a:pt x="7638" y="7516"/>
                    </a:lnTo>
                    <a:lnTo>
                      <a:pt x="7668" y="7501"/>
                    </a:lnTo>
                    <a:lnTo>
                      <a:pt x="10561" y="5494"/>
                    </a:lnTo>
                    <a:lnTo>
                      <a:pt x="10574" y="5487"/>
                    </a:lnTo>
                    <a:lnTo>
                      <a:pt x="10605" y="5467"/>
                    </a:lnTo>
                    <a:lnTo>
                      <a:pt x="10625" y="5451"/>
                    </a:lnTo>
                    <a:lnTo>
                      <a:pt x="10646" y="5432"/>
                    </a:lnTo>
                    <a:lnTo>
                      <a:pt x="10659" y="5422"/>
                    </a:lnTo>
                    <a:lnTo>
                      <a:pt x="10670" y="5410"/>
                    </a:lnTo>
                    <a:lnTo>
                      <a:pt x="10681" y="5398"/>
                    </a:lnTo>
                    <a:lnTo>
                      <a:pt x="10692" y="5385"/>
                    </a:lnTo>
                    <a:lnTo>
                      <a:pt x="10703" y="5371"/>
                    </a:lnTo>
                    <a:lnTo>
                      <a:pt x="10713" y="5356"/>
                    </a:lnTo>
                    <a:lnTo>
                      <a:pt x="10723" y="5341"/>
                    </a:lnTo>
                    <a:lnTo>
                      <a:pt x="10732" y="5325"/>
                    </a:lnTo>
                    <a:lnTo>
                      <a:pt x="10740" y="5309"/>
                    </a:lnTo>
                    <a:lnTo>
                      <a:pt x="10748" y="5291"/>
                    </a:lnTo>
                    <a:lnTo>
                      <a:pt x="10754" y="5272"/>
                    </a:lnTo>
                    <a:lnTo>
                      <a:pt x="10759" y="5253"/>
                    </a:lnTo>
                    <a:lnTo>
                      <a:pt x="10763" y="5233"/>
                    </a:lnTo>
                    <a:lnTo>
                      <a:pt x="10765" y="5213"/>
                    </a:lnTo>
                    <a:lnTo>
                      <a:pt x="10766" y="5191"/>
                    </a:lnTo>
                    <a:lnTo>
                      <a:pt x="10765" y="5169"/>
                    </a:lnTo>
                    <a:lnTo>
                      <a:pt x="10762" y="5146"/>
                    </a:lnTo>
                    <a:lnTo>
                      <a:pt x="10757" y="5123"/>
                    </a:lnTo>
                    <a:lnTo>
                      <a:pt x="10751" y="5098"/>
                    </a:lnTo>
                    <a:lnTo>
                      <a:pt x="10741" y="5073"/>
                    </a:lnTo>
                    <a:lnTo>
                      <a:pt x="10738" y="5066"/>
                    </a:lnTo>
                    <a:lnTo>
                      <a:pt x="10727" y="5045"/>
                    </a:lnTo>
                    <a:lnTo>
                      <a:pt x="10717" y="5028"/>
                    </a:lnTo>
                    <a:lnTo>
                      <a:pt x="10704" y="5009"/>
                    </a:lnTo>
                    <a:lnTo>
                      <a:pt x="10687" y="4988"/>
                    </a:lnTo>
                    <a:lnTo>
                      <a:pt x="10667" y="4963"/>
                    </a:lnTo>
                    <a:lnTo>
                      <a:pt x="10640" y="4935"/>
                    </a:lnTo>
                    <a:lnTo>
                      <a:pt x="10610" y="4906"/>
                    </a:lnTo>
                    <a:lnTo>
                      <a:pt x="10592" y="4890"/>
                    </a:lnTo>
                    <a:lnTo>
                      <a:pt x="10574" y="4874"/>
                    </a:lnTo>
                    <a:lnTo>
                      <a:pt x="10553" y="4856"/>
                    </a:lnTo>
                    <a:lnTo>
                      <a:pt x="10531" y="4839"/>
                    </a:lnTo>
                    <a:lnTo>
                      <a:pt x="10508" y="4821"/>
                    </a:lnTo>
                    <a:lnTo>
                      <a:pt x="10483" y="4802"/>
                    </a:lnTo>
                    <a:lnTo>
                      <a:pt x="10456" y="4783"/>
                    </a:lnTo>
                    <a:lnTo>
                      <a:pt x="10428" y="4763"/>
                    </a:lnTo>
                    <a:lnTo>
                      <a:pt x="10397" y="4743"/>
                    </a:lnTo>
                    <a:lnTo>
                      <a:pt x="10365" y="4723"/>
                    </a:lnTo>
                    <a:lnTo>
                      <a:pt x="10331" y="4702"/>
                    </a:lnTo>
                    <a:lnTo>
                      <a:pt x="10294" y="4680"/>
                    </a:lnTo>
                    <a:lnTo>
                      <a:pt x="8672" y="3604"/>
                    </a:lnTo>
                    <a:lnTo>
                      <a:pt x="5699" y="1612"/>
                    </a:lnTo>
                    <a:close/>
                  </a:path>
                </a:pathLst>
              </a:custGeom>
              <a:solidFill>
                <a:srgbClr val="8E8D8D"/>
              </a:solidFill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168"/>
              <p:cNvSpPr>
                <a:spLocks/>
              </p:cNvSpPr>
              <p:nvPr/>
            </p:nvSpPr>
            <p:spPr bwMode="auto">
              <a:xfrm>
                <a:off x="2124075" y="1450949"/>
                <a:ext cx="414338" cy="306388"/>
              </a:xfrm>
              <a:custGeom>
                <a:avLst/>
                <a:gdLst/>
                <a:ahLst/>
                <a:cxnLst>
                  <a:cxn ang="0">
                    <a:pos x="3064" y="0"/>
                  </a:cxn>
                  <a:cxn ang="0">
                    <a:pos x="3137" y="236"/>
                  </a:cxn>
                  <a:cxn ang="0">
                    <a:pos x="0" y="2323"/>
                  </a:cxn>
                  <a:cxn ang="0">
                    <a:pos x="23" y="1717"/>
                  </a:cxn>
                  <a:cxn ang="0">
                    <a:pos x="3064" y="0"/>
                  </a:cxn>
                </a:cxnLst>
                <a:rect l="0" t="0" r="r" b="b"/>
                <a:pathLst>
                  <a:path w="3137" h="2323">
                    <a:moveTo>
                      <a:pt x="3064" y="0"/>
                    </a:moveTo>
                    <a:lnTo>
                      <a:pt x="3137" y="236"/>
                    </a:lnTo>
                    <a:lnTo>
                      <a:pt x="0" y="2323"/>
                    </a:lnTo>
                    <a:lnTo>
                      <a:pt x="23" y="1717"/>
                    </a:lnTo>
                    <a:lnTo>
                      <a:pt x="3064" y="0"/>
                    </a:lnTo>
                    <a:close/>
                  </a:path>
                </a:pathLst>
              </a:custGeom>
              <a:solidFill>
                <a:srgbClr val="B7B7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169"/>
              <p:cNvSpPr>
                <a:spLocks/>
              </p:cNvSpPr>
              <p:nvPr/>
            </p:nvSpPr>
            <p:spPr bwMode="auto">
              <a:xfrm>
                <a:off x="1173163" y="1006449"/>
                <a:ext cx="954088" cy="750888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256"/>
                  </a:cxn>
                  <a:cxn ang="0">
                    <a:pos x="7183" y="5676"/>
                  </a:cxn>
                  <a:cxn ang="0">
                    <a:pos x="7211" y="5282"/>
                  </a:cxn>
                  <a:cxn ang="0">
                    <a:pos x="7138" y="5223"/>
                  </a:cxn>
                  <a:cxn ang="0">
                    <a:pos x="6932" y="5056"/>
                  </a:cxn>
                  <a:cxn ang="0">
                    <a:pos x="6612" y="4798"/>
                  </a:cxn>
                  <a:cxn ang="0">
                    <a:pos x="6193" y="4463"/>
                  </a:cxn>
                  <a:cxn ang="0">
                    <a:pos x="5952" y="4271"/>
                  </a:cxn>
                  <a:cxn ang="0">
                    <a:pos x="5694" y="4065"/>
                  </a:cxn>
                  <a:cxn ang="0">
                    <a:pos x="5421" y="3848"/>
                  </a:cxn>
                  <a:cxn ang="0">
                    <a:pos x="5135" y="3622"/>
                  </a:cxn>
                  <a:cxn ang="0">
                    <a:pos x="4836" y="3387"/>
                  </a:cxn>
                  <a:cxn ang="0">
                    <a:pos x="4530" y="3147"/>
                  </a:cxn>
                  <a:cxn ang="0">
                    <a:pos x="4217" y="2903"/>
                  </a:cxn>
                  <a:cxn ang="0">
                    <a:pos x="3900" y="2657"/>
                  </a:cxn>
                  <a:cxn ang="0">
                    <a:pos x="3581" y="2411"/>
                  </a:cxn>
                  <a:cxn ang="0">
                    <a:pos x="3261" y="2166"/>
                  </a:cxn>
                  <a:cxn ang="0">
                    <a:pos x="2944" y="1925"/>
                  </a:cxn>
                  <a:cxn ang="0">
                    <a:pos x="2633" y="1689"/>
                  </a:cxn>
                  <a:cxn ang="0">
                    <a:pos x="2327" y="1462"/>
                  </a:cxn>
                  <a:cxn ang="0">
                    <a:pos x="2031" y="1243"/>
                  </a:cxn>
                  <a:cxn ang="0">
                    <a:pos x="1747" y="1037"/>
                  </a:cxn>
                  <a:cxn ang="0">
                    <a:pos x="1476" y="843"/>
                  </a:cxn>
                  <a:cxn ang="0">
                    <a:pos x="1220" y="664"/>
                  </a:cxn>
                  <a:cxn ang="0">
                    <a:pos x="983" y="503"/>
                  </a:cxn>
                  <a:cxn ang="0">
                    <a:pos x="765" y="360"/>
                  </a:cxn>
                  <a:cxn ang="0">
                    <a:pos x="571" y="239"/>
                  </a:cxn>
                  <a:cxn ang="0">
                    <a:pos x="400" y="140"/>
                  </a:cxn>
                  <a:cxn ang="0">
                    <a:pos x="258" y="65"/>
                  </a:cxn>
                  <a:cxn ang="0">
                    <a:pos x="143" y="19"/>
                  </a:cxn>
                  <a:cxn ang="0">
                    <a:pos x="61" y="0"/>
                  </a:cxn>
                </a:cxnLst>
                <a:rect l="0" t="0" r="r" b="b"/>
                <a:pathLst>
                  <a:path w="7211" h="5676">
                    <a:moveTo>
                      <a:pt x="61" y="0"/>
                    </a:moveTo>
                    <a:lnTo>
                      <a:pt x="0" y="256"/>
                    </a:lnTo>
                    <a:lnTo>
                      <a:pt x="7183" y="5676"/>
                    </a:lnTo>
                    <a:lnTo>
                      <a:pt x="7211" y="5282"/>
                    </a:lnTo>
                    <a:lnTo>
                      <a:pt x="7138" y="5223"/>
                    </a:lnTo>
                    <a:lnTo>
                      <a:pt x="6932" y="5056"/>
                    </a:lnTo>
                    <a:lnTo>
                      <a:pt x="6612" y="4798"/>
                    </a:lnTo>
                    <a:lnTo>
                      <a:pt x="6193" y="4463"/>
                    </a:lnTo>
                    <a:lnTo>
                      <a:pt x="5952" y="4271"/>
                    </a:lnTo>
                    <a:lnTo>
                      <a:pt x="5694" y="4065"/>
                    </a:lnTo>
                    <a:lnTo>
                      <a:pt x="5421" y="3848"/>
                    </a:lnTo>
                    <a:lnTo>
                      <a:pt x="5135" y="3622"/>
                    </a:lnTo>
                    <a:lnTo>
                      <a:pt x="4836" y="3387"/>
                    </a:lnTo>
                    <a:lnTo>
                      <a:pt x="4530" y="3147"/>
                    </a:lnTo>
                    <a:lnTo>
                      <a:pt x="4217" y="2903"/>
                    </a:lnTo>
                    <a:lnTo>
                      <a:pt x="3900" y="2657"/>
                    </a:lnTo>
                    <a:lnTo>
                      <a:pt x="3581" y="2411"/>
                    </a:lnTo>
                    <a:lnTo>
                      <a:pt x="3261" y="2166"/>
                    </a:lnTo>
                    <a:lnTo>
                      <a:pt x="2944" y="1925"/>
                    </a:lnTo>
                    <a:lnTo>
                      <a:pt x="2633" y="1689"/>
                    </a:lnTo>
                    <a:lnTo>
                      <a:pt x="2327" y="1462"/>
                    </a:lnTo>
                    <a:lnTo>
                      <a:pt x="2031" y="1243"/>
                    </a:lnTo>
                    <a:lnTo>
                      <a:pt x="1747" y="1037"/>
                    </a:lnTo>
                    <a:lnTo>
                      <a:pt x="1476" y="843"/>
                    </a:lnTo>
                    <a:lnTo>
                      <a:pt x="1220" y="664"/>
                    </a:lnTo>
                    <a:lnTo>
                      <a:pt x="983" y="503"/>
                    </a:lnTo>
                    <a:lnTo>
                      <a:pt x="765" y="360"/>
                    </a:lnTo>
                    <a:lnTo>
                      <a:pt x="571" y="239"/>
                    </a:lnTo>
                    <a:lnTo>
                      <a:pt x="400" y="140"/>
                    </a:lnTo>
                    <a:lnTo>
                      <a:pt x="258" y="65"/>
                    </a:lnTo>
                    <a:lnTo>
                      <a:pt x="143" y="1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B7B7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170"/>
              <p:cNvSpPr>
                <a:spLocks/>
              </p:cNvSpPr>
              <p:nvPr/>
            </p:nvSpPr>
            <p:spPr bwMode="auto">
              <a:xfrm>
                <a:off x="1181100" y="809599"/>
                <a:ext cx="1347788" cy="900113"/>
              </a:xfrm>
              <a:custGeom>
                <a:avLst/>
                <a:gdLst/>
                <a:ahLst/>
                <a:cxnLst>
                  <a:cxn ang="0">
                    <a:pos x="3022" y="0"/>
                  </a:cxn>
                  <a:cxn ang="0">
                    <a:pos x="2997" y="13"/>
                  </a:cxn>
                  <a:cxn ang="0">
                    <a:pos x="2925" y="47"/>
                  </a:cxn>
                  <a:cxn ang="0">
                    <a:pos x="2813" y="101"/>
                  </a:cxn>
                  <a:cxn ang="0">
                    <a:pos x="2664" y="172"/>
                  </a:cxn>
                  <a:cxn ang="0">
                    <a:pos x="2484" y="258"/>
                  </a:cxn>
                  <a:cxn ang="0">
                    <a:pos x="2280" y="358"/>
                  </a:cxn>
                  <a:cxn ang="0">
                    <a:pos x="2055" y="466"/>
                  </a:cxn>
                  <a:cxn ang="0">
                    <a:pos x="1815" y="582"/>
                  </a:cxn>
                  <a:cxn ang="0">
                    <a:pos x="1566" y="704"/>
                  </a:cxn>
                  <a:cxn ang="0">
                    <a:pos x="1312" y="828"/>
                  </a:cxn>
                  <a:cxn ang="0">
                    <a:pos x="1061" y="952"/>
                  </a:cxn>
                  <a:cxn ang="0">
                    <a:pos x="815" y="1073"/>
                  </a:cxn>
                  <a:cxn ang="0">
                    <a:pos x="580" y="1190"/>
                  </a:cxn>
                  <a:cxn ang="0">
                    <a:pos x="362" y="1300"/>
                  </a:cxn>
                  <a:cxn ang="0">
                    <a:pos x="168" y="1400"/>
                  </a:cxn>
                  <a:cxn ang="0">
                    <a:pos x="0" y="1488"/>
                  </a:cxn>
                  <a:cxn ang="0">
                    <a:pos x="7140" y="6797"/>
                  </a:cxn>
                  <a:cxn ang="0">
                    <a:pos x="10184" y="4833"/>
                  </a:cxn>
                  <a:cxn ang="0">
                    <a:pos x="3022" y="0"/>
                  </a:cxn>
                </a:cxnLst>
                <a:rect l="0" t="0" r="r" b="b"/>
                <a:pathLst>
                  <a:path w="10184" h="6797">
                    <a:moveTo>
                      <a:pt x="3022" y="0"/>
                    </a:moveTo>
                    <a:lnTo>
                      <a:pt x="2997" y="13"/>
                    </a:lnTo>
                    <a:lnTo>
                      <a:pt x="2925" y="47"/>
                    </a:lnTo>
                    <a:lnTo>
                      <a:pt x="2813" y="101"/>
                    </a:lnTo>
                    <a:lnTo>
                      <a:pt x="2664" y="172"/>
                    </a:lnTo>
                    <a:lnTo>
                      <a:pt x="2484" y="258"/>
                    </a:lnTo>
                    <a:lnTo>
                      <a:pt x="2280" y="358"/>
                    </a:lnTo>
                    <a:lnTo>
                      <a:pt x="2055" y="466"/>
                    </a:lnTo>
                    <a:lnTo>
                      <a:pt x="1815" y="582"/>
                    </a:lnTo>
                    <a:lnTo>
                      <a:pt x="1566" y="704"/>
                    </a:lnTo>
                    <a:lnTo>
                      <a:pt x="1312" y="828"/>
                    </a:lnTo>
                    <a:lnTo>
                      <a:pt x="1061" y="952"/>
                    </a:lnTo>
                    <a:lnTo>
                      <a:pt x="815" y="1073"/>
                    </a:lnTo>
                    <a:lnTo>
                      <a:pt x="580" y="1190"/>
                    </a:lnTo>
                    <a:lnTo>
                      <a:pt x="362" y="1300"/>
                    </a:lnTo>
                    <a:lnTo>
                      <a:pt x="168" y="1400"/>
                    </a:lnTo>
                    <a:lnTo>
                      <a:pt x="0" y="1488"/>
                    </a:lnTo>
                    <a:lnTo>
                      <a:pt x="7140" y="6797"/>
                    </a:lnTo>
                    <a:lnTo>
                      <a:pt x="10184" y="4833"/>
                    </a:lnTo>
                    <a:lnTo>
                      <a:pt x="3022" y="0"/>
                    </a:lnTo>
                    <a:close/>
                  </a:path>
                </a:pathLst>
              </a:custGeom>
              <a:solidFill>
                <a:srgbClr val="F1F1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171"/>
              <p:cNvSpPr>
                <a:spLocks/>
              </p:cNvSpPr>
              <p:nvPr/>
            </p:nvSpPr>
            <p:spPr bwMode="auto">
              <a:xfrm>
                <a:off x="1966913" y="1439836"/>
                <a:ext cx="492125" cy="215900"/>
              </a:xfrm>
              <a:custGeom>
                <a:avLst/>
                <a:gdLst/>
                <a:ahLst/>
                <a:cxnLst>
                  <a:cxn ang="0">
                    <a:pos x="52" y="575"/>
                  </a:cxn>
                  <a:cxn ang="0">
                    <a:pos x="0" y="672"/>
                  </a:cxn>
                  <a:cxn ang="0">
                    <a:pos x="1254" y="1630"/>
                  </a:cxn>
                  <a:cxn ang="0">
                    <a:pos x="3716" y="86"/>
                  </a:cxn>
                  <a:cxn ang="0">
                    <a:pos x="3637" y="0"/>
                  </a:cxn>
                  <a:cxn ang="0">
                    <a:pos x="52" y="575"/>
                  </a:cxn>
                </a:cxnLst>
                <a:rect l="0" t="0" r="r" b="b"/>
                <a:pathLst>
                  <a:path w="3716" h="1630">
                    <a:moveTo>
                      <a:pt x="52" y="575"/>
                    </a:moveTo>
                    <a:lnTo>
                      <a:pt x="0" y="672"/>
                    </a:lnTo>
                    <a:lnTo>
                      <a:pt x="1254" y="1630"/>
                    </a:lnTo>
                    <a:lnTo>
                      <a:pt x="3716" y="86"/>
                    </a:lnTo>
                    <a:lnTo>
                      <a:pt x="3637" y="0"/>
                    </a:lnTo>
                    <a:lnTo>
                      <a:pt x="52" y="575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172"/>
              <p:cNvSpPr>
                <a:spLocks/>
              </p:cNvSpPr>
              <p:nvPr/>
            </p:nvSpPr>
            <p:spPr bwMode="auto">
              <a:xfrm>
                <a:off x="1798638" y="1381099"/>
                <a:ext cx="274638" cy="12065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0" y="80"/>
                  </a:cxn>
                  <a:cxn ang="0">
                    <a:pos x="1087" y="909"/>
                  </a:cxn>
                  <a:cxn ang="0">
                    <a:pos x="2082" y="377"/>
                  </a:cxn>
                  <a:cxn ang="0">
                    <a:pos x="2047" y="286"/>
                  </a:cxn>
                  <a:cxn ang="0">
                    <a:pos x="91" y="0"/>
                  </a:cxn>
                </a:cxnLst>
                <a:rect l="0" t="0" r="r" b="b"/>
                <a:pathLst>
                  <a:path w="2082" h="909">
                    <a:moveTo>
                      <a:pt x="91" y="0"/>
                    </a:moveTo>
                    <a:lnTo>
                      <a:pt x="0" y="80"/>
                    </a:lnTo>
                    <a:lnTo>
                      <a:pt x="1087" y="909"/>
                    </a:lnTo>
                    <a:lnTo>
                      <a:pt x="2082" y="377"/>
                    </a:lnTo>
                    <a:lnTo>
                      <a:pt x="2047" y="28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173"/>
              <p:cNvSpPr>
                <a:spLocks/>
              </p:cNvSpPr>
              <p:nvPr/>
            </p:nvSpPr>
            <p:spPr bwMode="auto">
              <a:xfrm>
                <a:off x="1978025" y="1300136"/>
                <a:ext cx="284163" cy="107950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0" y="69"/>
                  </a:cxn>
                  <a:cxn ang="0">
                    <a:pos x="1017" y="825"/>
                  </a:cxn>
                  <a:cxn ang="0">
                    <a:pos x="2150" y="229"/>
                  </a:cxn>
                  <a:cxn ang="0">
                    <a:pos x="2149" y="117"/>
                  </a:cxn>
                  <a:cxn ang="0">
                    <a:pos x="80" y="0"/>
                  </a:cxn>
                </a:cxnLst>
                <a:rect l="0" t="0" r="r" b="b"/>
                <a:pathLst>
                  <a:path w="2150" h="825">
                    <a:moveTo>
                      <a:pt x="80" y="0"/>
                    </a:moveTo>
                    <a:lnTo>
                      <a:pt x="0" y="69"/>
                    </a:lnTo>
                    <a:lnTo>
                      <a:pt x="1017" y="825"/>
                    </a:lnTo>
                    <a:lnTo>
                      <a:pt x="2150" y="229"/>
                    </a:lnTo>
                    <a:lnTo>
                      <a:pt x="2149" y="1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74"/>
              <p:cNvSpPr>
                <a:spLocks/>
              </p:cNvSpPr>
              <p:nvPr/>
            </p:nvSpPr>
            <p:spPr bwMode="auto">
              <a:xfrm>
                <a:off x="1271588" y="993749"/>
                <a:ext cx="835025" cy="381000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0" y="114"/>
                  </a:cxn>
                  <a:cxn ang="0">
                    <a:pos x="3800" y="2883"/>
                  </a:cxn>
                  <a:cxn ang="0">
                    <a:pos x="6306" y="1685"/>
                  </a:cxn>
                  <a:cxn ang="0">
                    <a:pos x="6240" y="1591"/>
                  </a:cxn>
                  <a:cxn ang="0">
                    <a:pos x="77" y="0"/>
                  </a:cxn>
                </a:cxnLst>
                <a:rect l="0" t="0" r="r" b="b"/>
                <a:pathLst>
                  <a:path w="6306" h="2883">
                    <a:moveTo>
                      <a:pt x="77" y="0"/>
                    </a:moveTo>
                    <a:lnTo>
                      <a:pt x="0" y="114"/>
                    </a:lnTo>
                    <a:lnTo>
                      <a:pt x="3800" y="2883"/>
                    </a:lnTo>
                    <a:lnTo>
                      <a:pt x="6306" y="1685"/>
                    </a:lnTo>
                    <a:lnTo>
                      <a:pt x="6240" y="159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175"/>
              <p:cNvSpPr>
                <a:spLocks/>
              </p:cNvSpPr>
              <p:nvPr/>
            </p:nvSpPr>
            <p:spPr bwMode="auto">
              <a:xfrm>
                <a:off x="1282700" y="852461"/>
                <a:ext cx="814388" cy="506413"/>
              </a:xfrm>
              <a:custGeom>
                <a:avLst/>
                <a:gdLst/>
                <a:ahLst/>
                <a:cxnLst>
                  <a:cxn ang="0">
                    <a:pos x="2212" y="0"/>
                  </a:cxn>
                  <a:cxn ang="0">
                    <a:pos x="0" y="1065"/>
                  </a:cxn>
                  <a:cxn ang="0">
                    <a:pos x="3754" y="3823"/>
                  </a:cxn>
                  <a:cxn ang="0">
                    <a:pos x="6163" y="2656"/>
                  </a:cxn>
                  <a:cxn ang="0">
                    <a:pos x="2212" y="0"/>
                  </a:cxn>
                </a:cxnLst>
                <a:rect l="0" t="0" r="r" b="b"/>
                <a:pathLst>
                  <a:path w="6163" h="3823">
                    <a:moveTo>
                      <a:pt x="2212" y="0"/>
                    </a:moveTo>
                    <a:lnTo>
                      <a:pt x="0" y="1065"/>
                    </a:lnTo>
                    <a:lnTo>
                      <a:pt x="3754" y="3823"/>
                    </a:lnTo>
                    <a:lnTo>
                      <a:pt x="6163" y="2656"/>
                    </a:lnTo>
                    <a:lnTo>
                      <a:pt x="2212" y="0"/>
                    </a:lnTo>
                    <a:close/>
                  </a:path>
                </a:pathLst>
              </a:custGeom>
              <a:solidFill>
                <a:srgbClr val="DCDC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76"/>
              <p:cNvSpPr>
                <a:spLocks/>
              </p:cNvSpPr>
              <p:nvPr/>
            </p:nvSpPr>
            <p:spPr bwMode="auto">
              <a:xfrm>
                <a:off x="1974850" y="1341411"/>
                <a:ext cx="473075" cy="298450"/>
              </a:xfrm>
              <a:custGeom>
                <a:avLst/>
                <a:gdLst/>
                <a:ahLst/>
                <a:cxnLst>
                  <a:cxn ang="0">
                    <a:pos x="3585" y="748"/>
                  </a:cxn>
                  <a:cxn ang="0">
                    <a:pos x="2474" y="0"/>
                  </a:cxn>
                  <a:cxn ang="0">
                    <a:pos x="0" y="1323"/>
                  </a:cxn>
                  <a:cxn ang="0">
                    <a:pos x="1210" y="2261"/>
                  </a:cxn>
                  <a:cxn ang="0">
                    <a:pos x="3585" y="748"/>
                  </a:cxn>
                </a:cxnLst>
                <a:rect l="0" t="0" r="r" b="b"/>
                <a:pathLst>
                  <a:path w="3585" h="2261">
                    <a:moveTo>
                      <a:pt x="3585" y="748"/>
                    </a:moveTo>
                    <a:lnTo>
                      <a:pt x="2474" y="0"/>
                    </a:lnTo>
                    <a:lnTo>
                      <a:pt x="0" y="1323"/>
                    </a:lnTo>
                    <a:lnTo>
                      <a:pt x="1210" y="2261"/>
                    </a:lnTo>
                    <a:lnTo>
                      <a:pt x="3585" y="748"/>
                    </a:lnTo>
                    <a:close/>
                  </a:path>
                </a:pathLst>
              </a:custGeom>
              <a:solidFill>
                <a:srgbClr val="DCDC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177"/>
              <p:cNvSpPr>
                <a:spLocks/>
              </p:cNvSpPr>
              <p:nvPr/>
            </p:nvSpPr>
            <p:spPr bwMode="auto">
              <a:xfrm>
                <a:off x="1804988" y="1317599"/>
                <a:ext cx="266700" cy="166688"/>
              </a:xfrm>
              <a:custGeom>
                <a:avLst/>
                <a:gdLst/>
                <a:ahLst/>
                <a:cxnLst>
                  <a:cxn ang="0">
                    <a:pos x="0" y="481"/>
                  </a:cxn>
                  <a:cxn ang="0">
                    <a:pos x="1045" y="1253"/>
                  </a:cxn>
                  <a:cxn ang="0">
                    <a:pos x="2014" y="745"/>
                  </a:cxn>
                  <a:cxn ang="0">
                    <a:pos x="1033" y="0"/>
                  </a:cxn>
                  <a:cxn ang="0">
                    <a:pos x="0" y="481"/>
                  </a:cxn>
                </a:cxnLst>
                <a:rect l="0" t="0" r="r" b="b"/>
                <a:pathLst>
                  <a:path w="2014" h="1253">
                    <a:moveTo>
                      <a:pt x="0" y="481"/>
                    </a:moveTo>
                    <a:lnTo>
                      <a:pt x="1045" y="1253"/>
                    </a:lnTo>
                    <a:lnTo>
                      <a:pt x="2014" y="745"/>
                    </a:lnTo>
                    <a:lnTo>
                      <a:pt x="1033" y="0"/>
                    </a:lnTo>
                    <a:lnTo>
                      <a:pt x="0" y="481"/>
                    </a:lnTo>
                    <a:close/>
                  </a:path>
                </a:pathLst>
              </a:custGeom>
              <a:solidFill>
                <a:srgbClr val="DCDC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178"/>
              <p:cNvSpPr>
                <a:spLocks/>
              </p:cNvSpPr>
              <p:nvPr/>
            </p:nvSpPr>
            <p:spPr bwMode="auto">
              <a:xfrm>
                <a:off x="1985963" y="1228699"/>
                <a:ext cx="276225" cy="166688"/>
              </a:xfrm>
              <a:custGeom>
                <a:avLst/>
                <a:gdLst/>
                <a:ahLst/>
                <a:cxnLst>
                  <a:cxn ang="0">
                    <a:pos x="1127" y="0"/>
                  </a:cxn>
                  <a:cxn ang="0">
                    <a:pos x="0" y="523"/>
                  </a:cxn>
                  <a:cxn ang="0">
                    <a:pos x="962" y="1254"/>
                  </a:cxn>
                  <a:cxn ang="0">
                    <a:pos x="2094" y="650"/>
                  </a:cxn>
                  <a:cxn ang="0">
                    <a:pos x="1127" y="0"/>
                  </a:cxn>
                </a:cxnLst>
                <a:rect l="0" t="0" r="r" b="b"/>
                <a:pathLst>
                  <a:path w="2094" h="1254">
                    <a:moveTo>
                      <a:pt x="1127" y="0"/>
                    </a:moveTo>
                    <a:lnTo>
                      <a:pt x="0" y="523"/>
                    </a:lnTo>
                    <a:lnTo>
                      <a:pt x="962" y="1254"/>
                    </a:lnTo>
                    <a:lnTo>
                      <a:pt x="2094" y="650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DCDC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179"/>
              <p:cNvSpPr>
                <a:spLocks/>
              </p:cNvSpPr>
              <p:nvPr/>
            </p:nvSpPr>
            <p:spPr bwMode="auto">
              <a:xfrm>
                <a:off x="1355725" y="906436"/>
                <a:ext cx="311150" cy="150813"/>
              </a:xfrm>
              <a:custGeom>
                <a:avLst/>
                <a:gdLst/>
                <a:ahLst/>
                <a:cxnLst>
                  <a:cxn ang="0">
                    <a:pos x="2253" y="0"/>
                  </a:cxn>
                  <a:cxn ang="0">
                    <a:pos x="0" y="1079"/>
                  </a:cxn>
                  <a:cxn ang="0">
                    <a:pos x="79" y="1143"/>
                  </a:cxn>
                  <a:cxn ang="0">
                    <a:pos x="2353" y="55"/>
                  </a:cxn>
                  <a:cxn ang="0">
                    <a:pos x="2253" y="0"/>
                  </a:cxn>
                </a:cxnLst>
                <a:rect l="0" t="0" r="r" b="b"/>
                <a:pathLst>
                  <a:path w="2353" h="1143">
                    <a:moveTo>
                      <a:pt x="2253" y="0"/>
                    </a:moveTo>
                    <a:lnTo>
                      <a:pt x="0" y="1079"/>
                    </a:lnTo>
                    <a:lnTo>
                      <a:pt x="79" y="1143"/>
                    </a:lnTo>
                    <a:lnTo>
                      <a:pt x="2353" y="55"/>
                    </a:lnTo>
                    <a:lnTo>
                      <a:pt x="2253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180"/>
              <p:cNvSpPr>
                <a:spLocks/>
              </p:cNvSpPr>
              <p:nvPr/>
            </p:nvSpPr>
            <p:spPr bwMode="auto">
              <a:xfrm>
                <a:off x="1454150" y="977874"/>
                <a:ext cx="314325" cy="153988"/>
              </a:xfrm>
              <a:custGeom>
                <a:avLst/>
                <a:gdLst/>
                <a:ahLst/>
                <a:cxnLst>
                  <a:cxn ang="0">
                    <a:pos x="2271" y="0"/>
                  </a:cxn>
                  <a:cxn ang="0">
                    <a:pos x="0" y="1090"/>
                  </a:cxn>
                  <a:cxn ang="0">
                    <a:pos x="79" y="1154"/>
                  </a:cxn>
                  <a:cxn ang="0">
                    <a:pos x="2369" y="54"/>
                  </a:cxn>
                  <a:cxn ang="0">
                    <a:pos x="2271" y="0"/>
                  </a:cxn>
                </a:cxnLst>
                <a:rect l="0" t="0" r="r" b="b"/>
                <a:pathLst>
                  <a:path w="2369" h="1154">
                    <a:moveTo>
                      <a:pt x="2271" y="0"/>
                    </a:moveTo>
                    <a:lnTo>
                      <a:pt x="0" y="1090"/>
                    </a:lnTo>
                    <a:lnTo>
                      <a:pt x="79" y="1154"/>
                    </a:lnTo>
                    <a:lnTo>
                      <a:pt x="2369" y="54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181"/>
              <p:cNvSpPr>
                <a:spLocks/>
              </p:cNvSpPr>
              <p:nvPr/>
            </p:nvSpPr>
            <p:spPr bwMode="auto">
              <a:xfrm>
                <a:off x="1552575" y="1049311"/>
                <a:ext cx="327025" cy="152400"/>
              </a:xfrm>
              <a:custGeom>
                <a:avLst/>
                <a:gdLst/>
                <a:ahLst/>
                <a:cxnLst>
                  <a:cxn ang="0">
                    <a:pos x="2378" y="0"/>
                  </a:cxn>
                  <a:cxn ang="0">
                    <a:pos x="0" y="1088"/>
                  </a:cxn>
                  <a:cxn ang="0">
                    <a:pos x="78" y="1152"/>
                  </a:cxn>
                  <a:cxn ang="0">
                    <a:pos x="2476" y="55"/>
                  </a:cxn>
                  <a:cxn ang="0">
                    <a:pos x="2378" y="0"/>
                  </a:cxn>
                </a:cxnLst>
                <a:rect l="0" t="0" r="r" b="b"/>
                <a:pathLst>
                  <a:path w="2476" h="1152">
                    <a:moveTo>
                      <a:pt x="2378" y="0"/>
                    </a:moveTo>
                    <a:lnTo>
                      <a:pt x="0" y="1088"/>
                    </a:lnTo>
                    <a:lnTo>
                      <a:pt x="78" y="1152"/>
                    </a:lnTo>
                    <a:lnTo>
                      <a:pt x="2476" y="55"/>
                    </a:lnTo>
                    <a:lnTo>
                      <a:pt x="2378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182"/>
              <p:cNvSpPr>
                <a:spLocks/>
              </p:cNvSpPr>
              <p:nvPr/>
            </p:nvSpPr>
            <p:spPr bwMode="auto">
              <a:xfrm>
                <a:off x="1668463" y="1128686"/>
                <a:ext cx="325438" cy="160338"/>
              </a:xfrm>
              <a:custGeom>
                <a:avLst/>
                <a:gdLst/>
                <a:ahLst/>
                <a:cxnLst>
                  <a:cxn ang="0">
                    <a:pos x="2353" y="0"/>
                  </a:cxn>
                  <a:cxn ang="0">
                    <a:pos x="0" y="1159"/>
                  </a:cxn>
                  <a:cxn ang="0">
                    <a:pos x="79" y="1223"/>
                  </a:cxn>
                  <a:cxn ang="0">
                    <a:pos x="2451" y="55"/>
                  </a:cxn>
                  <a:cxn ang="0">
                    <a:pos x="2353" y="0"/>
                  </a:cxn>
                </a:cxnLst>
                <a:rect l="0" t="0" r="r" b="b"/>
                <a:pathLst>
                  <a:path w="2451" h="1223">
                    <a:moveTo>
                      <a:pt x="2353" y="0"/>
                    </a:moveTo>
                    <a:lnTo>
                      <a:pt x="0" y="1159"/>
                    </a:lnTo>
                    <a:lnTo>
                      <a:pt x="79" y="1223"/>
                    </a:lnTo>
                    <a:lnTo>
                      <a:pt x="2451" y="55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183"/>
              <p:cNvSpPr>
                <a:spLocks/>
              </p:cNvSpPr>
              <p:nvPr/>
            </p:nvSpPr>
            <p:spPr bwMode="auto">
              <a:xfrm>
                <a:off x="2041525" y="1389036"/>
                <a:ext cx="338138" cy="193675"/>
              </a:xfrm>
              <a:custGeom>
                <a:avLst/>
                <a:gdLst/>
                <a:ahLst/>
                <a:cxnLst>
                  <a:cxn ang="0">
                    <a:pos x="2495" y="0"/>
                  </a:cxn>
                  <a:cxn ang="0">
                    <a:pos x="0" y="1420"/>
                  </a:cxn>
                  <a:cxn ang="0">
                    <a:pos x="62" y="1466"/>
                  </a:cxn>
                  <a:cxn ang="0">
                    <a:pos x="2555" y="37"/>
                  </a:cxn>
                  <a:cxn ang="0">
                    <a:pos x="2495" y="0"/>
                  </a:cxn>
                </a:cxnLst>
                <a:rect l="0" t="0" r="r" b="b"/>
                <a:pathLst>
                  <a:path w="2555" h="1466">
                    <a:moveTo>
                      <a:pt x="2495" y="0"/>
                    </a:moveTo>
                    <a:lnTo>
                      <a:pt x="0" y="1420"/>
                    </a:lnTo>
                    <a:lnTo>
                      <a:pt x="62" y="1466"/>
                    </a:lnTo>
                    <a:lnTo>
                      <a:pt x="2555" y="37"/>
                    </a:lnTo>
                    <a:lnTo>
                      <a:pt x="2495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184"/>
              <p:cNvSpPr>
                <a:spLocks/>
              </p:cNvSpPr>
              <p:nvPr/>
            </p:nvSpPr>
            <p:spPr bwMode="auto">
              <a:xfrm>
                <a:off x="1481138" y="893736"/>
                <a:ext cx="528638" cy="360363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3995" y="2678"/>
                  </a:cxn>
                  <a:cxn ang="0">
                    <a:pos x="3939" y="2723"/>
                  </a:cxn>
                  <a:cxn ang="0">
                    <a:pos x="0" y="31"/>
                  </a:cxn>
                  <a:cxn ang="0">
                    <a:pos x="85" y="0"/>
                  </a:cxn>
                </a:cxnLst>
                <a:rect l="0" t="0" r="r" b="b"/>
                <a:pathLst>
                  <a:path w="3995" h="2723">
                    <a:moveTo>
                      <a:pt x="85" y="0"/>
                    </a:moveTo>
                    <a:lnTo>
                      <a:pt x="3995" y="2678"/>
                    </a:lnTo>
                    <a:lnTo>
                      <a:pt x="3939" y="2723"/>
                    </a:lnTo>
                    <a:lnTo>
                      <a:pt x="0" y="3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185"/>
              <p:cNvSpPr>
                <a:spLocks/>
              </p:cNvSpPr>
              <p:nvPr/>
            </p:nvSpPr>
            <p:spPr bwMode="auto">
              <a:xfrm>
                <a:off x="1370013" y="947711"/>
                <a:ext cx="527050" cy="35877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3979" y="2671"/>
                  </a:cxn>
                  <a:cxn ang="0">
                    <a:pos x="3898" y="2712"/>
                  </a:cxn>
                  <a:cxn ang="0">
                    <a:pos x="0" y="31"/>
                  </a:cxn>
                  <a:cxn ang="0">
                    <a:pos x="85" y="0"/>
                  </a:cxn>
                </a:cxnLst>
                <a:rect l="0" t="0" r="r" b="b"/>
                <a:pathLst>
                  <a:path w="3979" h="2712">
                    <a:moveTo>
                      <a:pt x="85" y="0"/>
                    </a:moveTo>
                    <a:lnTo>
                      <a:pt x="3979" y="2671"/>
                    </a:lnTo>
                    <a:lnTo>
                      <a:pt x="3898" y="2712"/>
                    </a:lnTo>
                    <a:lnTo>
                      <a:pt x="0" y="3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186"/>
              <p:cNvSpPr>
                <a:spLocks/>
              </p:cNvSpPr>
              <p:nvPr/>
            </p:nvSpPr>
            <p:spPr bwMode="auto">
              <a:xfrm>
                <a:off x="2038350" y="1266799"/>
                <a:ext cx="158750" cy="80963"/>
              </a:xfrm>
              <a:custGeom>
                <a:avLst/>
                <a:gdLst/>
                <a:ahLst/>
                <a:cxnLst>
                  <a:cxn ang="0">
                    <a:pos x="1163" y="0"/>
                  </a:cxn>
                  <a:cxn ang="0">
                    <a:pos x="0" y="577"/>
                  </a:cxn>
                  <a:cxn ang="0">
                    <a:pos x="57" y="617"/>
                  </a:cxn>
                  <a:cxn ang="0">
                    <a:pos x="1206" y="38"/>
                  </a:cxn>
                  <a:cxn ang="0">
                    <a:pos x="1163" y="0"/>
                  </a:cxn>
                </a:cxnLst>
                <a:rect l="0" t="0" r="r" b="b"/>
                <a:pathLst>
                  <a:path w="1206" h="617">
                    <a:moveTo>
                      <a:pt x="1163" y="0"/>
                    </a:moveTo>
                    <a:lnTo>
                      <a:pt x="0" y="577"/>
                    </a:lnTo>
                    <a:lnTo>
                      <a:pt x="57" y="617"/>
                    </a:lnTo>
                    <a:lnTo>
                      <a:pt x="1206" y="38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187"/>
              <p:cNvSpPr>
                <a:spLocks/>
              </p:cNvSpPr>
              <p:nvPr/>
            </p:nvSpPr>
            <p:spPr bwMode="auto">
              <a:xfrm>
                <a:off x="1863725" y="1363636"/>
                <a:ext cx="146050" cy="71438"/>
              </a:xfrm>
              <a:custGeom>
                <a:avLst/>
                <a:gdLst/>
                <a:ahLst/>
                <a:cxnLst>
                  <a:cxn ang="0">
                    <a:pos x="1049" y="0"/>
                  </a:cxn>
                  <a:cxn ang="0">
                    <a:pos x="0" y="499"/>
                  </a:cxn>
                  <a:cxn ang="0">
                    <a:pos x="61" y="547"/>
                  </a:cxn>
                  <a:cxn ang="0">
                    <a:pos x="1101" y="45"/>
                  </a:cxn>
                  <a:cxn ang="0">
                    <a:pos x="1049" y="0"/>
                  </a:cxn>
                </a:cxnLst>
                <a:rect l="0" t="0" r="r" b="b"/>
                <a:pathLst>
                  <a:path w="1101" h="547">
                    <a:moveTo>
                      <a:pt x="1049" y="0"/>
                    </a:moveTo>
                    <a:lnTo>
                      <a:pt x="0" y="499"/>
                    </a:lnTo>
                    <a:lnTo>
                      <a:pt x="61" y="547"/>
                    </a:lnTo>
                    <a:lnTo>
                      <a:pt x="1101" y="45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188"/>
              <p:cNvSpPr>
                <a:spLocks/>
              </p:cNvSpPr>
              <p:nvPr/>
            </p:nvSpPr>
            <p:spPr bwMode="auto">
              <a:xfrm>
                <a:off x="2206625" y="1387449"/>
                <a:ext cx="155575" cy="111125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1184" y="803"/>
                  </a:cxn>
                  <a:cxn ang="0">
                    <a:pos x="1118" y="846"/>
                  </a:cxn>
                  <a:cxn ang="0">
                    <a:pos x="0" y="43"/>
                  </a:cxn>
                  <a:cxn ang="0">
                    <a:pos x="61" y="0"/>
                  </a:cxn>
                </a:cxnLst>
                <a:rect l="0" t="0" r="r" b="b"/>
                <a:pathLst>
                  <a:path w="1184" h="846">
                    <a:moveTo>
                      <a:pt x="61" y="0"/>
                    </a:moveTo>
                    <a:lnTo>
                      <a:pt x="1184" y="803"/>
                    </a:lnTo>
                    <a:lnTo>
                      <a:pt x="1118" y="846"/>
                    </a:lnTo>
                    <a:lnTo>
                      <a:pt x="0" y="4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Freeform 189"/>
              <p:cNvSpPr>
                <a:spLocks/>
              </p:cNvSpPr>
              <p:nvPr/>
            </p:nvSpPr>
            <p:spPr bwMode="auto">
              <a:xfrm>
                <a:off x="2060575" y="1260449"/>
                <a:ext cx="134938" cy="95250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1021" y="683"/>
                  </a:cxn>
                  <a:cxn ang="0">
                    <a:pos x="956" y="724"/>
                  </a:cxn>
                  <a:cxn ang="0">
                    <a:pos x="0" y="26"/>
                  </a:cxn>
                  <a:cxn ang="0">
                    <a:pos x="76" y="0"/>
                  </a:cxn>
                </a:cxnLst>
                <a:rect l="0" t="0" r="r" b="b"/>
                <a:pathLst>
                  <a:path w="1021" h="724">
                    <a:moveTo>
                      <a:pt x="76" y="0"/>
                    </a:moveTo>
                    <a:lnTo>
                      <a:pt x="1021" y="683"/>
                    </a:lnTo>
                    <a:lnTo>
                      <a:pt x="956" y="724"/>
                    </a:lnTo>
                    <a:lnTo>
                      <a:pt x="0" y="26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Freeform 190"/>
              <p:cNvSpPr>
                <a:spLocks/>
              </p:cNvSpPr>
              <p:nvPr/>
            </p:nvSpPr>
            <p:spPr bwMode="auto">
              <a:xfrm>
                <a:off x="1871663" y="1347761"/>
                <a:ext cx="142875" cy="104775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073" y="772"/>
                  </a:cxn>
                  <a:cxn ang="0">
                    <a:pos x="1012" y="802"/>
                  </a:cxn>
                  <a:cxn ang="0">
                    <a:pos x="0" y="26"/>
                  </a:cxn>
                  <a:cxn ang="0">
                    <a:pos x="77" y="0"/>
                  </a:cxn>
                </a:cxnLst>
                <a:rect l="0" t="0" r="r" b="b"/>
                <a:pathLst>
                  <a:path w="1073" h="802">
                    <a:moveTo>
                      <a:pt x="77" y="0"/>
                    </a:moveTo>
                    <a:lnTo>
                      <a:pt x="1073" y="772"/>
                    </a:lnTo>
                    <a:lnTo>
                      <a:pt x="1012" y="802"/>
                    </a:lnTo>
                    <a:lnTo>
                      <a:pt x="0" y="2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Freeform 191"/>
              <p:cNvSpPr>
                <a:spLocks/>
              </p:cNvSpPr>
              <p:nvPr/>
            </p:nvSpPr>
            <p:spPr bwMode="auto">
              <a:xfrm>
                <a:off x="2079625" y="1454124"/>
                <a:ext cx="165100" cy="119063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1245" y="861"/>
                  </a:cxn>
                  <a:cxn ang="0">
                    <a:pos x="1178" y="904"/>
                  </a:cxn>
                  <a:cxn ang="0">
                    <a:pos x="0" y="30"/>
                  </a:cxn>
                  <a:cxn ang="0">
                    <a:pos x="67" y="0"/>
                  </a:cxn>
                </a:cxnLst>
                <a:rect l="0" t="0" r="r" b="b"/>
                <a:pathLst>
                  <a:path w="1245" h="904">
                    <a:moveTo>
                      <a:pt x="67" y="0"/>
                    </a:moveTo>
                    <a:lnTo>
                      <a:pt x="1245" y="861"/>
                    </a:lnTo>
                    <a:lnTo>
                      <a:pt x="1178" y="904"/>
                    </a:lnTo>
                    <a:lnTo>
                      <a:pt x="0" y="3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192"/>
              <p:cNvSpPr>
                <a:spLocks/>
              </p:cNvSpPr>
              <p:nvPr/>
            </p:nvSpPr>
            <p:spPr bwMode="auto">
              <a:xfrm>
                <a:off x="1181100" y="1001686"/>
                <a:ext cx="1347788" cy="708025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7140" y="5349"/>
                  </a:cxn>
                  <a:cxn ang="0">
                    <a:pos x="10184" y="3385"/>
                  </a:cxn>
                  <a:cxn ang="0">
                    <a:pos x="7171" y="5148"/>
                  </a:cxn>
                  <a:cxn ang="0">
                    <a:pos x="114" y="0"/>
                  </a:cxn>
                  <a:cxn ang="0">
                    <a:pos x="0" y="40"/>
                  </a:cxn>
                </a:cxnLst>
                <a:rect l="0" t="0" r="r" b="b"/>
                <a:pathLst>
                  <a:path w="10184" h="5349">
                    <a:moveTo>
                      <a:pt x="0" y="40"/>
                    </a:moveTo>
                    <a:lnTo>
                      <a:pt x="7140" y="5349"/>
                    </a:lnTo>
                    <a:lnTo>
                      <a:pt x="10184" y="3385"/>
                    </a:lnTo>
                    <a:lnTo>
                      <a:pt x="7171" y="5148"/>
                    </a:lnTo>
                    <a:lnTo>
                      <a:pt x="114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193"/>
              <p:cNvSpPr>
                <a:spLocks/>
              </p:cNvSpPr>
              <p:nvPr/>
            </p:nvSpPr>
            <p:spPr bwMode="auto">
              <a:xfrm>
                <a:off x="2154238" y="1084236"/>
                <a:ext cx="673100" cy="142875"/>
              </a:xfrm>
              <a:custGeom>
                <a:avLst/>
                <a:gdLst/>
                <a:ahLst/>
                <a:cxnLst>
                  <a:cxn ang="0">
                    <a:pos x="49" y="698"/>
                  </a:cxn>
                  <a:cxn ang="0">
                    <a:pos x="149" y="743"/>
                  </a:cxn>
                  <a:cxn ang="0">
                    <a:pos x="300" y="803"/>
                  </a:cxn>
                  <a:cxn ang="0">
                    <a:pos x="504" y="871"/>
                  </a:cxn>
                  <a:cxn ang="0">
                    <a:pos x="758" y="938"/>
                  </a:cxn>
                  <a:cxn ang="0">
                    <a:pos x="1060" y="1001"/>
                  </a:cxn>
                  <a:cxn ang="0">
                    <a:pos x="1410" y="1049"/>
                  </a:cxn>
                  <a:cxn ang="0">
                    <a:pos x="1807" y="1077"/>
                  </a:cxn>
                  <a:cxn ang="0">
                    <a:pos x="2249" y="1077"/>
                  </a:cxn>
                  <a:cxn ang="0">
                    <a:pos x="2735" y="1044"/>
                  </a:cxn>
                  <a:cxn ang="0">
                    <a:pos x="2956" y="1016"/>
                  </a:cxn>
                  <a:cxn ang="0">
                    <a:pos x="3182" y="980"/>
                  </a:cxn>
                  <a:cxn ang="0">
                    <a:pos x="3406" y="937"/>
                  </a:cxn>
                  <a:cxn ang="0">
                    <a:pos x="3597" y="896"/>
                  </a:cxn>
                  <a:cxn ang="0">
                    <a:pos x="3799" y="844"/>
                  </a:cxn>
                  <a:cxn ang="0">
                    <a:pos x="4004" y="783"/>
                  </a:cxn>
                  <a:cxn ang="0">
                    <a:pos x="4203" y="712"/>
                  </a:cxn>
                  <a:cxn ang="0">
                    <a:pos x="4387" y="630"/>
                  </a:cxn>
                  <a:cxn ang="0">
                    <a:pos x="4549" y="538"/>
                  </a:cxn>
                  <a:cxn ang="0">
                    <a:pos x="4652" y="486"/>
                  </a:cxn>
                  <a:cxn ang="0">
                    <a:pos x="4777" y="416"/>
                  </a:cxn>
                  <a:cxn ang="0">
                    <a:pos x="4910" y="333"/>
                  </a:cxn>
                  <a:cxn ang="0">
                    <a:pos x="4991" y="275"/>
                  </a:cxn>
                  <a:cxn ang="0">
                    <a:pos x="5040" y="232"/>
                  </a:cxn>
                  <a:cxn ang="0">
                    <a:pos x="5074" y="192"/>
                  </a:cxn>
                  <a:cxn ang="0">
                    <a:pos x="5067" y="27"/>
                  </a:cxn>
                  <a:cxn ang="0">
                    <a:pos x="5021" y="77"/>
                  </a:cxn>
                  <a:cxn ang="0">
                    <a:pos x="4942" y="149"/>
                  </a:cxn>
                  <a:cxn ang="0">
                    <a:pos x="4822" y="237"/>
                  </a:cxn>
                  <a:cxn ang="0">
                    <a:pos x="4659" y="338"/>
                  </a:cxn>
                  <a:cxn ang="0">
                    <a:pos x="4445" y="447"/>
                  </a:cxn>
                  <a:cxn ang="0">
                    <a:pos x="4176" y="557"/>
                  </a:cxn>
                  <a:cxn ang="0">
                    <a:pos x="3844" y="666"/>
                  </a:cxn>
                  <a:cxn ang="0">
                    <a:pos x="3446" y="769"/>
                  </a:cxn>
                  <a:cxn ang="0">
                    <a:pos x="2974" y="861"/>
                  </a:cxn>
                  <a:cxn ang="0">
                    <a:pos x="2737" y="896"/>
                  </a:cxn>
                  <a:cxn ang="0">
                    <a:pos x="2502" y="916"/>
                  </a:cxn>
                  <a:cxn ang="0">
                    <a:pos x="2287" y="927"/>
                  </a:cxn>
                  <a:cxn ang="0">
                    <a:pos x="2027" y="932"/>
                  </a:cxn>
                  <a:cxn ang="0">
                    <a:pos x="1727" y="928"/>
                  </a:cxn>
                  <a:cxn ang="0">
                    <a:pos x="1394" y="912"/>
                  </a:cxn>
                  <a:cxn ang="0">
                    <a:pos x="1036" y="878"/>
                  </a:cxn>
                  <a:cxn ang="0">
                    <a:pos x="656" y="822"/>
                  </a:cxn>
                  <a:cxn ang="0">
                    <a:pos x="265" y="742"/>
                  </a:cxn>
                </a:cxnLst>
                <a:rect l="0" t="0" r="r" b="b"/>
                <a:pathLst>
                  <a:path w="5087" h="1081">
                    <a:moveTo>
                      <a:pt x="0" y="673"/>
                    </a:moveTo>
                    <a:lnTo>
                      <a:pt x="13" y="679"/>
                    </a:lnTo>
                    <a:lnTo>
                      <a:pt x="49" y="698"/>
                    </a:lnTo>
                    <a:lnTo>
                      <a:pt x="77" y="711"/>
                    </a:lnTo>
                    <a:lnTo>
                      <a:pt x="109" y="726"/>
                    </a:lnTo>
                    <a:lnTo>
                      <a:pt x="149" y="743"/>
                    </a:lnTo>
                    <a:lnTo>
                      <a:pt x="193" y="761"/>
                    </a:lnTo>
                    <a:lnTo>
                      <a:pt x="244" y="782"/>
                    </a:lnTo>
                    <a:lnTo>
                      <a:pt x="300" y="803"/>
                    </a:lnTo>
                    <a:lnTo>
                      <a:pt x="363" y="825"/>
                    </a:lnTo>
                    <a:lnTo>
                      <a:pt x="431" y="847"/>
                    </a:lnTo>
                    <a:lnTo>
                      <a:pt x="504" y="871"/>
                    </a:lnTo>
                    <a:lnTo>
                      <a:pt x="583" y="894"/>
                    </a:lnTo>
                    <a:lnTo>
                      <a:pt x="668" y="916"/>
                    </a:lnTo>
                    <a:lnTo>
                      <a:pt x="758" y="938"/>
                    </a:lnTo>
                    <a:lnTo>
                      <a:pt x="853" y="961"/>
                    </a:lnTo>
                    <a:lnTo>
                      <a:pt x="954" y="981"/>
                    </a:lnTo>
                    <a:lnTo>
                      <a:pt x="1060" y="1001"/>
                    </a:lnTo>
                    <a:lnTo>
                      <a:pt x="1171" y="1018"/>
                    </a:lnTo>
                    <a:lnTo>
                      <a:pt x="1288" y="1035"/>
                    </a:lnTo>
                    <a:lnTo>
                      <a:pt x="1410" y="1049"/>
                    </a:lnTo>
                    <a:lnTo>
                      <a:pt x="1538" y="1061"/>
                    </a:lnTo>
                    <a:lnTo>
                      <a:pt x="1670" y="1071"/>
                    </a:lnTo>
                    <a:lnTo>
                      <a:pt x="1807" y="1077"/>
                    </a:lnTo>
                    <a:lnTo>
                      <a:pt x="1949" y="1081"/>
                    </a:lnTo>
                    <a:lnTo>
                      <a:pt x="2097" y="1081"/>
                    </a:lnTo>
                    <a:lnTo>
                      <a:pt x="2249" y="1077"/>
                    </a:lnTo>
                    <a:lnTo>
                      <a:pt x="2407" y="1070"/>
                    </a:lnTo>
                    <a:lnTo>
                      <a:pt x="2568" y="1059"/>
                    </a:lnTo>
                    <a:lnTo>
                      <a:pt x="2735" y="1044"/>
                    </a:lnTo>
                    <a:lnTo>
                      <a:pt x="2907" y="1022"/>
                    </a:lnTo>
                    <a:lnTo>
                      <a:pt x="2920" y="1021"/>
                    </a:lnTo>
                    <a:lnTo>
                      <a:pt x="2956" y="1016"/>
                    </a:lnTo>
                    <a:lnTo>
                      <a:pt x="3014" y="1008"/>
                    </a:lnTo>
                    <a:lnTo>
                      <a:pt x="3090" y="996"/>
                    </a:lnTo>
                    <a:lnTo>
                      <a:pt x="3182" y="980"/>
                    </a:lnTo>
                    <a:lnTo>
                      <a:pt x="3289" y="961"/>
                    </a:lnTo>
                    <a:lnTo>
                      <a:pt x="3345" y="950"/>
                    </a:lnTo>
                    <a:lnTo>
                      <a:pt x="3406" y="937"/>
                    </a:lnTo>
                    <a:lnTo>
                      <a:pt x="3468" y="924"/>
                    </a:lnTo>
                    <a:lnTo>
                      <a:pt x="3531" y="910"/>
                    </a:lnTo>
                    <a:lnTo>
                      <a:pt x="3597" y="896"/>
                    </a:lnTo>
                    <a:lnTo>
                      <a:pt x="3663" y="880"/>
                    </a:lnTo>
                    <a:lnTo>
                      <a:pt x="3731" y="863"/>
                    </a:lnTo>
                    <a:lnTo>
                      <a:pt x="3799" y="844"/>
                    </a:lnTo>
                    <a:lnTo>
                      <a:pt x="3867" y="825"/>
                    </a:lnTo>
                    <a:lnTo>
                      <a:pt x="3936" y="804"/>
                    </a:lnTo>
                    <a:lnTo>
                      <a:pt x="4004" y="783"/>
                    </a:lnTo>
                    <a:lnTo>
                      <a:pt x="4071" y="760"/>
                    </a:lnTo>
                    <a:lnTo>
                      <a:pt x="4137" y="736"/>
                    </a:lnTo>
                    <a:lnTo>
                      <a:pt x="4203" y="712"/>
                    </a:lnTo>
                    <a:lnTo>
                      <a:pt x="4266" y="685"/>
                    </a:lnTo>
                    <a:lnTo>
                      <a:pt x="4328" y="658"/>
                    </a:lnTo>
                    <a:lnTo>
                      <a:pt x="4387" y="630"/>
                    </a:lnTo>
                    <a:lnTo>
                      <a:pt x="4444" y="600"/>
                    </a:lnTo>
                    <a:lnTo>
                      <a:pt x="4499" y="570"/>
                    </a:lnTo>
                    <a:lnTo>
                      <a:pt x="4549" y="538"/>
                    </a:lnTo>
                    <a:lnTo>
                      <a:pt x="4567" y="529"/>
                    </a:lnTo>
                    <a:lnTo>
                      <a:pt x="4618" y="503"/>
                    </a:lnTo>
                    <a:lnTo>
                      <a:pt x="4652" y="486"/>
                    </a:lnTo>
                    <a:lnTo>
                      <a:pt x="4691" y="465"/>
                    </a:lnTo>
                    <a:lnTo>
                      <a:pt x="4732" y="442"/>
                    </a:lnTo>
                    <a:lnTo>
                      <a:pt x="4777" y="416"/>
                    </a:lnTo>
                    <a:lnTo>
                      <a:pt x="4821" y="390"/>
                    </a:lnTo>
                    <a:lnTo>
                      <a:pt x="4867" y="362"/>
                    </a:lnTo>
                    <a:lnTo>
                      <a:pt x="4910" y="333"/>
                    </a:lnTo>
                    <a:lnTo>
                      <a:pt x="4953" y="304"/>
                    </a:lnTo>
                    <a:lnTo>
                      <a:pt x="4972" y="290"/>
                    </a:lnTo>
                    <a:lnTo>
                      <a:pt x="4991" y="275"/>
                    </a:lnTo>
                    <a:lnTo>
                      <a:pt x="5008" y="261"/>
                    </a:lnTo>
                    <a:lnTo>
                      <a:pt x="5025" y="246"/>
                    </a:lnTo>
                    <a:lnTo>
                      <a:pt x="5040" y="232"/>
                    </a:lnTo>
                    <a:lnTo>
                      <a:pt x="5053" y="218"/>
                    </a:lnTo>
                    <a:lnTo>
                      <a:pt x="5064" y="205"/>
                    </a:lnTo>
                    <a:lnTo>
                      <a:pt x="5074" y="192"/>
                    </a:lnTo>
                    <a:lnTo>
                      <a:pt x="5087" y="0"/>
                    </a:lnTo>
                    <a:lnTo>
                      <a:pt x="5083" y="7"/>
                    </a:lnTo>
                    <a:lnTo>
                      <a:pt x="5067" y="27"/>
                    </a:lnTo>
                    <a:lnTo>
                      <a:pt x="5055" y="41"/>
                    </a:lnTo>
                    <a:lnTo>
                      <a:pt x="5040" y="57"/>
                    </a:lnTo>
                    <a:lnTo>
                      <a:pt x="5021" y="77"/>
                    </a:lnTo>
                    <a:lnTo>
                      <a:pt x="4998" y="99"/>
                    </a:lnTo>
                    <a:lnTo>
                      <a:pt x="4972" y="123"/>
                    </a:lnTo>
                    <a:lnTo>
                      <a:pt x="4942" y="149"/>
                    </a:lnTo>
                    <a:lnTo>
                      <a:pt x="4906" y="177"/>
                    </a:lnTo>
                    <a:lnTo>
                      <a:pt x="4867" y="207"/>
                    </a:lnTo>
                    <a:lnTo>
                      <a:pt x="4822" y="237"/>
                    </a:lnTo>
                    <a:lnTo>
                      <a:pt x="4773" y="270"/>
                    </a:lnTo>
                    <a:lnTo>
                      <a:pt x="4719" y="304"/>
                    </a:lnTo>
                    <a:lnTo>
                      <a:pt x="4659" y="338"/>
                    </a:lnTo>
                    <a:lnTo>
                      <a:pt x="4594" y="374"/>
                    </a:lnTo>
                    <a:lnTo>
                      <a:pt x="4523" y="410"/>
                    </a:lnTo>
                    <a:lnTo>
                      <a:pt x="4445" y="447"/>
                    </a:lnTo>
                    <a:lnTo>
                      <a:pt x="4362" y="483"/>
                    </a:lnTo>
                    <a:lnTo>
                      <a:pt x="4272" y="521"/>
                    </a:lnTo>
                    <a:lnTo>
                      <a:pt x="4176" y="557"/>
                    </a:lnTo>
                    <a:lnTo>
                      <a:pt x="4073" y="594"/>
                    </a:lnTo>
                    <a:lnTo>
                      <a:pt x="3962" y="631"/>
                    </a:lnTo>
                    <a:lnTo>
                      <a:pt x="3844" y="666"/>
                    </a:lnTo>
                    <a:lnTo>
                      <a:pt x="3720" y="702"/>
                    </a:lnTo>
                    <a:lnTo>
                      <a:pt x="3586" y="736"/>
                    </a:lnTo>
                    <a:lnTo>
                      <a:pt x="3446" y="769"/>
                    </a:lnTo>
                    <a:lnTo>
                      <a:pt x="3297" y="801"/>
                    </a:lnTo>
                    <a:lnTo>
                      <a:pt x="3140" y="832"/>
                    </a:lnTo>
                    <a:lnTo>
                      <a:pt x="2974" y="861"/>
                    </a:lnTo>
                    <a:lnTo>
                      <a:pt x="2800" y="888"/>
                    </a:lnTo>
                    <a:lnTo>
                      <a:pt x="2784" y="890"/>
                    </a:lnTo>
                    <a:lnTo>
                      <a:pt x="2737" y="896"/>
                    </a:lnTo>
                    <a:lnTo>
                      <a:pt x="2663" y="903"/>
                    </a:lnTo>
                    <a:lnTo>
                      <a:pt x="2561" y="911"/>
                    </a:lnTo>
                    <a:lnTo>
                      <a:pt x="2502" y="916"/>
                    </a:lnTo>
                    <a:lnTo>
                      <a:pt x="2436" y="920"/>
                    </a:lnTo>
                    <a:lnTo>
                      <a:pt x="2364" y="923"/>
                    </a:lnTo>
                    <a:lnTo>
                      <a:pt x="2287" y="927"/>
                    </a:lnTo>
                    <a:lnTo>
                      <a:pt x="2205" y="929"/>
                    </a:lnTo>
                    <a:lnTo>
                      <a:pt x="2118" y="931"/>
                    </a:lnTo>
                    <a:lnTo>
                      <a:pt x="2027" y="932"/>
                    </a:lnTo>
                    <a:lnTo>
                      <a:pt x="1931" y="932"/>
                    </a:lnTo>
                    <a:lnTo>
                      <a:pt x="1831" y="931"/>
                    </a:lnTo>
                    <a:lnTo>
                      <a:pt x="1727" y="928"/>
                    </a:lnTo>
                    <a:lnTo>
                      <a:pt x="1620" y="925"/>
                    </a:lnTo>
                    <a:lnTo>
                      <a:pt x="1508" y="919"/>
                    </a:lnTo>
                    <a:lnTo>
                      <a:pt x="1394" y="912"/>
                    </a:lnTo>
                    <a:lnTo>
                      <a:pt x="1278" y="902"/>
                    </a:lnTo>
                    <a:lnTo>
                      <a:pt x="1157" y="891"/>
                    </a:lnTo>
                    <a:lnTo>
                      <a:pt x="1036" y="878"/>
                    </a:lnTo>
                    <a:lnTo>
                      <a:pt x="911" y="862"/>
                    </a:lnTo>
                    <a:lnTo>
                      <a:pt x="785" y="843"/>
                    </a:lnTo>
                    <a:lnTo>
                      <a:pt x="656" y="822"/>
                    </a:lnTo>
                    <a:lnTo>
                      <a:pt x="527" y="799"/>
                    </a:lnTo>
                    <a:lnTo>
                      <a:pt x="396" y="771"/>
                    </a:lnTo>
                    <a:lnTo>
                      <a:pt x="265" y="742"/>
                    </a:lnTo>
                    <a:lnTo>
                      <a:pt x="133" y="709"/>
                    </a:lnTo>
                    <a:lnTo>
                      <a:pt x="0" y="6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4" name="그룹 357"/>
            <p:cNvGrpSpPr/>
            <p:nvPr/>
          </p:nvGrpSpPr>
          <p:grpSpPr>
            <a:xfrm>
              <a:off x="3428992" y="1643050"/>
              <a:ext cx="552821" cy="571504"/>
              <a:chOff x="3304799" y="1785926"/>
              <a:chExt cx="552821" cy="571504"/>
            </a:xfrm>
          </p:grpSpPr>
          <p:sp>
            <p:nvSpPr>
              <p:cNvPr id="295" name="Freeform 199"/>
              <p:cNvSpPr>
                <a:spLocks/>
              </p:cNvSpPr>
              <p:nvPr/>
            </p:nvSpPr>
            <p:spPr bwMode="auto">
              <a:xfrm flipH="1">
                <a:off x="3304799" y="2117109"/>
                <a:ext cx="552821" cy="240321"/>
              </a:xfrm>
              <a:custGeom>
                <a:avLst/>
                <a:gdLst/>
                <a:ahLst/>
                <a:cxnLst>
                  <a:cxn ang="0">
                    <a:pos x="694" y="283"/>
                  </a:cxn>
                  <a:cxn ang="0">
                    <a:pos x="685" y="267"/>
                  </a:cxn>
                  <a:cxn ang="0">
                    <a:pos x="675" y="251"/>
                  </a:cxn>
                  <a:cxn ang="0">
                    <a:pos x="665" y="236"/>
                  </a:cxn>
                  <a:cxn ang="0">
                    <a:pos x="655" y="221"/>
                  </a:cxn>
                  <a:cxn ang="0">
                    <a:pos x="644" y="206"/>
                  </a:cxn>
                  <a:cxn ang="0">
                    <a:pos x="632" y="192"/>
                  </a:cxn>
                  <a:cxn ang="0">
                    <a:pos x="620" y="178"/>
                  </a:cxn>
                  <a:cxn ang="0">
                    <a:pos x="608" y="165"/>
                  </a:cxn>
                  <a:cxn ang="0">
                    <a:pos x="595" y="152"/>
                  </a:cxn>
                  <a:cxn ang="0">
                    <a:pos x="581" y="140"/>
                  </a:cxn>
                  <a:cxn ang="0">
                    <a:pos x="567" y="128"/>
                  </a:cxn>
                  <a:cxn ang="0">
                    <a:pos x="554" y="118"/>
                  </a:cxn>
                  <a:cxn ang="0">
                    <a:pos x="539" y="107"/>
                  </a:cxn>
                  <a:cxn ang="0">
                    <a:pos x="524" y="97"/>
                  </a:cxn>
                  <a:cxn ang="0">
                    <a:pos x="508" y="89"/>
                  </a:cxn>
                  <a:cxn ang="0">
                    <a:pos x="493" y="81"/>
                  </a:cxn>
                  <a:cxn ang="0">
                    <a:pos x="493" y="80"/>
                  </a:cxn>
                  <a:cxn ang="0">
                    <a:pos x="494" y="80"/>
                  </a:cxn>
                  <a:cxn ang="0">
                    <a:pos x="494" y="80"/>
                  </a:cxn>
                  <a:cxn ang="0">
                    <a:pos x="494" y="80"/>
                  </a:cxn>
                  <a:cxn ang="0">
                    <a:pos x="494" y="71"/>
                  </a:cxn>
                  <a:cxn ang="0">
                    <a:pos x="489" y="62"/>
                  </a:cxn>
                  <a:cxn ang="0">
                    <a:pos x="481" y="53"/>
                  </a:cxn>
                  <a:cxn ang="0">
                    <a:pos x="470" y="44"/>
                  </a:cxn>
                  <a:cxn ang="0">
                    <a:pos x="456" y="35"/>
                  </a:cxn>
                  <a:cxn ang="0">
                    <a:pos x="439" y="27"/>
                  </a:cxn>
                  <a:cxn ang="0">
                    <a:pos x="421" y="18"/>
                  </a:cxn>
                  <a:cxn ang="0">
                    <a:pos x="400" y="11"/>
                  </a:cxn>
                  <a:cxn ang="0">
                    <a:pos x="367" y="3"/>
                  </a:cxn>
                  <a:cxn ang="0">
                    <a:pos x="341" y="0"/>
                  </a:cxn>
                  <a:cxn ang="0">
                    <a:pos x="320" y="3"/>
                  </a:cxn>
                  <a:cxn ang="0">
                    <a:pos x="306" y="8"/>
                  </a:cxn>
                  <a:cxn ang="0">
                    <a:pos x="294" y="15"/>
                  </a:cxn>
                  <a:cxn ang="0">
                    <a:pos x="284" y="23"/>
                  </a:cxn>
                  <a:cxn ang="0">
                    <a:pos x="276" y="29"/>
                  </a:cxn>
                  <a:cxn ang="0">
                    <a:pos x="266" y="33"/>
                  </a:cxn>
                  <a:cxn ang="0">
                    <a:pos x="238" y="38"/>
                  </a:cxn>
                  <a:cxn ang="0">
                    <a:pos x="212" y="46"/>
                  </a:cxn>
                  <a:cxn ang="0">
                    <a:pos x="187" y="55"/>
                  </a:cxn>
                  <a:cxn ang="0">
                    <a:pos x="164" y="66"/>
                  </a:cxn>
                  <a:cxn ang="0">
                    <a:pos x="143" y="80"/>
                  </a:cxn>
                  <a:cxn ang="0">
                    <a:pos x="123" y="94"/>
                  </a:cxn>
                  <a:cxn ang="0">
                    <a:pos x="105" y="109"/>
                  </a:cxn>
                  <a:cxn ang="0">
                    <a:pos x="88" y="125"/>
                  </a:cxn>
                  <a:cxn ang="0">
                    <a:pos x="72" y="143"/>
                  </a:cxn>
                  <a:cxn ang="0">
                    <a:pos x="58" y="161"/>
                  </a:cxn>
                  <a:cxn ang="0">
                    <a:pos x="45" y="180"/>
                  </a:cxn>
                  <a:cxn ang="0">
                    <a:pos x="34" y="201"/>
                  </a:cxn>
                  <a:cxn ang="0">
                    <a:pos x="23" y="221"/>
                  </a:cxn>
                  <a:cxn ang="0">
                    <a:pos x="15" y="241"/>
                  </a:cxn>
                  <a:cxn ang="0">
                    <a:pos x="7" y="262"/>
                  </a:cxn>
                  <a:cxn ang="0">
                    <a:pos x="0" y="283"/>
                  </a:cxn>
                  <a:cxn ang="0">
                    <a:pos x="694" y="283"/>
                  </a:cxn>
                </a:cxnLst>
                <a:rect l="0" t="0" r="r" b="b"/>
                <a:pathLst>
                  <a:path w="694" h="283">
                    <a:moveTo>
                      <a:pt x="694" y="283"/>
                    </a:moveTo>
                    <a:lnTo>
                      <a:pt x="685" y="267"/>
                    </a:lnTo>
                    <a:lnTo>
                      <a:pt x="675" y="251"/>
                    </a:lnTo>
                    <a:lnTo>
                      <a:pt x="665" y="236"/>
                    </a:lnTo>
                    <a:lnTo>
                      <a:pt x="655" y="221"/>
                    </a:lnTo>
                    <a:lnTo>
                      <a:pt x="644" y="206"/>
                    </a:lnTo>
                    <a:lnTo>
                      <a:pt x="632" y="192"/>
                    </a:lnTo>
                    <a:lnTo>
                      <a:pt x="620" y="178"/>
                    </a:lnTo>
                    <a:lnTo>
                      <a:pt x="608" y="165"/>
                    </a:lnTo>
                    <a:lnTo>
                      <a:pt x="595" y="152"/>
                    </a:lnTo>
                    <a:lnTo>
                      <a:pt x="581" y="140"/>
                    </a:lnTo>
                    <a:lnTo>
                      <a:pt x="567" y="128"/>
                    </a:lnTo>
                    <a:lnTo>
                      <a:pt x="554" y="118"/>
                    </a:lnTo>
                    <a:lnTo>
                      <a:pt x="539" y="107"/>
                    </a:lnTo>
                    <a:lnTo>
                      <a:pt x="524" y="97"/>
                    </a:lnTo>
                    <a:lnTo>
                      <a:pt x="508" y="89"/>
                    </a:lnTo>
                    <a:lnTo>
                      <a:pt x="493" y="81"/>
                    </a:lnTo>
                    <a:lnTo>
                      <a:pt x="493" y="80"/>
                    </a:lnTo>
                    <a:lnTo>
                      <a:pt x="494" y="80"/>
                    </a:lnTo>
                    <a:lnTo>
                      <a:pt x="494" y="80"/>
                    </a:lnTo>
                    <a:lnTo>
                      <a:pt x="494" y="80"/>
                    </a:lnTo>
                    <a:lnTo>
                      <a:pt x="494" y="71"/>
                    </a:lnTo>
                    <a:lnTo>
                      <a:pt x="489" y="62"/>
                    </a:lnTo>
                    <a:lnTo>
                      <a:pt x="481" y="53"/>
                    </a:lnTo>
                    <a:lnTo>
                      <a:pt x="470" y="44"/>
                    </a:lnTo>
                    <a:lnTo>
                      <a:pt x="456" y="35"/>
                    </a:lnTo>
                    <a:lnTo>
                      <a:pt x="439" y="27"/>
                    </a:lnTo>
                    <a:lnTo>
                      <a:pt x="421" y="18"/>
                    </a:lnTo>
                    <a:lnTo>
                      <a:pt x="400" y="11"/>
                    </a:lnTo>
                    <a:lnTo>
                      <a:pt x="367" y="3"/>
                    </a:lnTo>
                    <a:lnTo>
                      <a:pt x="341" y="0"/>
                    </a:lnTo>
                    <a:lnTo>
                      <a:pt x="320" y="3"/>
                    </a:lnTo>
                    <a:lnTo>
                      <a:pt x="306" y="8"/>
                    </a:lnTo>
                    <a:lnTo>
                      <a:pt x="294" y="15"/>
                    </a:lnTo>
                    <a:lnTo>
                      <a:pt x="284" y="23"/>
                    </a:lnTo>
                    <a:lnTo>
                      <a:pt x="276" y="29"/>
                    </a:lnTo>
                    <a:lnTo>
                      <a:pt x="266" y="33"/>
                    </a:lnTo>
                    <a:lnTo>
                      <a:pt x="238" y="38"/>
                    </a:lnTo>
                    <a:lnTo>
                      <a:pt x="212" y="46"/>
                    </a:lnTo>
                    <a:lnTo>
                      <a:pt x="187" y="55"/>
                    </a:lnTo>
                    <a:lnTo>
                      <a:pt x="164" y="66"/>
                    </a:lnTo>
                    <a:lnTo>
                      <a:pt x="143" y="80"/>
                    </a:lnTo>
                    <a:lnTo>
                      <a:pt x="123" y="94"/>
                    </a:lnTo>
                    <a:lnTo>
                      <a:pt x="105" y="109"/>
                    </a:lnTo>
                    <a:lnTo>
                      <a:pt x="88" y="125"/>
                    </a:lnTo>
                    <a:lnTo>
                      <a:pt x="72" y="143"/>
                    </a:lnTo>
                    <a:lnTo>
                      <a:pt x="58" y="161"/>
                    </a:lnTo>
                    <a:lnTo>
                      <a:pt x="45" y="180"/>
                    </a:lnTo>
                    <a:lnTo>
                      <a:pt x="34" y="201"/>
                    </a:lnTo>
                    <a:lnTo>
                      <a:pt x="23" y="221"/>
                    </a:lnTo>
                    <a:lnTo>
                      <a:pt x="15" y="241"/>
                    </a:lnTo>
                    <a:lnTo>
                      <a:pt x="7" y="262"/>
                    </a:lnTo>
                    <a:lnTo>
                      <a:pt x="0" y="283"/>
                    </a:lnTo>
                    <a:lnTo>
                      <a:pt x="694" y="283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Freeform 204"/>
              <p:cNvSpPr>
                <a:spLocks/>
              </p:cNvSpPr>
              <p:nvPr/>
            </p:nvSpPr>
            <p:spPr bwMode="auto">
              <a:xfrm flipH="1">
                <a:off x="3485760" y="1942177"/>
                <a:ext cx="78145" cy="129926"/>
              </a:xfrm>
              <a:custGeom>
                <a:avLst/>
                <a:gdLst/>
                <a:ahLst/>
                <a:cxnLst>
                  <a:cxn ang="0">
                    <a:pos x="37" y="25"/>
                  </a:cxn>
                  <a:cxn ang="0">
                    <a:pos x="64" y="22"/>
                  </a:cxn>
                  <a:cxn ang="0">
                    <a:pos x="65" y="68"/>
                  </a:cxn>
                  <a:cxn ang="0">
                    <a:pos x="22" y="72"/>
                  </a:cxn>
                  <a:cxn ang="0">
                    <a:pos x="21" y="27"/>
                  </a:cxn>
                  <a:cxn ang="0">
                    <a:pos x="37" y="25"/>
                  </a:cxn>
                  <a:cxn ang="0">
                    <a:pos x="29" y="6"/>
                  </a:cxn>
                  <a:cxn ang="0">
                    <a:pos x="0" y="9"/>
                  </a:cxn>
                  <a:cxn ang="0">
                    <a:pos x="5" y="153"/>
                  </a:cxn>
                  <a:cxn ang="0">
                    <a:pos x="87" y="146"/>
                  </a:cxn>
                  <a:cxn ang="0">
                    <a:pos x="80" y="0"/>
                  </a:cxn>
                  <a:cxn ang="0">
                    <a:pos x="29" y="6"/>
                  </a:cxn>
                  <a:cxn ang="0">
                    <a:pos x="37" y="25"/>
                  </a:cxn>
                </a:cxnLst>
                <a:rect l="0" t="0" r="r" b="b"/>
                <a:pathLst>
                  <a:path w="87" h="153">
                    <a:moveTo>
                      <a:pt x="37" y="25"/>
                    </a:moveTo>
                    <a:lnTo>
                      <a:pt x="64" y="22"/>
                    </a:lnTo>
                    <a:lnTo>
                      <a:pt x="65" y="68"/>
                    </a:lnTo>
                    <a:lnTo>
                      <a:pt x="22" y="72"/>
                    </a:lnTo>
                    <a:lnTo>
                      <a:pt x="21" y="27"/>
                    </a:lnTo>
                    <a:lnTo>
                      <a:pt x="37" y="25"/>
                    </a:lnTo>
                    <a:lnTo>
                      <a:pt x="29" y="6"/>
                    </a:lnTo>
                    <a:lnTo>
                      <a:pt x="0" y="9"/>
                    </a:lnTo>
                    <a:lnTo>
                      <a:pt x="5" y="153"/>
                    </a:lnTo>
                    <a:lnTo>
                      <a:pt x="87" y="146"/>
                    </a:lnTo>
                    <a:lnTo>
                      <a:pt x="80" y="0"/>
                    </a:lnTo>
                    <a:lnTo>
                      <a:pt x="29" y="6"/>
                    </a:lnTo>
                    <a:lnTo>
                      <a:pt x="37" y="25"/>
                    </a:lnTo>
                    <a:close/>
                  </a:path>
                </a:pathLst>
              </a:custGeom>
              <a:solidFill>
                <a:srgbClr val="96BA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Freeform 213"/>
              <p:cNvSpPr>
                <a:spLocks/>
              </p:cNvSpPr>
              <p:nvPr/>
            </p:nvSpPr>
            <p:spPr bwMode="auto">
              <a:xfrm flipH="1">
                <a:off x="3424682" y="1865750"/>
                <a:ext cx="187727" cy="294669"/>
              </a:xfrm>
              <a:custGeom>
                <a:avLst/>
                <a:gdLst/>
                <a:ahLst/>
                <a:cxnLst>
                  <a:cxn ang="0">
                    <a:pos x="209" y="177"/>
                  </a:cxn>
                  <a:cxn ang="0">
                    <a:pos x="206" y="216"/>
                  </a:cxn>
                  <a:cxn ang="0">
                    <a:pos x="198" y="250"/>
                  </a:cxn>
                  <a:cxn ang="0">
                    <a:pos x="187" y="280"/>
                  </a:cxn>
                  <a:cxn ang="0">
                    <a:pos x="173" y="306"/>
                  </a:cxn>
                  <a:cxn ang="0">
                    <a:pos x="157" y="326"/>
                  </a:cxn>
                  <a:cxn ang="0">
                    <a:pos x="139" y="340"/>
                  </a:cxn>
                  <a:cxn ang="0">
                    <a:pos x="119" y="347"/>
                  </a:cxn>
                  <a:cxn ang="0">
                    <a:pos x="98" y="347"/>
                  </a:cxn>
                  <a:cxn ang="0">
                    <a:pos x="77" y="339"/>
                  </a:cxn>
                  <a:cxn ang="0">
                    <a:pos x="57" y="323"/>
                  </a:cxn>
                  <a:cxn ang="0">
                    <a:pos x="40" y="303"/>
                  </a:cxn>
                  <a:cxn ang="0">
                    <a:pos x="26" y="276"/>
                  </a:cxn>
                  <a:cxn ang="0">
                    <a:pos x="15" y="245"/>
                  </a:cxn>
                  <a:cxn ang="0">
                    <a:pos x="6" y="211"/>
                  </a:cxn>
                  <a:cxn ang="0">
                    <a:pos x="1" y="174"/>
                  </a:cxn>
                  <a:cxn ang="0">
                    <a:pos x="0" y="136"/>
                  </a:cxn>
                  <a:cxn ang="0">
                    <a:pos x="1" y="115"/>
                  </a:cxn>
                  <a:cxn ang="0">
                    <a:pos x="3" y="94"/>
                  </a:cxn>
                  <a:cxn ang="0">
                    <a:pos x="8" y="76"/>
                  </a:cxn>
                  <a:cxn ang="0">
                    <a:pos x="12" y="58"/>
                  </a:cxn>
                  <a:cxn ang="0">
                    <a:pos x="18" y="42"/>
                  </a:cxn>
                  <a:cxn ang="0">
                    <a:pos x="24" y="26"/>
                  </a:cxn>
                  <a:cxn ang="0">
                    <a:pos x="32" y="13"/>
                  </a:cxn>
                  <a:cxn ang="0">
                    <a:pos x="39" y="0"/>
                  </a:cxn>
                  <a:cxn ang="0">
                    <a:pos x="179" y="28"/>
                  </a:cxn>
                  <a:cxn ang="0">
                    <a:pos x="186" y="44"/>
                  </a:cxn>
                  <a:cxn ang="0">
                    <a:pos x="192" y="60"/>
                  </a:cxn>
                  <a:cxn ang="0">
                    <a:pos x="198" y="77"/>
                  </a:cxn>
                  <a:cxn ang="0">
                    <a:pos x="202" y="96"/>
                  </a:cxn>
                  <a:cxn ang="0">
                    <a:pos x="206" y="115"/>
                  </a:cxn>
                  <a:cxn ang="0">
                    <a:pos x="208" y="136"/>
                  </a:cxn>
                  <a:cxn ang="0">
                    <a:pos x="209" y="157"/>
                  </a:cxn>
                  <a:cxn ang="0">
                    <a:pos x="209" y="177"/>
                  </a:cxn>
                </a:cxnLst>
                <a:rect l="0" t="0" r="r" b="b"/>
                <a:pathLst>
                  <a:path w="209" h="347">
                    <a:moveTo>
                      <a:pt x="209" y="177"/>
                    </a:moveTo>
                    <a:lnTo>
                      <a:pt x="206" y="216"/>
                    </a:lnTo>
                    <a:lnTo>
                      <a:pt x="198" y="250"/>
                    </a:lnTo>
                    <a:lnTo>
                      <a:pt x="187" y="280"/>
                    </a:lnTo>
                    <a:lnTo>
                      <a:pt x="173" y="306"/>
                    </a:lnTo>
                    <a:lnTo>
                      <a:pt x="157" y="326"/>
                    </a:lnTo>
                    <a:lnTo>
                      <a:pt x="139" y="340"/>
                    </a:lnTo>
                    <a:lnTo>
                      <a:pt x="119" y="347"/>
                    </a:lnTo>
                    <a:lnTo>
                      <a:pt x="98" y="347"/>
                    </a:lnTo>
                    <a:lnTo>
                      <a:pt x="77" y="339"/>
                    </a:lnTo>
                    <a:lnTo>
                      <a:pt x="57" y="323"/>
                    </a:lnTo>
                    <a:lnTo>
                      <a:pt x="40" y="303"/>
                    </a:lnTo>
                    <a:lnTo>
                      <a:pt x="26" y="276"/>
                    </a:lnTo>
                    <a:lnTo>
                      <a:pt x="15" y="245"/>
                    </a:lnTo>
                    <a:lnTo>
                      <a:pt x="6" y="211"/>
                    </a:lnTo>
                    <a:lnTo>
                      <a:pt x="1" y="174"/>
                    </a:lnTo>
                    <a:lnTo>
                      <a:pt x="0" y="136"/>
                    </a:lnTo>
                    <a:lnTo>
                      <a:pt x="1" y="115"/>
                    </a:lnTo>
                    <a:lnTo>
                      <a:pt x="3" y="94"/>
                    </a:lnTo>
                    <a:lnTo>
                      <a:pt x="8" y="76"/>
                    </a:lnTo>
                    <a:lnTo>
                      <a:pt x="12" y="58"/>
                    </a:lnTo>
                    <a:lnTo>
                      <a:pt x="18" y="42"/>
                    </a:lnTo>
                    <a:lnTo>
                      <a:pt x="24" y="26"/>
                    </a:lnTo>
                    <a:lnTo>
                      <a:pt x="32" y="13"/>
                    </a:lnTo>
                    <a:lnTo>
                      <a:pt x="39" y="0"/>
                    </a:lnTo>
                    <a:lnTo>
                      <a:pt x="179" y="28"/>
                    </a:lnTo>
                    <a:lnTo>
                      <a:pt x="186" y="44"/>
                    </a:lnTo>
                    <a:lnTo>
                      <a:pt x="192" y="60"/>
                    </a:lnTo>
                    <a:lnTo>
                      <a:pt x="198" y="77"/>
                    </a:lnTo>
                    <a:lnTo>
                      <a:pt x="202" y="96"/>
                    </a:lnTo>
                    <a:lnTo>
                      <a:pt x="206" y="115"/>
                    </a:lnTo>
                    <a:lnTo>
                      <a:pt x="208" y="136"/>
                    </a:lnTo>
                    <a:lnTo>
                      <a:pt x="209" y="157"/>
                    </a:lnTo>
                    <a:lnTo>
                      <a:pt x="209" y="177"/>
                    </a:lnTo>
                    <a:close/>
                  </a:path>
                </a:pathLst>
              </a:custGeom>
              <a:solidFill>
                <a:srgbClr val="FFCCAA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Freeform 214"/>
              <p:cNvSpPr>
                <a:spLocks/>
              </p:cNvSpPr>
              <p:nvPr/>
            </p:nvSpPr>
            <p:spPr bwMode="auto">
              <a:xfrm flipH="1">
                <a:off x="3376178" y="1785926"/>
                <a:ext cx="282039" cy="286177"/>
              </a:xfrm>
              <a:custGeom>
                <a:avLst/>
                <a:gdLst/>
                <a:ahLst/>
                <a:cxnLst>
                  <a:cxn ang="0">
                    <a:pos x="200" y="47"/>
                  </a:cxn>
                  <a:cxn ang="0">
                    <a:pos x="232" y="71"/>
                  </a:cxn>
                  <a:cxn ang="0">
                    <a:pos x="256" y="92"/>
                  </a:cxn>
                  <a:cxn ang="0">
                    <a:pos x="275" y="111"/>
                  </a:cxn>
                  <a:cxn ang="0">
                    <a:pos x="290" y="129"/>
                  </a:cxn>
                  <a:cxn ang="0">
                    <a:pos x="299" y="146"/>
                  </a:cxn>
                  <a:cxn ang="0">
                    <a:pos x="306" y="164"/>
                  </a:cxn>
                  <a:cxn ang="0">
                    <a:pos x="311" y="181"/>
                  </a:cxn>
                  <a:cxn ang="0">
                    <a:pos x="314" y="199"/>
                  </a:cxn>
                  <a:cxn ang="0">
                    <a:pos x="314" y="219"/>
                  </a:cxn>
                  <a:cxn ang="0">
                    <a:pos x="308" y="242"/>
                  </a:cxn>
                  <a:cxn ang="0">
                    <a:pos x="299" y="265"/>
                  </a:cxn>
                  <a:cxn ang="0">
                    <a:pos x="288" y="287"/>
                  </a:cxn>
                  <a:cxn ang="0">
                    <a:pos x="276" y="307"/>
                  </a:cxn>
                  <a:cxn ang="0">
                    <a:pos x="265" y="323"/>
                  </a:cxn>
                  <a:cxn ang="0">
                    <a:pos x="257" y="334"/>
                  </a:cxn>
                  <a:cxn ang="0">
                    <a:pos x="254" y="337"/>
                  </a:cxn>
                  <a:cxn ang="0">
                    <a:pos x="256" y="330"/>
                  </a:cxn>
                  <a:cxn ang="0">
                    <a:pos x="259" y="312"/>
                  </a:cxn>
                  <a:cxn ang="0">
                    <a:pos x="262" y="285"/>
                  </a:cxn>
                  <a:cxn ang="0">
                    <a:pos x="264" y="257"/>
                  </a:cxn>
                  <a:cxn ang="0">
                    <a:pos x="261" y="230"/>
                  </a:cxn>
                  <a:cxn ang="0">
                    <a:pos x="254" y="208"/>
                  </a:cxn>
                  <a:cxn ang="0">
                    <a:pos x="239" y="196"/>
                  </a:cxn>
                  <a:cxn ang="0">
                    <a:pos x="216" y="198"/>
                  </a:cxn>
                  <a:cxn ang="0">
                    <a:pos x="217" y="196"/>
                  </a:cxn>
                  <a:cxn ang="0">
                    <a:pos x="217" y="191"/>
                  </a:cxn>
                  <a:cxn ang="0">
                    <a:pos x="214" y="183"/>
                  </a:cxn>
                  <a:cxn ang="0">
                    <a:pos x="209" y="173"/>
                  </a:cxn>
                  <a:cxn ang="0">
                    <a:pos x="200" y="162"/>
                  </a:cxn>
                  <a:cxn ang="0">
                    <a:pos x="188" y="150"/>
                  </a:cxn>
                  <a:cxn ang="0">
                    <a:pos x="173" y="137"/>
                  </a:cxn>
                  <a:cxn ang="0">
                    <a:pos x="152" y="125"/>
                  </a:cxn>
                  <a:cxn ang="0">
                    <a:pos x="131" y="116"/>
                  </a:cxn>
                  <a:cxn ang="0">
                    <a:pos x="114" y="111"/>
                  </a:cxn>
                  <a:cxn ang="0">
                    <a:pos x="101" y="108"/>
                  </a:cxn>
                  <a:cxn ang="0">
                    <a:pos x="90" y="108"/>
                  </a:cxn>
                  <a:cxn ang="0">
                    <a:pos x="83" y="109"/>
                  </a:cxn>
                  <a:cxn ang="0">
                    <a:pos x="78" y="111"/>
                  </a:cxn>
                  <a:cxn ang="0">
                    <a:pos x="75" y="113"/>
                  </a:cxn>
                  <a:cxn ang="0">
                    <a:pos x="74" y="114"/>
                  </a:cxn>
                  <a:cxn ang="0">
                    <a:pos x="60" y="160"/>
                  </a:cxn>
                  <a:cxn ang="0">
                    <a:pos x="0" y="26"/>
                  </a:cxn>
                  <a:cxn ang="0">
                    <a:pos x="1" y="25"/>
                  </a:cxn>
                  <a:cxn ang="0">
                    <a:pos x="4" y="23"/>
                  </a:cxn>
                  <a:cxn ang="0">
                    <a:pos x="8" y="20"/>
                  </a:cxn>
                  <a:cxn ang="0">
                    <a:pos x="14" y="17"/>
                  </a:cxn>
                  <a:cxn ang="0">
                    <a:pos x="21" y="13"/>
                  </a:cxn>
                  <a:cxn ang="0">
                    <a:pos x="30" y="9"/>
                  </a:cxn>
                  <a:cxn ang="0">
                    <a:pos x="41" y="5"/>
                  </a:cxn>
                  <a:cxn ang="0">
                    <a:pos x="53" y="3"/>
                  </a:cxn>
                  <a:cxn ang="0">
                    <a:pos x="66" y="0"/>
                  </a:cxn>
                  <a:cxn ang="0">
                    <a:pos x="82" y="0"/>
                  </a:cxn>
                  <a:cxn ang="0">
                    <a:pos x="98" y="2"/>
                  </a:cxn>
                  <a:cxn ang="0">
                    <a:pos x="116" y="5"/>
                  </a:cxn>
                  <a:cxn ang="0">
                    <a:pos x="135" y="11"/>
                  </a:cxn>
                  <a:cxn ang="0">
                    <a:pos x="156" y="20"/>
                  </a:cxn>
                  <a:cxn ang="0">
                    <a:pos x="177" y="31"/>
                  </a:cxn>
                  <a:cxn ang="0">
                    <a:pos x="200" y="47"/>
                  </a:cxn>
                </a:cxnLst>
                <a:rect l="0" t="0" r="r" b="b"/>
                <a:pathLst>
                  <a:path w="314" h="337">
                    <a:moveTo>
                      <a:pt x="200" y="47"/>
                    </a:moveTo>
                    <a:lnTo>
                      <a:pt x="232" y="71"/>
                    </a:lnTo>
                    <a:lnTo>
                      <a:pt x="256" y="92"/>
                    </a:lnTo>
                    <a:lnTo>
                      <a:pt x="275" y="111"/>
                    </a:lnTo>
                    <a:lnTo>
                      <a:pt x="290" y="129"/>
                    </a:lnTo>
                    <a:lnTo>
                      <a:pt x="299" y="146"/>
                    </a:lnTo>
                    <a:lnTo>
                      <a:pt x="306" y="164"/>
                    </a:lnTo>
                    <a:lnTo>
                      <a:pt x="311" y="181"/>
                    </a:lnTo>
                    <a:lnTo>
                      <a:pt x="314" y="199"/>
                    </a:lnTo>
                    <a:lnTo>
                      <a:pt x="314" y="219"/>
                    </a:lnTo>
                    <a:lnTo>
                      <a:pt x="308" y="242"/>
                    </a:lnTo>
                    <a:lnTo>
                      <a:pt x="299" y="265"/>
                    </a:lnTo>
                    <a:lnTo>
                      <a:pt x="288" y="287"/>
                    </a:lnTo>
                    <a:lnTo>
                      <a:pt x="276" y="307"/>
                    </a:lnTo>
                    <a:lnTo>
                      <a:pt x="265" y="323"/>
                    </a:lnTo>
                    <a:lnTo>
                      <a:pt x="257" y="334"/>
                    </a:lnTo>
                    <a:lnTo>
                      <a:pt x="254" y="337"/>
                    </a:lnTo>
                    <a:lnTo>
                      <a:pt x="256" y="330"/>
                    </a:lnTo>
                    <a:lnTo>
                      <a:pt x="259" y="312"/>
                    </a:lnTo>
                    <a:lnTo>
                      <a:pt x="262" y="285"/>
                    </a:lnTo>
                    <a:lnTo>
                      <a:pt x="264" y="257"/>
                    </a:lnTo>
                    <a:lnTo>
                      <a:pt x="261" y="230"/>
                    </a:lnTo>
                    <a:lnTo>
                      <a:pt x="254" y="208"/>
                    </a:lnTo>
                    <a:lnTo>
                      <a:pt x="239" y="196"/>
                    </a:lnTo>
                    <a:lnTo>
                      <a:pt x="216" y="198"/>
                    </a:lnTo>
                    <a:lnTo>
                      <a:pt x="217" y="196"/>
                    </a:lnTo>
                    <a:lnTo>
                      <a:pt x="217" y="191"/>
                    </a:lnTo>
                    <a:lnTo>
                      <a:pt x="214" y="183"/>
                    </a:lnTo>
                    <a:lnTo>
                      <a:pt x="209" y="173"/>
                    </a:lnTo>
                    <a:lnTo>
                      <a:pt x="200" y="162"/>
                    </a:lnTo>
                    <a:lnTo>
                      <a:pt x="188" y="150"/>
                    </a:lnTo>
                    <a:lnTo>
                      <a:pt x="173" y="137"/>
                    </a:lnTo>
                    <a:lnTo>
                      <a:pt x="152" y="125"/>
                    </a:lnTo>
                    <a:lnTo>
                      <a:pt x="131" y="116"/>
                    </a:lnTo>
                    <a:lnTo>
                      <a:pt x="114" y="111"/>
                    </a:lnTo>
                    <a:lnTo>
                      <a:pt x="101" y="108"/>
                    </a:lnTo>
                    <a:lnTo>
                      <a:pt x="90" y="108"/>
                    </a:lnTo>
                    <a:lnTo>
                      <a:pt x="83" y="109"/>
                    </a:lnTo>
                    <a:lnTo>
                      <a:pt x="78" y="111"/>
                    </a:lnTo>
                    <a:lnTo>
                      <a:pt x="75" y="113"/>
                    </a:lnTo>
                    <a:lnTo>
                      <a:pt x="74" y="114"/>
                    </a:lnTo>
                    <a:lnTo>
                      <a:pt x="60" y="160"/>
                    </a:lnTo>
                    <a:lnTo>
                      <a:pt x="0" y="26"/>
                    </a:lnTo>
                    <a:lnTo>
                      <a:pt x="1" y="25"/>
                    </a:lnTo>
                    <a:lnTo>
                      <a:pt x="4" y="23"/>
                    </a:lnTo>
                    <a:lnTo>
                      <a:pt x="8" y="20"/>
                    </a:lnTo>
                    <a:lnTo>
                      <a:pt x="14" y="17"/>
                    </a:lnTo>
                    <a:lnTo>
                      <a:pt x="21" y="13"/>
                    </a:lnTo>
                    <a:lnTo>
                      <a:pt x="30" y="9"/>
                    </a:lnTo>
                    <a:lnTo>
                      <a:pt x="41" y="5"/>
                    </a:lnTo>
                    <a:lnTo>
                      <a:pt x="53" y="3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6" y="5"/>
                    </a:lnTo>
                    <a:lnTo>
                      <a:pt x="135" y="11"/>
                    </a:lnTo>
                    <a:lnTo>
                      <a:pt x="156" y="20"/>
                    </a:lnTo>
                    <a:lnTo>
                      <a:pt x="177" y="31"/>
                    </a:lnTo>
                    <a:lnTo>
                      <a:pt x="20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Freeform 238"/>
              <p:cNvSpPr>
                <a:spLocks/>
              </p:cNvSpPr>
              <p:nvPr/>
            </p:nvSpPr>
            <p:spPr bwMode="auto">
              <a:xfrm flipH="1">
                <a:off x="3530671" y="2133244"/>
                <a:ext cx="239823" cy="224186"/>
              </a:xfrm>
              <a:custGeom>
                <a:avLst/>
                <a:gdLst/>
                <a:ahLst/>
                <a:cxnLst>
                  <a:cxn ang="0">
                    <a:pos x="0" y="264"/>
                  </a:cxn>
                  <a:cxn ang="0">
                    <a:pos x="106" y="264"/>
                  </a:cxn>
                  <a:cxn ang="0">
                    <a:pos x="117" y="224"/>
                  </a:cxn>
                  <a:cxn ang="0">
                    <a:pos x="130" y="189"/>
                  </a:cxn>
                  <a:cxn ang="0">
                    <a:pos x="144" y="158"/>
                  </a:cxn>
                  <a:cxn ang="0">
                    <a:pos x="159" y="133"/>
                  </a:cxn>
                  <a:cxn ang="0">
                    <a:pos x="173" y="113"/>
                  </a:cxn>
                  <a:cxn ang="0">
                    <a:pos x="184" y="98"/>
                  </a:cxn>
                  <a:cxn ang="0">
                    <a:pos x="191" y="89"/>
                  </a:cxn>
                  <a:cxn ang="0">
                    <a:pos x="194" y="86"/>
                  </a:cxn>
                  <a:cxn ang="0">
                    <a:pos x="267" y="52"/>
                  </a:cxn>
                  <a:cxn ang="0">
                    <a:pos x="236" y="0"/>
                  </a:cxn>
                  <a:cxn ang="0">
                    <a:pos x="147" y="53"/>
                  </a:cxn>
                  <a:cxn ang="0">
                    <a:pos x="168" y="85"/>
                  </a:cxn>
                  <a:cxn ang="0">
                    <a:pos x="167" y="85"/>
                  </a:cxn>
                  <a:cxn ang="0">
                    <a:pos x="163" y="88"/>
                  </a:cxn>
                  <a:cxn ang="0">
                    <a:pos x="157" y="91"/>
                  </a:cxn>
                  <a:cxn ang="0">
                    <a:pos x="149" y="95"/>
                  </a:cxn>
                  <a:cxn ang="0">
                    <a:pos x="138" y="102"/>
                  </a:cxn>
                  <a:cxn ang="0">
                    <a:pos x="127" y="109"/>
                  </a:cxn>
                  <a:cxn ang="0">
                    <a:pos x="115" y="119"/>
                  </a:cxn>
                  <a:cxn ang="0">
                    <a:pos x="101" y="129"/>
                  </a:cxn>
                  <a:cxn ang="0">
                    <a:pos x="88" y="141"/>
                  </a:cxn>
                  <a:cxn ang="0">
                    <a:pos x="74" y="154"/>
                  </a:cxn>
                  <a:cxn ang="0">
                    <a:pos x="59" y="168"/>
                  </a:cxn>
                  <a:cxn ang="0">
                    <a:pos x="46" y="185"/>
                  </a:cxn>
                  <a:cxn ang="0">
                    <a:pos x="33" y="203"/>
                  </a:cxn>
                  <a:cxn ang="0">
                    <a:pos x="21" y="221"/>
                  </a:cxn>
                  <a:cxn ang="0">
                    <a:pos x="10" y="242"/>
                  </a:cxn>
                  <a:cxn ang="0">
                    <a:pos x="0" y="264"/>
                  </a:cxn>
                </a:cxnLst>
                <a:rect l="0" t="0" r="r" b="b"/>
                <a:pathLst>
                  <a:path w="267" h="264">
                    <a:moveTo>
                      <a:pt x="0" y="264"/>
                    </a:moveTo>
                    <a:lnTo>
                      <a:pt x="106" y="264"/>
                    </a:lnTo>
                    <a:lnTo>
                      <a:pt x="117" y="224"/>
                    </a:lnTo>
                    <a:lnTo>
                      <a:pt x="130" y="189"/>
                    </a:lnTo>
                    <a:lnTo>
                      <a:pt x="144" y="158"/>
                    </a:lnTo>
                    <a:lnTo>
                      <a:pt x="159" y="133"/>
                    </a:lnTo>
                    <a:lnTo>
                      <a:pt x="173" y="113"/>
                    </a:lnTo>
                    <a:lnTo>
                      <a:pt x="184" y="98"/>
                    </a:lnTo>
                    <a:lnTo>
                      <a:pt x="191" y="89"/>
                    </a:lnTo>
                    <a:lnTo>
                      <a:pt x="194" y="86"/>
                    </a:lnTo>
                    <a:lnTo>
                      <a:pt x="267" y="52"/>
                    </a:lnTo>
                    <a:lnTo>
                      <a:pt x="236" y="0"/>
                    </a:lnTo>
                    <a:lnTo>
                      <a:pt x="147" y="53"/>
                    </a:lnTo>
                    <a:lnTo>
                      <a:pt x="168" y="85"/>
                    </a:lnTo>
                    <a:lnTo>
                      <a:pt x="167" y="85"/>
                    </a:lnTo>
                    <a:lnTo>
                      <a:pt x="163" y="88"/>
                    </a:lnTo>
                    <a:lnTo>
                      <a:pt x="157" y="91"/>
                    </a:lnTo>
                    <a:lnTo>
                      <a:pt x="149" y="95"/>
                    </a:lnTo>
                    <a:lnTo>
                      <a:pt x="138" y="102"/>
                    </a:lnTo>
                    <a:lnTo>
                      <a:pt x="127" y="109"/>
                    </a:lnTo>
                    <a:lnTo>
                      <a:pt x="115" y="119"/>
                    </a:lnTo>
                    <a:lnTo>
                      <a:pt x="101" y="129"/>
                    </a:lnTo>
                    <a:lnTo>
                      <a:pt x="88" y="141"/>
                    </a:lnTo>
                    <a:lnTo>
                      <a:pt x="74" y="154"/>
                    </a:lnTo>
                    <a:lnTo>
                      <a:pt x="59" y="168"/>
                    </a:lnTo>
                    <a:lnTo>
                      <a:pt x="46" y="185"/>
                    </a:lnTo>
                    <a:lnTo>
                      <a:pt x="33" y="203"/>
                    </a:lnTo>
                    <a:lnTo>
                      <a:pt x="21" y="221"/>
                    </a:lnTo>
                    <a:lnTo>
                      <a:pt x="10" y="242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77" name="TextBox 376"/>
          <p:cNvSpPr txBox="1"/>
          <p:nvPr/>
        </p:nvSpPr>
        <p:spPr>
          <a:xfrm>
            <a:off x="285720" y="285749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214282" y="4357694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인화 전문 사이트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285720" y="5857892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사진 공유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사이트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2500298" y="500042"/>
            <a:ext cx="442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사진 인화 웹 사이트</a:t>
            </a:r>
          </a:p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OAUTH</a:t>
            </a:r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인증</a:t>
            </a:r>
            <a:endParaRPr lang="en-US" altLang="ko-KR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95" name="모서리가 둥근 직사각형 394"/>
          <p:cNvSpPr/>
          <p:nvPr/>
        </p:nvSpPr>
        <p:spPr>
          <a:xfrm>
            <a:off x="7948636" y="2143116"/>
            <a:ext cx="1000132" cy="642942"/>
          </a:xfrm>
          <a:prstGeom prst="roundRect">
            <a:avLst>
              <a:gd name="adj" fmla="val 10083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인화할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 선택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8" name="그룹 407"/>
          <p:cNvGrpSpPr/>
          <p:nvPr/>
        </p:nvGrpSpPr>
        <p:grpSpPr>
          <a:xfrm>
            <a:off x="1952607" y="2786058"/>
            <a:ext cx="6496095" cy="2782030"/>
            <a:chOff x="1952607" y="2786058"/>
            <a:chExt cx="6496095" cy="2782030"/>
          </a:xfrm>
        </p:grpSpPr>
        <p:cxnSp>
          <p:nvCxnSpPr>
            <p:cNvPr id="40" name="직선 화살표 연결선 39"/>
            <p:cNvCxnSpPr>
              <a:stCxn id="13" idx="2"/>
              <a:endCxn id="16" idx="0"/>
            </p:cNvCxnSpPr>
            <p:nvPr/>
          </p:nvCxnSpPr>
          <p:spPr>
            <a:xfrm rot="16200000" flipH="1">
              <a:off x="1494213" y="3244452"/>
              <a:ext cx="928694" cy="11906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6" idx="3"/>
              <a:endCxn id="28" idx="1"/>
            </p:cNvCxnSpPr>
            <p:nvPr/>
          </p:nvCxnSpPr>
          <p:spPr>
            <a:xfrm>
              <a:off x="2357422" y="4066302"/>
              <a:ext cx="157164" cy="1588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8" idx="2"/>
              <a:endCxn id="33" idx="0"/>
            </p:cNvCxnSpPr>
            <p:nvPr/>
          </p:nvCxnSpPr>
          <p:spPr>
            <a:xfrm rot="16200000" flipH="1">
              <a:off x="2694684" y="4587799"/>
              <a:ext cx="797098" cy="457203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3" idx="0"/>
              <a:endCxn id="29" idx="2"/>
            </p:cNvCxnSpPr>
            <p:nvPr/>
          </p:nvCxnSpPr>
          <p:spPr>
            <a:xfrm rot="5400000" flipH="1" flipV="1">
              <a:off x="3167366" y="4572321"/>
              <a:ext cx="797098" cy="488160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29" idx="0"/>
              <a:endCxn id="26" idx="2"/>
            </p:cNvCxnSpPr>
            <p:nvPr/>
          </p:nvCxnSpPr>
          <p:spPr>
            <a:xfrm rot="5400000" flipH="1" flipV="1">
              <a:off x="3673072" y="2922981"/>
              <a:ext cx="928694" cy="654848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6" idx="2"/>
              <a:endCxn id="35" idx="0"/>
            </p:cNvCxnSpPr>
            <p:nvPr/>
          </p:nvCxnSpPr>
          <p:spPr>
            <a:xfrm rot="5400000">
              <a:off x="3232538" y="3982645"/>
              <a:ext cx="2428892" cy="35719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35" idx="3"/>
              <a:endCxn id="69" idx="1"/>
            </p:cNvCxnSpPr>
            <p:nvPr/>
          </p:nvCxnSpPr>
          <p:spPr>
            <a:xfrm>
              <a:off x="4786314" y="5566500"/>
              <a:ext cx="142876" cy="1588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9" idx="3"/>
              <a:endCxn id="37" idx="1"/>
            </p:cNvCxnSpPr>
            <p:nvPr/>
          </p:nvCxnSpPr>
          <p:spPr>
            <a:xfrm>
              <a:off x="5715008" y="5566500"/>
              <a:ext cx="114300" cy="1588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37" idx="0"/>
              <a:endCxn id="27" idx="2"/>
            </p:cNvCxnSpPr>
            <p:nvPr/>
          </p:nvCxnSpPr>
          <p:spPr>
            <a:xfrm rot="16200000" flipV="1">
              <a:off x="5049444" y="3992169"/>
              <a:ext cx="2428892" cy="16669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27" idx="2"/>
              <a:endCxn id="100" idx="0"/>
            </p:cNvCxnSpPr>
            <p:nvPr/>
          </p:nvCxnSpPr>
          <p:spPr>
            <a:xfrm rot="16200000" flipH="1">
              <a:off x="6043622" y="2997990"/>
              <a:ext cx="928694" cy="504829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100" idx="2"/>
              <a:endCxn id="85" idx="0"/>
            </p:cNvCxnSpPr>
            <p:nvPr/>
          </p:nvCxnSpPr>
          <p:spPr>
            <a:xfrm rot="16200000" flipH="1">
              <a:off x="6619012" y="4559224"/>
              <a:ext cx="797098" cy="514354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85" idx="0"/>
              <a:endCxn id="101" idx="2"/>
            </p:cNvCxnSpPr>
            <p:nvPr/>
          </p:nvCxnSpPr>
          <p:spPr>
            <a:xfrm rot="5400000" flipH="1" flipV="1">
              <a:off x="7050021" y="4642569"/>
              <a:ext cx="797098" cy="347665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01" idx="2"/>
              <a:endCxn id="84" idx="0"/>
            </p:cNvCxnSpPr>
            <p:nvPr/>
          </p:nvCxnSpPr>
          <p:spPr>
            <a:xfrm rot="16200000" flipH="1">
              <a:off x="7478649" y="4561605"/>
              <a:ext cx="797098" cy="509591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84" idx="0"/>
              <a:endCxn id="102" idx="2"/>
            </p:cNvCxnSpPr>
            <p:nvPr/>
          </p:nvCxnSpPr>
          <p:spPr>
            <a:xfrm rot="5400000" flipH="1" flipV="1">
              <a:off x="7889418" y="4660428"/>
              <a:ext cx="797098" cy="311946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화살표 연결선 395"/>
            <p:cNvCxnSpPr>
              <a:stCxn id="102" idx="0"/>
              <a:endCxn id="395" idx="2"/>
            </p:cNvCxnSpPr>
            <p:nvPr/>
          </p:nvCxnSpPr>
          <p:spPr>
            <a:xfrm rot="5400000" flipH="1" flipV="1">
              <a:off x="7981974" y="3248024"/>
              <a:ext cx="928694" cy="4762"/>
            </a:xfrm>
            <a:prstGeom prst="straightConnector1">
              <a:avLst/>
            </a:prstGeom>
            <a:ln w="15875">
              <a:solidFill>
                <a:schemeClr val="tx2">
                  <a:lumMod val="1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113</TotalTime>
  <Words>41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모양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16</cp:revision>
  <dcterms:created xsi:type="dcterms:W3CDTF">2008-11-22T04:12:54Z</dcterms:created>
  <dcterms:modified xsi:type="dcterms:W3CDTF">2009-06-06T01:14:29Z</dcterms:modified>
</cp:coreProperties>
</file>