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D6A"/>
    <a:srgbClr val="081316"/>
    <a:srgbClr val="9773CB"/>
    <a:srgbClr val="131C27"/>
    <a:srgbClr val="334E6B"/>
    <a:srgbClr val="112135"/>
    <a:srgbClr val="4D84B1"/>
    <a:srgbClr val="091F39"/>
    <a:srgbClr val="384F5E"/>
    <a:srgbClr val="1C2D3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926" autoAdjust="0"/>
    <p:restoredTop sz="94787" autoAdjust="0"/>
  </p:normalViewPr>
  <p:slideViewPr>
    <p:cSldViewPr>
      <p:cViewPr>
        <p:scale>
          <a:sx n="100" d="100"/>
          <a:sy n="100" d="100"/>
        </p:scale>
        <p:origin x="-99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958-8E36-4932-B8C5-EB9FB0D5EC1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1958-8E36-4932-B8C5-EB9FB0D5EC1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44D5-7B28-46D7-9A4C-78F3853C30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245D6A"/>
            </a:gs>
            <a:gs pos="85000">
              <a:srgbClr val="0813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육각형 252"/>
          <p:cNvSpPr/>
          <p:nvPr/>
        </p:nvSpPr>
        <p:spPr>
          <a:xfrm>
            <a:off x="2772239" y="3217478"/>
            <a:ext cx="1643074" cy="1416443"/>
          </a:xfrm>
          <a:prstGeom prst="hexagon">
            <a:avLst/>
          </a:prstGeom>
          <a:solidFill>
            <a:schemeClr val="accent1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개인화</a:t>
            </a:r>
          </a:p>
        </p:txBody>
      </p:sp>
      <p:sp>
        <p:nvSpPr>
          <p:cNvPr id="256" name="육각형 255"/>
          <p:cNvSpPr/>
          <p:nvPr/>
        </p:nvSpPr>
        <p:spPr>
          <a:xfrm>
            <a:off x="2781764" y="1698230"/>
            <a:ext cx="1643074" cy="1416443"/>
          </a:xfrm>
          <a:prstGeom prst="hexagon">
            <a:avLst/>
          </a:prstGeom>
          <a:solidFill>
            <a:schemeClr val="accent1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</a:t>
            </a:r>
          </a:p>
        </p:txBody>
      </p:sp>
      <p:sp>
        <p:nvSpPr>
          <p:cNvPr id="257" name="육각형 256"/>
          <p:cNvSpPr/>
          <p:nvPr/>
        </p:nvSpPr>
        <p:spPr>
          <a:xfrm>
            <a:off x="2772239" y="4727201"/>
            <a:ext cx="1643074" cy="1416443"/>
          </a:xfrm>
          <a:prstGeom prst="hexagon">
            <a:avLst/>
          </a:prstGeom>
          <a:solidFill>
            <a:schemeClr val="accent1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그룹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활동</a:t>
            </a:r>
          </a:p>
        </p:txBody>
      </p:sp>
      <p:sp>
        <p:nvSpPr>
          <p:cNvPr id="258" name="육각형 257"/>
          <p:cNvSpPr/>
          <p:nvPr/>
        </p:nvSpPr>
        <p:spPr>
          <a:xfrm>
            <a:off x="4143372" y="2464998"/>
            <a:ext cx="1643074" cy="1416443"/>
          </a:xfrm>
          <a:prstGeom prst="hexagon">
            <a:avLst/>
          </a:prstGeom>
          <a:solidFill>
            <a:schemeClr val="accent1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관계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형성</a:t>
            </a:r>
          </a:p>
        </p:txBody>
      </p:sp>
      <p:sp>
        <p:nvSpPr>
          <p:cNvPr id="259" name="육각형 258"/>
          <p:cNvSpPr/>
          <p:nvPr/>
        </p:nvSpPr>
        <p:spPr>
          <a:xfrm>
            <a:off x="4143372" y="3977514"/>
            <a:ext cx="1643074" cy="1416443"/>
          </a:xfrm>
          <a:prstGeom prst="hexagon">
            <a:avLst/>
          </a:prstGeom>
          <a:solidFill>
            <a:schemeClr val="accent1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명성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얻기</a:t>
            </a:r>
          </a:p>
        </p:txBody>
      </p:sp>
      <p:sp>
        <p:nvSpPr>
          <p:cNvPr id="260" name="육각형 259"/>
          <p:cNvSpPr/>
          <p:nvPr/>
        </p:nvSpPr>
        <p:spPr>
          <a:xfrm>
            <a:off x="1419204" y="2453502"/>
            <a:ext cx="1643074" cy="1416443"/>
          </a:xfrm>
          <a:prstGeom prst="hexagon">
            <a:avLst/>
          </a:prstGeom>
          <a:solidFill>
            <a:schemeClr val="accent1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컨텐츠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공유</a:t>
            </a:r>
          </a:p>
        </p:txBody>
      </p:sp>
      <p:sp>
        <p:nvSpPr>
          <p:cNvPr id="261" name="육각형 260"/>
          <p:cNvSpPr/>
          <p:nvPr/>
        </p:nvSpPr>
        <p:spPr>
          <a:xfrm>
            <a:off x="1409679" y="3960434"/>
            <a:ext cx="1643074" cy="1416443"/>
          </a:xfrm>
          <a:prstGeom prst="hexagon">
            <a:avLst/>
          </a:prstGeom>
          <a:solidFill>
            <a:schemeClr val="accent1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대화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나누기</a:t>
            </a:r>
          </a:p>
        </p:txBody>
      </p:sp>
      <p:sp>
        <p:nvSpPr>
          <p:cNvPr id="264" name="육각형 263"/>
          <p:cNvSpPr/>
          <p:nvPr/>
        </p:nvSpPr>
        <p:spPr>
          <a:xfrm>
            <a:off x="6925136" y="1681151"/>
            <a:ext cx="500066" cy="431092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5" name="육각형 264"/>
          <p:cNvSpPr/>
          <p:nvPr/>
        </p:nvSpPr>
        <p:spPr>
          <a:xfrm>
            <a:off x="6929454" y="1214422"/>
            <a:ext cx="500066" cy="431092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" name="육각형 265"/>
          <p:cNvSpPr/>
          <p:nvPr/>
        </p:nvSpPr>
        <p:spPr>
          <a:xfrm>
            <a:off x="6929454" y="2151067"/>
            <a:ext cx="500066" cy="431092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" name="육각형 266"/>
          <p:cNvSpPr/>
          <p:nvPr/>
        </p:nvSpPr>
        <p:spPr>
          <a:xfrm>
            <a:off x="7359777" y="1444638"/>
            <a:ext cx="500066" cy="431092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8" name="육각형 267"/>
          <p:cNvSpPr/>
          <p:nvPr/>
        </p:nvSpPr>
        <p:spPr>
          <a:xfrm>
            <a:off x="7359656" y="1914474"/>
            <a:ext cx="500066" cy="431092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9" name="육각형 268"/>
          <p:cNvSpPr/>
          <p:nvPr/>
        </p:nvSpPr>
        <p:spPr>
          <a:xfrm>
            <a:off x="6500826" y="1444638"/>
            <a:ext cx="500066" cy="431092"/>
          </a:xfrm>
          <a:prstGeom prst="hexagon">
            <a:avLst/>
          </a:prstGeom>
          <a:solidFill>
            <a:srgbClr val="0070C0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317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육각형 269"/>
          <p:cNvSpPr/>
          <p:nvPr/>
        </p:nvSpPr>
        <p:spPr>
          <a:xfrm>
            <a:off x="6500826" y="1912900"/>
            <a:ext cx="500066" cy="431092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1" name="육각형 270"/>
          <p:cNvSpPr/>
          <p:nvPr/>
        </p:nvSpPr>
        <p:spPr>
          <a:xfrm>
            <a:off x="6925136" y="3548954"/>
            <a:ext cx="500066" cy="431092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2" name="육각형 271"/>
          <p:cNvSpPr/>
          <p:nvPr/>
        </p:nvSpPr>
        <p:spPr>
          <a:xfrm>
            <a:off x="6938979" y="3072700"/>
            <a:ext cx="500066" cy="431092"/>
          </a:xfrm>
          <a:prstGeom prst="hexagon">
            <a:avLst/>
          </a:prstGeom>
          <a:solidFill>
            <a:srgbClr val="0070C0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317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2" name="육각형 281"/>
          <p:cNvSpPr/>
          <p:nvPr/>
        </p:nvSpPr>
        <p:spPr>
          <a:xfrm>
            <a:off x="6929454" y="4018870"/>
            <a:ext cx="500066" cy="431092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" name="육각형 295"/>
          <p:cNvSpPr/>
          <p:nvPr/>
        </p:nvSpPr>
        <p:spPr>
          <a:xfrm>
            <a:off x="7359777" y="3312441"/>
            <a:ext cx="500066" cy="431092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" name="육각형 296"/>
          <p:cNvSpPr/>
          <p:nvPr/>
        </p:nvSpPr>
        <p:spPr>
          <a:xfrm>
            <a:off x="7359656" y="3782277"/>
            <a:ext cx="500066" cy="431092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8" name="육각형 297"/>
          <p:cNvSpPr/>
          <p:nvPr/>
        </p:nvSpPr>
        <p:spPr>
          <a:xfrm>
            <a:off x="6500826" y="3312441"/>
            <a:ext cx="500066" cy="431092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" name="육각형 298"/>
          <p:cNvSpPr/>
          <p:nvPr/>
        </p:nvSpPr>
        <p:spPr>
          <a:xfrm>
            <a:off x="6500826" y="3780703"/>
            <a:ext cx="500066" cy="431092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" name="육각형 299"/>
          <p:cNvSpPr/>
          <p:nvPr/>
        </p:nvSpPr>
        <p:spPr>
          <a:xfrm>
            <a:off x="6925136" y="5406342"/>
            <a:ext cx="500066" cy="431092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" name="육각형 300"/>
          <p:cNvSpPr/>
          <p:nvPr/>
        </p:nvSpPr>
        <p:spPr>
          <a:xfrm>
            <a:off x="6929454" y="4939613"/>
            <a:ext cx="500066" cy="431092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2" name="육각형 301"/>
          <p:cNvSpPr/>
          <p:nvPr/>
        </p:nvSpPr>
        <p:spPr>
          <a:xfrm>
            <a:off x="6929454" y="5876258"/>
            <a:ext cx="500066" cy="431092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3" name="육각형 302"/>
          <p:cNvSpPr/>
          <p:nvPr/>
        </p:nvSpPr>
        <p:spPr>
          <a:xfrm>
            <a:off x="7369302" y="5169829"/>
            <a:ext cx="500066" cy="431092"/>
          </a:xfrm>
          <a:prstGeom prst="hexagon">
            <a:avLst/>
          </a:prstGeom>
          <a:solidFill>
            <a:srgbClr val="0070C0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317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4" name="육각형 303"/>
          <p:cNvSpPr/>
          <p:nvPr/>
        </p:nvSpPr>
        <p:spPr>
          <a:xfrm>
            <a:off x="7359656" y="5639665"/>
            <a:ext cx="500066" cy="431092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5" name="육각형 304"/>
          <p:cNvSpPr/>
          <p:nvPr/>
        </p:nvSpPr>
        <p:spPr>
          <a:xfrm>
            <a:off x="6500826" y="5169829"/>
            <a:ext cx="500066" cy="431092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" name="육각형 305"/>
          <p:cNvSpPr/>
          <p:nvPr/>
        </p:nvSpPr>
        <p:spPr>
          <a:xfrm>
            <a:off x="6500826" y="5657141"/>
            <a:ext cx="500066" cy="431092"/>
          </a:xfrm>
          <a:prstGeom prst="hexagon">
            <a:avLst/>
          </a:prstGeom>
          <a:solidFill>
            <a:srgbClr val="0070C0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317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643702" y="2582159"/>
            <a:ext cx="1143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Flickr.com</a:t>
            </a:r>
            <a:endParaRPr lang="ko-KR" altLang="en-US" sz="105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6572264" y="4439547"/>
            <a:ext cx="1143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Me2day.net</a:t>
            </a:r>
            <a:endParaRPr lang="ko-KR" altLang="en-US" sz="105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643702" y="6307350"/>
            <a:ext cx="1143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Cyworld.com</a:t>
            </a:r>
            <a:endParaRPr lang="ko-KR" altLang="en-US" sz="105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214414" y="500042"/>
            <a:ext cx="5072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웹사이트 특징 비교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Flickr , Me2day, </a:t>
            </a:r>
            <a:r>
              <a:rPr lang="en-US" altLang="ko-K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Cyworld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20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26</cp:revision>
  <dcterms:created xsi:type="dcterms:W3CDTF">2008-10-20T11:35:04Z</dcterms:created>
  <dcterms:modified xsi:type="dcterms:W3CDTF">2009-03-15T06:54:41Z</dcterms:modified>
</cp:coreProperties>
</file>