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363"/>
    <a:srgbClr val="395956"/>
    <a:srgbClr val="1C282A"/>
    <a:srgbClr val="2C4C4E"/>
    <a:srgbClr val="142B32"/>
    <a:srgbClr val="046676"/>
    <a:srgbClr val="FF5D5D"/>
    <a:srgbClr val="FF9900"/>
    <a:srgbClr val="FFCC66"/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6676"/>
            </a:gs>
            <a:gs pos="100000">
              <a:srgbClr val="142B3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6363"/>
            </a:gs>
            <a:gs pos="100000">
              <a:srgbClr val="1C282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6000760" y="210363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사용자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리서치팀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58016" y="2532258"/>
            <a:ext cx="928694" cy="349522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법무팀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29454" y="3532390"/>
            <a:ext cx="928694" cy="428628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회계팀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5" idx="5"/>
            <a:endCxn id="19" idx="1"/>
          </p:cNvCxnSpPr>
          <p:nvPr/>
        </p:nvCxnSpPr>
        <p:spPr>
          <a:xfrm rot="16200000" flipH="1">
            <a:off x="4943160" y="4161250"/>
            <a:ext cx="243161" cy="300403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5" idx="4"/>
            <a:endCxn id="20" idx="0"/>
          </p:cNvCxnSpPr>
          <p:nvPr/>
        </p:nvCxnSpPr>
        <p:spPr>
          <a:xfrm rot="5400000">
            <a:off x="4220763" y="4569956"/>
            <a:ext cx="500066" cy="11906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3"/>
            <a:endCxn id="21" idx="3"/>
          </p:cNvCxnSpPr>
          <p:nvPr/>
        </p:nvCxnSpPr>
        <p:spPr>
          <a:xfrm rot="5400000">
            <a:off x="3755271" y="4149345"/>
            <a:ext cx="243161" cy="324214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3"/>
            <a:endCxn id="45" idx="1"/>
          </p:cNvCxnSpPr>
          <p:nvPr/>
        </p:nvCxnSpPr>
        <p:spPr>
          <a:xfrm>
            <a:off x="3714744" y="3361463"/>
            <a:ext cx="324214" cy="171723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6" idx="2"/>
            <a:endCxn id="45" idx="0"/>
          </p:cNvCxnSpPr>
          <p:nvPr/>
        </p:nvCxnSpPr>
        <p:spPr>
          <a:xfrm rot="16200000" flipH="1">
            <a:off x="4261925" y="3182358"/>
            <a:ext cx="428628" cy="1020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7" idx="1"/>
            <a:endCxn id="45" idx="7"/>
          </p:cNvCxnSpPr>
          <p:nvPr/>
        </p:nvCxnSpPr>
        <p:spPr>
          <a:xfrm rot="10800000" flipV="1">
            <a:off x="4914540" y="3290024"/>
            <a:ext cx="300403" cy="243161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7" idx="2"/>
            <a:endCxn id="19" idx="0"/>
          </p:cNvCxnSpPr>
          <p:nvPr/>
        </p:nvCxnSpPr>
        <p:spPr>
          <a:xfrm rot="5400000">
            <a:off x="5286380" y="3861529"/>
            <a:ext cx="642942" cy="1588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9" idx="2"/>
            <a:endCxn id="20" idx="3"/>
          </p:cNvCxnSpPr>
          <p:nvPr/>
        </p:nvCxnSpPr>
        <p:spPr>
          <a:xfrm rot="5400000">
            <a:off x="5036348" y="4504471"/>
            <a:ext cx="392909" cy="750099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0" idx="1"/>
            <a:endCxn id="21" idx="2"/>
          </p:cNvCxnSpPr>
          <p:nvPr/>
        </p:nvCxnSpPr>
        <p:spPr>
          <a:xfrm rot="10800000">
            <a:off x="3321836" y="4683067"/>
            <a:ext cx="750099" cy="392909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21" idx="0"/>
            <a:endCxn id="18" idx="2"/>
          </p:cNvCxnSpPr>
          <p:nvPr/>
        </p:nvCxnSpPr>
        <p:spPr>
          <a:xfrm rot="5400000" flipH="1" flipV="1">
            <a:off x="3036083" y="3897248"/>
            <a:ext cx="571504" cy="1588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8" idx="0"/>
            <a:endCxn id="16" idx="1"/>
          </p:cNvCxnSpPr>
          <p:nvPr/>
        </p:nvCxnSpPr>
        <p:spPr>
          <a:xfrm rot="5400000" flipH="1" flipV="1">
            <a:off x="3505873" y="2534484"/>
            <a:ext cx="392909" cy="760985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39" idx="2"/>
            <a:endCxn id="17" idx="3"/>
          </p:cNvCxnSpPr>
          <p:nvPr/>
        </p:nvCxnSpPr>
        <p:spPr>
          <a:xfrm rot="5400000">
            <a:off x="5889770" y="2714687"/>
            <a:ext cx="686329" cy="464347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3" idx="1"/>
            <a:endCxn id="17" idx="3"/>
          </p:cNvCxnSpPr>
          <p:nvPr/>
        </p:nvCxnSpPr>
        <p:spPr>
          <a:xfrm rot="10800000" flipV="1">
            <a:off x="6000760" y="2707019"/>
            <a:ext cx="857256" cy="58300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44" idx="1"/>
            <a:endCxn id="17" idx="3"/>
          </p:cNvCxnSpPr>
          <p:nvPr/>
        </p:nvCxnSpPr>
        <p:spPr>
          <a:xfrm rot="10800000">
            <a:off x="6000760" y="3290026"/>
            <a:ext cx="928694" cy="456679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7072330" y="3032324"/>
            <a:ext cx="928694" cy="428628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기획팀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75" name="직선 화살표 연결선 174"/>
          <p:cNvCxnSpPr>
            <a:stCxn id="174" idx="1"/>
            <a:endCxn id="17" idx="3"/>
          </p:cNvCxnSpPr>
          <p:nvPr/>
        </p:nvCxnSpPr>
        <p:spPr>
          <a:xfrm rot="10800000" flipV="1">
            <a:off x="6000760" y="3246637"/>
            <a:ext cx="1071570" cy="43387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모서리가 둥근 직사각형 177"/>
          <p:cNvSpPr/>
          <p:nvPr/>
        </p:nvSpPr>
        <p:spPr>
          <a:xfrm>
            <a:off x="7005656" y="4040124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UI</a:t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디자인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766164" y="4611628"/>
            <a:ext cx="928694" cy="42096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DB</a:t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관리자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6000760" y="5739300"/>
            <a:ext cx="1357322" cy="428628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테크니컬리더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/>
          <p:cNvCxnSpPr>
            <a:stCxn id="178" idx="1"/>
            <a:endCxn id="19" idx="3"/>
          </p:cNvCxnSpPr>
          <p:nvPr/>
        </p:nvCxnSpPr>
        <p:spPr>
          <a:xfrm rot="10800000" flipV="1">
            <a:off x="6000760" y="4290157"/>
            <a:ext cx="1004896" cy="14287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79" idx="1"/>
            <a:endCxn id="19" idx="3"/>
          </p:cNvCxnSpPr>
          <p:nvPr/>
        </p:nvCxnSpPr>
        <p:spPr>
          <a:xfrm rot="10800000">
            <a:off x="6000760" y="4433034"/>
            <a:ext cx="765404" cy="38907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0"/>
            <a:endCxn id="19" idx="3"/>
          </p:cNvCxnSpPr>
          <p:nvPr/>
        </p:nvCxnSpPr>
        <p:spPr>
          <a:xfrm rot="16200000" flipV="1">
            <a:off x="5686958" y="4746836"/>
            <a:ext cx="1306267" cy="678661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6715140" y="5175464"/>
            <a:ext cx="1285884" cy="428628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S/W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아키텍트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85" name="직선 화살표 연결선 184"/>
          <p:cNvCxnSpPr>
            <a:stCxn id="184" idx="1"/>
            <a:endCxn id="19" idx="3"/>
          </p:cNvCxnSpPr>
          <p:nvPr/>
        </p:nvCxnSpPr>
        <p:spPr>
          <a:xfrm rot="10800000">
            <a:off x="6000760" y="4433034"/>
            <a:ext cx="714380" cy="95674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/>
          <p:cNvGrpSpPr/>
          <p:nvPr/>
        </p:nvGrpSpPr>
        <p:grpSpPr>
          <a:xfrm>
            <a:off x="8215338" y="2103630"/>
            <a:ext cx="500066" cy="849588"/>
            <a:chOff x="1500166" y="5522933"/>
            <a:chExt cx="785818" cy="1335067"/>
          </a:xfrm>
        </p:grpSpPr>
        <p:sp>
          <p:nvSpPr>
            <p:cNvPr id="240" name="원형 239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1" name="정오각형 240"/>
            <p:cNvSpPr/>
            <p:nvPr/>
          </p:nvSpPr>
          <p:spPr>
            <a:xfrm>
              <a:off x="1846557" y="6186219"/>
              <a:ext cx="106466" cy="101396"/>
            </a:xfrm>
            <a:prstGeom prst="pentagon">
              <a:avLst/>
            </a:prstGeom>
            <a:gradFill>
              <a:gsLst>
                <a:gs pos="0">
                  <a:srgbClr val="FF0000"/>
                </a:gs>
                <a:gs pos="97000">
                  <a:srgbClr val="FF6161"/>
                </a:gs>
              </a:gsLst>
              <a:lin ang="18900000" scaled="1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243" name="그룹 13"/>
            <p:cNvGrpSpPr/>
            <p:nvPr/>
          </p:nvGrpSpPr>
          <p:grpSpPr>
            <a:xfrm>
              <a:off x="1512807" y="5522933"/>
              <a:ext cx="726759" cy="640999"/>
              <a:chOff x="5250567" y="2595494"/>
              <a:chExt cx="2048140" cy="1806449"/>
            </a:xfrm>
          </p:grpSpPr>
          <p:sp>
            <p:nvSpPr>
              <p:cNvPr id="247" name="타원 246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50" name="원형 249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4" name="자유형 243"/>
            <p:cNvSpPr/>
            <p:nvPr/>
          </p:nvSpPr>
          <p:spPr>
            <a:xfrm>
              <a:off x="1845106" y="6283272"/>
              <a:ext cx="104099" cy="137740"/>
            </a:xfrm>
            <a:custGeom>
              <a:avLst/>
              <a:gdLst>
                <a:gd name="connsiteX0" fmla="*/ 83127 w 296883"/>
                <a:gd name="connsiteY0" fmla="*/ 11875 h 463137"/>
                <a:gd name="connsiteX1" fmla="*/ 0 w 296883"/>
                <a:gd name="connsiteY1" fmla="*/ 463137 h 463137"/>
                <a:gd name="connsiteX2" fmla="*/ 296883 w 296883"/>
                <a:gd name="connsiteY2" fmla="*/ 463137 h 463137"/>
                <a:gd name="connsiteX3" fmla="*/ 213756 w 296883"/>
                <a:gd name="connsiteY3" fmla="*/ 0 h 463137"/>
                <a:gd name="connsiteX4" fmla="*/ 83127 w 296883"/>
                <a:gd name="connsiteY4" fmla="*/ 11875 h 46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3" h="463137">
                  <a:moveTo>
                    <a:pt x="83127" y="11875"/>
                  </a:moveTo>
                  <a:lnTo>
                    <a:pt x="0" y="463137"/>
                  </a:lnTo>
                  <a:lnTo>
                    <a:pt x="296883" y="463137"/>
                  </a:lnTo>
                  <a:lnTo>
                    <a:pt x="213756" y="0"/>
                  </a:lnTo>
                  <a:lnTo>
                    <a:pt x="83127" y="11875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97000">
                  <a:srgbClr val="FF6161"/>
                </a:gs>
              </a:gsLst>
              <a:lin ang="18900000" scaled="1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5" name="자유형 244"/>
            <p:cNvSpPr/>
            <p:nvPr/>
          </p:nvSpPr>
          <p:spPr>
            <a:xfrm>
              <a:off x="1915749" y="6158091"/>
              <a:ext cx="113773" cy="117987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6" name="자유형 245"/>
            <p:cNvSpPr/>
            <p:nvPr/>
          </p:nvSpPr>
          <p:spPr>
            <a:xfrm flipH="1">
              <a:off x="1761835" y="6168124"/>
              <a:ext cx="114104" cy="105280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000760" y="1246376"/>
            <a:ext cx="500066" cy="849586"/>
            <a:chOff x="1928794" y="1579282"/>
            <a:chExt cx="500066" cy="849586"/>
          </a:xfrm>
        </p:grpSpPr>
        <p:grpSp>
          <p:nvGrpSpPr>
            <p:cNvPr id="252" name="그룹 251"/>
            <p:cNvGrpSpPr/>
            <p:nvPr/>
          </p:nvGrpSpPr>
          <p:grpSpPr>
            <a:xfrm>
              <a:off x="1928794" y="1579282"/>
              <a:ext cx="500066" cy="849586"/>
              <a:chOff x="1500166" y="5522936"/>
              <a:chExt cx="785818" cy="1335064"/>
            </a:xfrm>
          </p:grpSpPr>
          <p:sp>
            <p:nvSpPr>
              <p:cNvPr id="253" name="원형 252"/>
              <p:cNvSpPr/>
              <p:nvPr/>
            </p:nvSpPr>
            <p:spPr>
              <a:xfrm rot="10800000">
                <a:off x="1500166" y="6072182"/>
                <a:ext cx="785818" cy="785818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4600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16200000" scaled="1"/>
                <a:tileRect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타원 254"/>
              <p:cNvSpPr/>
              <p:nvPr/>
            </p:nvSpPr>
            <p:spPr>
              <a:xfrm>
                <a:off x="1593134" y="5603193"/>
                <a:ext cx="583026" cy="583026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6" name="그룹 13"/>
              <p:cNvGrpSpPr/>
              <p:nvPr/>
            </p:nvGrpSpPr>
            <p:grpSpPr>
              <a:xfrm>
                <a:off x="1512810" y="5522936"/>
                <a:ext cx="726760" cy="641000"/>
                <a:chOff x="5250567" y="2595494"/>
                <a:chExt cx="2048140" cy="1806449"/>
              </a:xfrm>
            </p:grpSpPr>
            <p:sp>
              <p:nvSpPr>
                <p:cNvPr id="260" name="타원 259"/>
                <p:cNvSpPr/>
                <p:nvPr/>
              </p:nvSpPr>
              <p:spPr>
                <a:xfrm>
                  <a:off x="6870079" y="3464813"/>
                  <a:ext cx="428628" cy="428628"/>
                </a:xfrm>
                <a:prstGeom prst="ellipse">
                  <a:avLst/>
                </a:prstGeom>
                <a:gradFill>
                  <a:gsLst>
                    <a:gs pos="0">
                      <a:schemeClr val="tx1"/>
                    </a:gs>
                    <a:gs pos="61000">
                      <a:srgbClr val="FFCC66"/>
                    </a:gs>
                  </a:gsLst>
                  <a:path path="circle">
                    <a:fillToRect l="50000" t="50000" r="50000" b="50000"/>
                  </a:path>
                </a:gra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1" name="타원 260"/>
                <p:cNvSpPr/>
                <p:nvPr/>
              </p:nvSpPr>
              <p:spPr>
                <a:xfrm>
                  <a:off x="5250567" y="3464625"/>
                  <a:ext cx="428628" cy="428628"/>
                </a:xfrm>
                <a:prstGeom prst="ellipse">
                  <a:avLst/>
                </a:prstGeom>
                <a:gradFill>
                  <a:gsLst>
                    <a:gs pos="0">
                      <a:schemeClr val="tx1"/>
                    </a:gs>
                    <a:gs pos="61000">
                      <a:srgbClr val="FFCC66"/>
                    </a:gs>
                  </a:gsLst>
                  <a:path path="circle">
                    <a:fillToRect l="50000" t="50000" r="50000" b="50000"/>
                  </a:path>
                </a:gra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2" name="타원 7"/>
                <p:cNvSpPr/>
                <p:nvPr/>
              </p:nvSpPr>
              <p:spPr>
                <a:xfrm>
                  <a:off x="5549115" y="2837901"/>
                  <a:ext cx="1564039" cy="1564042"/>
                </a:xfrm>
                <a:prstGeom prst="ellipse">
                  <a:avLst/>
                </a:prstGeom>
                <a:gradFill>
                  <a:gsLst>
                    <a:gs pos="8000">
                      <a:schemeClr val="tx1"/>
                    </a:gs>
                    <a:gs pos="100000">
                      <a:srgbClr val="FFCC66"/>
                    </a:gs>
                  </a:gsLst>
                  <a:path path="circle">
                    <a:fillToRect l="50000" t="50000" r="50000" b="50000"/>
                  </a:path>
                </a:gra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3" name="원형 262"/>
                <p:cNvSpPr/>
                <p:nvPr/>
              </p:nvSpPr>
              <p:spPr>
                <a:xfrm rot="10800000">
                  <a:off x="5429444" y="2595494"/>
                  <a:ext cx="1738074" cy="1738074"/>
                </a:xfrm>
                <a:prstGeom prst="pie">
                  <a:avLst>
                    <a:gd name="adj1" fmla="val 0"/>
                    <a:gd name="adj2" fmla="val 10780871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  <a:lumOff val="50000"/>
                      </a:schemeClr>
                    </a:gs>
                    <a:gs pos="97000">
                      <a:schemeClr val="bg1"/>
                    </a:gs>
                  </a:gsLst>
                  <a:lin ang="18900000" scaled="1"/>
                  <a:tileRect/>
                </a:gra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58" name="자유형 257"/>
              <p:cNvSpPr/>
              <p:nvPr/>
            </p:nvSpPr>
            <p:spPr>
              <a:xfrm>
                <a:off x="1915749" y="6158091"/>
                <a:ext cx="113773" cy="117987"/>
              </a:xfrm>
              <a:custGeom>
                <a:avLst/>
                <a:gdLst>
                  <a:gd name="connsiteX0" fmla="*/ 0 w 320633"/>
                  <a:gd name="connsiteY0" fmla="*/ 106878 h 332510"/>
                  <a:gd name="connsiteX1" fmla="*/ 106878 w 320633"/>
                  <a:gd name="connsiteY1" fmla="*/ 332510 h 332510"/>
                  <a:gd name="connsiteX2" fmla="*/ 320633 w 320633"/>
                  <a:gd name="connsiteY2" fmla="*/ 0 h 332510"/>
                  <a:gd name="connsiteX3" fmla="*/ 0 w 320633"/>
                  <a:gd name="connsiteY3" fmla="*/ 106878 h 33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633" h="332510">
                    <a:moveTo>
                      <a:pt x="0" y="106878"/>
                    </a:moveTo>
                    <a:lnTo>
                      <a:pt x="106878" y="332510"/>
                    </a:lnTo>
                    <a:lnTo>
                      <a:pt x="320633" y="0"/>
                    </a:lnTo>
                    <a:lnTo>
                      <a:pt x="0" y="106878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자유형 258"/>
              <p:cNvSpPr/>
              <p:nvPr/>
            </p:nvSpPr>
            <p:spPr>
              <a:xfrm flipH="1">
                <a:off x="1761835" y="6168124"/>
                <a:ext cx="114104" cy="105280"/>
              </a:xfrm>
              <a:custGeom>
                <a:avLst/>
                <a:gdLst>
                  <a:gd name="connsiteX0" fmla="*/ 0 w 320633"/>
                  <a:gd name="connsiteY0" fmla="*/ 106878 h 332510"/>
                  <a:gd name="connsiteX1" fmla="*/ 106878 w 320633"/>
                  <a:gd name="connsiteY1" fmla="*/ 332510 h 332510"/>
                  <a:gd name="connsiteX2" fmla="*/ 320633 w 320633"/>
                  <a:gd name="connsiteY2" fmla="*/ 0 h 332510"/>
                  <a:gd name="connsiteX3" fmla="*/ 0 w 320633"/>
                  <a:gd name="connsiteY3" fmla="*/ 106878 h 33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633" h="332510">
                    <a:moveTo>
                      <a:pt x="0" y="106878"/>
                    </a:moveTo>
                    <a:lnTo>
                      <a:pt x="106878" y="332510"/>
                    </a:lnTo>
                    <a:lnTo>
                      <a:pt x="320633" y="0"/>
                    </a:lnTo>
                    <a:lnTo>
                      <a:pt x="0" y="106878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4" name="타원 263"/>
            <p:cNvSpPr/>
            <p:nvPr/>
          </p:nvSpPr>
          <p:spPr>
            <a:xfrm>
              <a:off x="2158695" y="2051414"/>
              <a:ext cx="45719" cy="45719"/>
            </a:xfrm>
            <a:prstGeom prst="ellips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65" name="타원 264"/>
            <p:cNvSpPr/>
            <p:nvPr/>
          </p:nvSpPr>
          <p:spPr>
            <a:xfrm>
              <a:off x="2158695" y="2109673"/>
              <a:ext cx="45719" cy="45719"/>
            </a:xfrm>
            <a:prstGeom prst="ellips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68" name="그룹 251"/>
          <p:cNvGrpSpPr/>
          <p:nvPr/>
        </p:nvGrpSpPr>
        <p:grpSpPr>
          <a:xfrm>
            <a:off x="2143108" y="1103501"/>
            <a:ext cx="500066" cy="849585"/>
            <a:chOff x="1500166" y="5522938"/>
            <a:chExt cx="785818" cy="1335062"/>
          </a:xfrm>
        </p:grpSpPr>
        <p:sp>
          <p:nvSpPr>
            <p:cNvPr id="271" name="원형 270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3" name="그룹 13"/>
            <p:cNvGrpSpPr/>
            <p:nvPr/>
          </p:nvGrpSpPr>
          <p:grpSpPr>
            <a:xfrm>
              <a:off x="1512810" y="5522938"/>
              <a:ext cx="726760" cy="641000"/>
              <a:chOff x="5250567" y="2595494"/>
              <a:chExt cx="2048140" cy="1806449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원형 278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1" name="그룹 251"/>
          <p:cNvGrpSpPr/>
          <p:nvPr/>
        </p:nvGrpSpPr>
        <p:grpSpPr>
          <a:xfrm>
            <a:off x="571472" y="4796502"/>
            <a:ext cx="500066" cy="849585"/>
            <a:chOff x="1500166" y="5522938"/>
            <a:chExt cx="785818" cy="1335062"/>
          </a:xfrm>
        </p:grpSpPr>
        <p:sp>
          <p:nvSpPr>
            <p:cNvPr id="284" name="원형 283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rgbClr val="FF0000"/>
                </a:gs>
                <a:gs pos="100000">
                  <a:srgbClr val="FF5D5D"/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타원 284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6" name="그룹 13"/>
            <p:cNvGrpSpPr/>
            <p:nvPr/>
          </p:nvGrpSpPr>
          <p:grpSpPr>
            <a:xfrm>
              <a:off x="1512810" y="5522938"/>
              <a:ext cx="726760" cy="641000"/>
              <a:chOff x="5250567" y="2595494"/>
              <a:chExt cx="2048140" cy="1806449"/>
            </a:xfrm>
          </p:grpSpPr>
          <p:sp>
            <p:nvSpPr>
              <p:cNvPr id="289" name="타원 288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원형 291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7" name="자유형 286"/>
            <p:cNvSpPr/>
            <p:nvPr/>
          </p:nvSpPr>
          <p:spPr>
            <a:xfrm>
              <a:off x="1915749" y="6158091"/>
              <a:ext cx="113773" cy="117987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 287"/>
            <p:cNvSpPr/>
            <p:nvPr/>
          </p:nvSpPr>
          <p:spPr>
            <a:xfrm flipH="1">
              <a:off x="1761835" y="6168124"/>
              <a:ext cx="114104" cy="105280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모서리가 둥근 직사각형 172"/>
          <p:cNvSpPr/>
          <p:nvPr/>
        </p:nvSpPr>
        <p:spPr>
          <a:xfrm>
            <a:off x="4000496" y="5810738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디자인팀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000628" y="5715016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개발팀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77" name="직선 화살표 연결선 176"/>
          <p:cNvCxnSpPr>
            <a:stCxn id="173" idx="0"/>
            <a:endCxn id="20" idx="2"/>
          </p:cNvCxnSpPr>
          <p:nvPr/>
        </p:nvCxnSpPr>
        <p:spPr>
          <a:xfrm rot="5400000" flipH="1" flipV="1">
            <a:off x="4222478" y="5568373"/>
            <a:ext cx="484730" cy="1588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6" idx="0"/>
            <a:endCxn id="20" idx="2"/>
          </p:cNvCxnSpPr>
          <p:nvPr/>
        </p:nvCxnSpPr>
        <p:spPr>
          <a:xfrm rot="16200000" flipV="1">
            <a:off x="4770405" y="5020446"/>
            <a:ext cx="389008" cy="1000132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모서리가 둥근 직사각형 327"/>
          <p:cNvSpPr/>
          <p:nvPr/>
        </p:nvSpPr>
        <p:spPr>
          <a:xfrm>
            <a:off x="1231422" y="4703292"/>
            <a:ext cx="1071570" cy="428628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테스트팀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9" name="모서리가 둥근 직사각형 328"/>
          <p:cNvSpPr/>
          <p:nvPr/>
        </p:nvSpPr>
        <p:spPr>
          <a:xfrm>
            <a:off x="1928794" y="531834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보안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담당자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30" name="직선 화살표 연결선 329"/>
          <p:cNvCxnSpPr>
            <a:stCxn id="328" idx="3"/>
            <a:endCxn id="21" idx="1"/>
          </p:cNvCxnSpPr>
          <p:nvPr/>
        </p:nvCxnSpPr>
        <p:spPr>
          <a:xfrm flipV="1">
            <a:off x="2302992" y="4433033"/>
            <a:ext cx="625934" cy="484573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329" idx="0"/>
            <a:endCxn id="21" idx="1"/>
          </p:cNvCxnSpPr>
          <p:nvPr/>
        </p:nvCxnSpPr>
        <p:spPr>
          <a:xfrm rot="5400000" flipH="1" flipV="1">
            <a:off x="2218380" y="4607795"/>
            <a:ext cx="885307" cy="53578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모서리가 둥근 직사각형 331"/>
          <p:cNvSpPr/>
          <p:nvPr/>
        </p:nvSpPr>
        <p:spPr>
          <a:xfrm>
            <a:off x="1000100" y="4103894"/>
            <a:ext cx="1071570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고객지원팀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33" name="직선 화살표 연결선 332"/>
          <p:cNvCxnSpPr>
            <a:stCxn id="332" idx="3"/>
            <a:endCxn id="21" idx="1"/>
          </p:cNvCxnSpPr>
          <p:nvPr/>
        </p:nvCxnSpPr>
        <p:spPr>
          <a:xfrm>
            <a:off x="2071670" y="4353927"/>
            <a:ext cx="857256" cy="7910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모서리가 둥근 직사각형 346"/>
          <p:cNvSpPr/>
          <p:nvPr/>
        </p:nvSpPr>
        <p:spPr>
          <a:xfrm>
            <a:off x="1214414" y="2682802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개발팀장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8" name="모서리가 둥근 직사각형 347"/>
          <p:cNvSpPr/>
          <p:nvPr/>
        </p:nvSpPr>
        <p:spPr>
          <a:xfrm>
            <a:off x="1142976" y="3397182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서비스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엔지니어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49" name="직선 화살표 연결선 348"/>
          <p:cNvCxnSpPr>
            <a:stCxn id="347" idx="3"/>
            <a:endCxn id="18" idx="1"/>
          </p:cNvCxnSpPr>
          <p:nvPr/>
        </p:nvCxnSpPr>
        <p:spPr>
          <a:xfrm>
            <a:off x="2143108" y="2932835"/>
            <a:ext cx="785818" cy="428628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348" idx="3"/>
            <a:endCxn id="18" idx="1"/>
          </p:cNvCxnSpPr>
          <p:nvPr/>
        </p:nvCxnSpPr>
        <p:spPr>
          <a:xfrm flipV="1">
            <a:off x="2071670" y="3361463"/>
            <a:ext cx="857256" cy="285752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모서리가 둥근 직사각형 350"/>
          <p:cNvSpPr/>
          <p:nvPr/>
        </p:nvSpPr>
        <p:spPr>
          <a:xfrm>
            <a:off x="1857356" y="203986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기획자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52" name="직선 화살표 연결선 351"/>
          <p:cNvCxnSpPr>
            <a:stCxn id="351" idx="2"/>
            <a:endCxn id="18" idx="1"/>
          </p:cNvCxnSpPr>
          <p:nvPr/>
        </p:nvCxnSpPr>
        <p:spPr>
          <a:xfrm rot="16200000" flipH="1">
            <a:off x="2214546" y="2647082"/>
            <a:ext cx="821537" cy="607223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모서리가 둥근 직사각형 360"/>
          <p:cNvSpPr/>
          <p:nvPr/>
        </p:nvSpPr>
        <p:spPr>
          <a:xfrm>
            <a:off x="2928926" y="174644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고객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err="1" smtClean="0">
                <a:solidFill>
                  <a:schemeClr val="bg1"/>
                </a:solidFill>
              </a:rPr>
              <a:t>지원팀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5000628" y="1873980"/>
            <a:ext cx="928694" cy="43629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PR</a:t>
            </a:r>
            <a:r>
              <a:rPr lang="ko-KR" altLang="en-US" sz="1100" dirty="0" smtClean="0">
                <a:solidFill>
                  <a:schemeClr val="bg1"/>
                </a:solidFill>
              </a:rPr>
              <a:t>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63" name="직선 화살표 연결선 362"/>
          <p:cNvCxnSpPr>
            <a:stCxn id="361" idx="3"/>
            <a:endCxn id="16" idx="0"/>
          </p:cNvCxnSpPr>
          <p:nvPr/>
        </p:nvCxnSpPr>
        <p:spPr>
          <a:xfrm>
            <a:off x="3857620" y="1996473"/>
            <a:ext cx="618109" cy="47201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/>
          <p:cNvCxnSpPr>
            <a:stCxn id="362" idx="1"/>
            <a:endCxn id="16" idx="0"/>
          </p:cNvCxnSpPr>
          <p:nvPr/>
        </p:nvCxnSpPr>
        <p:spPr>
          <a:xfrm rot="10800000" flipV="1">
            <a:off x="4475730" y="2092128"/>
            <a:ext cx="524899" cy="376360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모서리가 둥근 직사각형 364"/>
          <p:cNvSpPr/>
          <p:nvPr/>
        </p:nvSpPr>
        <p:spPr>
          <a:xfrm>
            <a:off x="4000496" y="1524458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시스템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엔지니어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66" name="직선 화살표 연결선 365"/>
          <p:cNvCxnSpPr>
            <a:stCxn id="365" idx="2"/>
            <a:endCxn id="16" idx="0"/>
          </p:cNvCxnSpPr>
          <p:nvPr/>
        </p:nvCxnSpPr>
        <p:spPr>
          <a:xfrm rot="16200000" flipH="1">
            <a:off x="4248304" y="2241063"/>
            <a:ext cx="443964" cy="1088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82820" y="2468488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14942" y="3039992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준비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28926" y="3111430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14942" y="4183000"/>
            <a:ext cx="785818" cy="500066"/>
          </a:xfrm>
          <a:prstGeom prst="roundRect">
            <a:avLst>
              <a:gd name="adj" fmla="val 14651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71934" y="4825942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28926" y="4183000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Q/A</a:t>
            </a:r>
            <a:endParaRPr lang="ko-KR" alt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57619" y="3397182"/>
            <a:ext cx="1238259" cy="92869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홈페이지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개편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285984" y="5961282"/>
            <a:ext cx="500066" cy="849588"/>
            <a:chOff x="1500166" y="5522933"/>
            <a:chExt cx="785818" cy="1335067"/>
          </a:xfrm>
        </p:grpSpPr>
        <p:sp>
          <p:nvSpPr>
            <p:cNvPr id="456" name="원형 455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57" name="정오각형 456"/>
            <p:cNvSpPr/>
            <p:nvPr/>
          </p:nvSpPr>
          <p:spPr>
            <a:xfrm>
              <a:off x="1846557" y="6186219"/>
              <a:ext cx="106466" cy="101396"/>
            </a:xfrm>
            <a:prstGeom prst="pentagon">
              <a:avLst/>
            </a:prstGeom>
            <a:solidFill>
              <a:schemeClr val="accent2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58" name="타원 457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459" name="그룹 13"/>
            <p:cNvGrpSpPr/>
            <p:nvPr/>
          </p:nvGrpSpPr>
          <p:grpSpPr>
            <a:xfrm>
              <a:off x="1512810" y="5522938"/>
              <a:ext cx="726760" cy="641000"/>
              <a:chOff x="5250567" y="2595494"/>
              <a:chExt cx="2048140" cy="1806449"/>
            </a:xfrm>
          </p:grpSpPr>
          <p:sp>
            <p:nvSpPr>
              <p:cNvPr id="463" name="타원 462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타원 463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원형 465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0" name="자유형 459"/>
            <p:cNvSpPr/>
            <p:nvPr/>
          </p:nvSpPr>
          <p:spPr>
            <a:xfrm>
              <a:off x="1845106" y="6283272"/>
              <a:ext cx="104099" cy="137740"/>
            </a:xfrm>
            <a:custGeom>
              <a:avLst/>
              <a:gdLst>
                <a:gd name="connsiteX0" fmla="*/ 83127 w 296883"/>
                <a:gd name="connsiteY0" fmla="*/ 11875 h 463137"/>
                <a:gd name="connsiteX1" fmla="*/ 0 w 296883"/>
                <a:gd name="connsiteY1" fmla="*/ 463137 h 463137"/>
                <a:gd name="connsiteX2" fmla="*/ 296883 w 296883"/>
                <a:gd name="connsiteY2" fmla="*/ 463137 h 463137"/>
                <a:gd name="connsiteX3" fmla="*/ 213756 w 296883"/>
                <a:gd name="connsiteY3" fmla="*/ 0 h 463137"/>
                <a:gd name="connsiteX4" fmla="*/ 83127 w 296883"/>
                <a:gd name="connsiteY4" fmla="*/ 11875 h 46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3" h="463137">
                  <a:moveTo>
                    <a:pt x="83127" y="11875"/>
                  </a:moveTo>
                  <a:lnTo>
                    <a:pt x="0" y="463137"/>
                  </a:lnTo>
                  <a:lnTo>
                    <a:pt x="296883" y="463137"/>
                  </a:lnTo>
                  <a:lnTo>
                    <a:pt x="213756" y="0"/>
                  </a:lnTo>
                  <a:lnTo>
                    <a:pt x="83127" y="118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61" name="자유형 460"/>
            <p:cNvSpPr/>
            <p:nvPr/>
          </p:nvSpPr>
          <p:spPr>
            <a:xfrm>
              <a:off x="1915749" y="6158091"/>
              <a:ext cx="113773" cy="117987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62" name="자유형 461"/>
            <p:cNvSpPr/>
            <p:nvPr/>
          </p:nvSpPr>
          <p:spPr>
            <a:xfrm flipH="1">
              <a:off x="1761835" y="6168124"/>
              <a:ext cx="114104" cy="105280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2928926" y="5643578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장비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err="1" smtClean="0">
                <a:solidFill>
                  <a:schemeClr val="bg1"/>
                </a:solidFill>
              </a:rPr>
              <a:t>구매팀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70" name="직선 화살표 연결선 469"/>
          <p:cNvCxnSpPr>
            <a:stCxn id="469" idx="0"/>
            <a:endCxn id="20" idx="2"/>
          </p:cNvCxnSpPr>
          <p:nvPr/>
        </p:nvCxnSpPr>
        <p:spPr>
          <a:xfrm rot="5400000" flipH="1" flipV="1">
            <a:off x="3770273" y="4949008"/>
            <a:ext cx="317570" cy="1071570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그룹 251"/>
          <p:cNvGrpSpPr/>
          <p:nvPr/>
        </p:nvGrpSpPr>
        <p:grpSpPr>
          <a:xfrm>
            <a:off x="7143768" y="1532129"/>
            <a:ext cx="500066" cy="849585"/>
            <a:chOff x="1500166" y="5522938"/>
            <a:chExt cx="785818" cy="1335062"/>
          </a:xfrm>
        </p:grpSpPr>
        <p:sp>
          <p:nvSpPr>
            <p:cNvPr id="479" name="원형 478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타원 479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1" name="그룹 13"/>
            <p:cNvGrpSpPr/>
            <p:nvPr/>
          </p:nvGrpSpPr>
          <p:grpSpPr>
            <a:xfrm>
              <a:off x="1512810" y="5522940"/>
              <a:ext cx="726760" cy="641000"/>
              <a:chOff x="5250567" y="2595494"/>
              <a:chExt cx="2048140" cy="1806449"/>
            </a:xfrm>
          </p:grpSpPr>
          <p:sp>
            <p:nvSpPr>
              <p:cNvPr id="482" name="타원 481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원형 484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0" name="TextBox 489"/>
          <p:cNvSpPr txBox="1"/>
          <p:nvPr/>
        </p:nvSpPr>
        <p:spPr>
          <a:xfrm>
            <a:off x="2071670" y="1675005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6500826" y="124637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미디어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기자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7643834" y="1746443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포커스</a:t>
            </a: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그룹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8143900" y="2672875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법무사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1560718" y="6176954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장비공급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428596" y="5368006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외부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테스터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3" name="직선 화살표 연결선 502"/>
          <p:cNvCxnSpPr/>
          <p:nvPr/>
        </p:nvCxnSpPr>
        <p:spPr>
          <a:xfrm rot="10800000" flipV="1">
            <a:off x="5786446" y="1845928"/>
            <a:ext cx="214314" cy="35719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화살표 연결선 505"/>
          <p:cNvCxnSpPr/>
          <p:nvPr/>
        </p:nvCxnSpPr>
        <p:spPr>
          <a:xfrm rot="10800000" flipV="1">
            <a:off x="6929454" y="2131680"/>
            <a:ext cx="214314" cy="114825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화살표 연결선 509"/>
          <p:cNvCxnSpPr>
            <a:endCxn id="43" idx="3"/>
          </p:cNvCxnSpPr>
          <p:nvPr/>
        </p:nvCxnSpPr>
        <p:spPr>
          <a:xfrm rot="10800000" flipV="1">
            <a:off x="7786710" y="2703185"/>
            <a:ext cx="428628" cy="3834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직선 화살표 연결선 513"/>
          <p:cNvCxnSpPr>
            <a:endCxn id="469" idx="1"/>
          </p:cNvCxnSpPr>
          <p:nvPr/>
        </p:nvCxnSpPr>
        <p:spPr>
          <a:xfrm flipV="1">
            <a:off x="2714615" y="5893611"/>
            <a:ext cx="214311" cy="195607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endCxn id="328" idx="1"/>
          </p:cNvCxnSpPr>
          <p:nvPr/>
        </p:nvCxnSpPr>
        <p:spPr>
          <a:xfrm>
            <a:off x="990607" y="4916534"/>
            <a:ext cx="240815" cy="1072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화살표 연결선 523"/>
          <p:cNvCxnSpPr/>
          <p:nvPr/>
        </p:nvCxnSpPr>
        <p:spPr>
          <a:xfrm rot="10800000">
            <a:off x="2643174" y="1703054"/>
            <a:ext cx="357192" cy="114825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2214546" y="363660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홈페이지 개편 프로젝트 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dirty="0" err="1" smtClean="0"/>
              <a:t>관련팀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담당자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49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20</cp:revision>
  <dcterms:created xsi:type="dcterms:W3CDTF">2009-04-12T15:02:48Z</dcterms:created>
  <dcterms:modified xsi:type="dcterms:W3CDTF">2009-04-13T04:37:04Z</dcterms:modified>
</cp:coreProperties>
</file>