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956"/>
    <a:srgbClr val="1C282A"/>
    <a:srgbClr val="2C4C4E"/>
    <a:srgbClr val="142B32"/>
    <a:srgbClr val="046676"/>
    <a:srgbClr val="FF5D5D"/>
    <a:srgbClr val="FF9900"/>
    <a:srgbClr val="FFCC66"/>
    <a:srgbClr val="FF6161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46676"/>
            </a:gs>
            <a:gs pos="100000">
              <a:srgbClr val="142B3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95CD-7D79-4BD8-98C9-70048F2C99D2}" type="datetimeFigureOut">
              <a:rPr lang="ko-KR" altLang="en-US" smtClean="0"/>
              <a:pPr/>
              <a:t>2009-04-13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9585-BF97-42DB-A704-64FA679EDC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6000760" y="2103630"/>
            <a:ext cx="928694" cy="500066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사용자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리서치팀</a:t>
            </a:r>
            <a:endParaRPr lang="ko-KR" altLang="en-US" sz="1100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858016" y="2532258"/>
            <a:ext cx="928694" cy="349522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법무팀</a:t>
            </a:r>
            <a:endParaRPr lang="ko-KR" altLang="en-US" sz="1100" dirty="0" smtClean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929454" y="3532390"/>
            <a:ext cx="928694" cy="428628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회계팀</a:t>
            </a:r>
            <a:endParaRPr lang="ko-KR" altLang="en-US" sz="1100" dirty="0" smtClean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/>
          <p:cNvCxnSpPr>
            <a:stCxn id="45" idx="5"/>
            <a:endCxn id="19" idx="1"/>
          </p:cNvCxnSpPr>
          <p:nvPr/>
        </p:nvCxnSpPr>
        <p:spPr>
          <a:xfrm rot="16200000" flipH="1">
            <a:off x="4943160" y="4161250"/>
            <a:ext cx="243161" cy="300403"/>
          </a:xfrm>
          <a:prstGeom prst="straightConnector1">
            <a:avLst/>
          </a:prstGeom>
          <a:ln w="12700">
            <a:solidFill>
              <a:schemeClr val="tx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5" idx="4"/>
            <a:endCxn id="20" idx="0"/>
          </p:cNvCxnSpPr>
          <p:nvPr/>
        </p:nvCxnSpPr>
        <p:spPr>
          <a:xfrm rot="5400000">
            <a:off x="4220763" y="4569956"/>
            <a:ext cx="500066" cy="11906"/>
          </a:xfrm>
          <a:prstGeom prst="straightConnector1">
            <a:avLst/>
          </a:prstGeom>
          <a:ln w="12700">
            <a:solidFill>
              <a:schemeClr val="tx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5" idx="3"/>
            <a:endCxn id="21" idx="3"/>
          </p:cNvCxnSpPr>
          <p:nvPr/>
        </p:nvCxnSpPr>
        <p:spPr>
          <a:xfrm rot="5400000">
            <a:off x="3755271" y="4149345"/>
            <a:ext cx="243161" cy="324214"/>
          </a:xfrm>
          <a:prstGeom prst="straightConnector1">
            <a:avLst/>
          </a:prstGeom>
          <a:ln w="12700">
            <a:solidFill>
              <a:schemeClr val="tx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8" idx="3"/>
            <a:endCxn id="45" idx="1"/>
          </p:cNvCxnSpPr>
          <p:nvPr/>
        </p:nvCxnSpPr>
        <p:spPr>
          <a:xfrm>
            <a:off x="3714744" y="3361463"/>
            <a:ext cx="324214" cy="171723"/>
          </a:xfrm>
          <a:prstGeom prst="straightConnector1">
            <a:avLst/>
          </a:prstGeom>
          <a:ln w="12700">
            <a:solidFill>
              <a:schemeClr val="tx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6" idx="2"/>
            <a:endCxn id="45" idx="0"/>
          </p:cNvCxnSpPr>
          <p:nvPr/>
        </p:nvCxnSpPr>
        <p:spPr>
          <a:xfrm rot="16200000" flipH="1">
            <a:off x="4261925" y="3182358"/>
            <a:ext cx="428628" cy="1020"/>
          </a:xfrm>
          <a:prstGeom prst="straightConnector1">
            <a:avLst/>
          </a:prstGeom>
          <a:ln w="12700">
            <a:solidFill>
              <a:schemeClr val="tx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7" idx="1"/>
            <a:endCxn id="45" idx="7"/>
          </p:cNvCxnSpPr>
          <p:nvPr/>
        </p:nvCxnSpPr>
        <p:spPr>
          <a:xfrm rot="10800000" flipV="1">
            <a:off x="4914540" y="3290024"/>
            <a:ext cx="300403" cy="243161"/>
          </a:xfrm>
          <a:prstGeom prst="straightConnector1">
            <a:avLst/>
          </a:prstGeom>
          <a:ln w="12700">
            <a:solidFill>
              <a:schemeClr val="tx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7" idx="2"/>
            <a:endCxn id="19" idx="0"/>
          </p:cNvCxnSpPr>
          <p:nvPr/>
        </p:nvCxnSpPr>
        <p:spPr>
          <a:xfrm rot="5400000">
            <a:off x="5286380" y="3861529"/>
            <a:ext cx="642942" cy="1588"/>
          </a:xfrm>
          <a:prstGeom prst="straightConnector1">
            <a:avLst/>
          </a:prstGeom>
          <a:ln w="60325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9" idx="2"/>
            <a:endCxn id="20" idx="3"/>
          </p:cNvCxnSpPr>
          <p:nvPr/>
        </p:nvCxnSpPr>
        <p:spPr>
          <a:xfrm rot="5400000">
            <a:off x="5036348" y="4504471"/>
            <a:ext cx="392909" cy="750099"/>
          </a:xfrm>
          <a:prstGeom prst="straightConnector1">
            <a:avLst/>
          </a:prstGeom>
          <a:ln w="60325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20" idx="1"/>
            <a:endCxn id="21" idx="2"/>
          </p:cNvCxnSpPr>
          <p:nvPr/>
        </p:nvCxnSpPr>
        <p:spPr>
          <a:xfrm rot="10800000">
            <a:off x="3321836" y="4683067"/>
            <a:ext cx="750099" cy="392909"/>
          </a:xfrm>
          <a:prstGeom prst="straightConnector1">
            <a:avLst/>
          </a:prstGeom>
          <a:ln w="60325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21" idx="0"/>
            <a:endCxn id="18" idx="2"/>
          </p:cNvCxnSpPr>
          <p:nvPr/>
        </p:nvCxnSpPr>
        <p:spPr>
          <a:xfrm rot="5400000" flipH="1" flipV="1">
            <a:off x="3036083" y="3897248"/>
            <a:ext cx="571504" cy="1588"/>
          </a:xfrm>
          <a:prstGeom prst="straightConnector1">
            <a:avLst/>
          </a:prstGeom>
          <a:ln w="60325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8" idx="0"/>
            <a:endCxn id="16" idx="1"/>
          </p:cNvCxnSpPr>
          <p:nvPr/>
        </p:nvCxnSpPr>
        <p:spPr>
          <a:xfrm rot="5400000" flipH="1" flipV="1">
            <a:off x="3505873" y="2534484"/>
            <a:ext cx="392909" cy="760985"/>
          </a:xfrm>
          <a:prstGeom prst="straightConnector1">
            <a:avLst/>
          </a:prstGeom>
          <a:ln w="60325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39" idx="2"/>
            <a:endCxn id="17" idx="3"/>
          </p:cNvCxnSpPr>
          <p:nvPr/>
        </p:nvCxnSpPr>
        <p:spPr>
          <a:xfrm rot="5400000">
            <a:off x="5889770" y="2714687"/>
            <a:ext cx="686329" cy="464347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stCxn id="43" idx="1"/>
            <a:endCxn id="17" idx="3"/>
          </p:cNvCxnSpPr>
          <p:nvPr/>
        </p:nvCxnSpPr>
        <p:spPr>
          <a:xfrm rot="10800000" flipV="1">
            <a:off x="6000760" y="2707019"/>
            <a:ext cx="857256" cy="583006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44" idx="1"/>
            <a:endCxn id="17" idx="3"/>
          </p:cNvCxnSpPr>
          <p:nvPr/>
        </p:nvCxnSpPr>
        <p:spPr>
          <a:xfrm rot="10800000">
            <a:off x="6000760" y="3290026"/>
            <a:ext cx="928694" cy="456679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173"/>
          <p:cNvSpPr/>
          <p:nvPr/>
        </p:nvSpPr>
        <p:spPr>
          <a:xfrm>
            <a:off x="7072330" y="3032324"/>
            <a:ext cx="928694" cy="428628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기획팀</a:t>
            </a:r>
          </a:p>
        </p:txBody>
      </p:sp>
      <p:cxnSp>
        <p:nvCxnSpPr>
          <p:cNvPr id="175" name="직선 화살표 연결선 174"/>
          <p:cNvCxnSpPr>
            <a:stCxn id="174" idx="1"/>
            <a:endCxn id="17" idx="3"/>
          </p:cNvCxnSpPr>
          <p:nvPr/>
        </p:nvCxnSpPr>
        <p:spPr>
          <a:xfrm rot="10800000" flipV="1">
            <a:off x="6000760" y="3246637"/>
            <a:ext cx="1071570" cy="43387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모서리가 둥근 직사각형 177"/>
          <p:cNvSpPr/>
          <p:nvPr/>
        </p:nvSpPr>
        <p:spPr>
          <a:xfrm>
            <a:off x="7005656" y="4040124"/>
            <a:ext cx="928694" cy="500066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UI</a:t>
            </a:r>
            <a:br>
              <a:rPr lang="en-US" altLang="ko-KR" sz="1100" dirty="0" smtClean="0">
                <a:solidFill>
                  <a:schemeClr val="bg1"/>
                </a:solidFill>
              </a:rPr>
            </a:br>
            <a:r>
              <a:rPr lang="ko-KR" altLang="en-US" sz="1100" dirty="0" smtClean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6766164" y="4611628"/>
            <a:ext cx="928694" cy="420960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DB</a:t>
            </a:r>
            <a:br>
              <a:rPr lang="en-US" altLang="ko-KR" sz="1100" dirty="0" smtClean="0">
                <a:solidFill>
                  <a:schemeClr val="bg1"/>
                </a:solidFill>
              </a:rPr>
            </a:br>
            <a:r>
              <a:rPr lang="ko-KR" altLang="en-US" sz="1100" dirty="0" smtClean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6000760" y="5739300"/>
            <a:ext cx="1357322" cy="428628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테크니컬리더</a:t>
            </a:r>
            <a:endParaRPr lang="ko-KR" altLang="en-US" sz="1100" dirty="0" smtClean="0">
              <a:solidFill>
                <a:schemeClr val="bg1"/>
              </a:solidFill>
            </a:endParaRPr>
          </a:p>
        </p:txBody>
      </p:sp>
      <p:cxnSp>
        <p:nvCxnSpPr>
          <p:cNvPr id="181" name="직선 화살표 연결선 180"/>
          <p:cNvCxnSpPr>
            <a:stCxn id="178" idx="1"/>
            <a:endCxn id="19" idx="3"/>
          </p:cNvCxnSpPr>
          <p:nvPr/>
        </p:nvCxnSpPr>
        <p:spPr>
          <a:xfrm rot="10800000" flipV="1">
            <a:off x="6000760" y="4290157"/>
            <a:ext cx="1004896" cy="142876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179" idx="1"/>
            <a:endCxn id="19" idx="3"/>
          </p:cNvCxnSpPr>
          <p:nvPr/>
        </p:nvCxnSpPr>
        <p:spPr>
          <a:xfrm rot="10800000">
            <a:off x="6000760" y="4433034"/>
            <a:ext cx="765404" cy="389075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80" idx="0"/>
            <a:endCxn id="19" idx="3"/>
          </p:cNvCxnSpPr>
          <p:nvPr/>
        </p:nvCxnSpPr>
        <p:spPr>
          <a:xfrm rot="16200000" flipV="1">
            <a:off x="5686958" y="4746836"/>
            <a:ext cx="1306267" cy="678661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>
          <a:xfrm>
            <a:off x="6715140" y="5175464"/>
            <a:ext cx="1285884" cy="428628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S/W 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아키텍트</a:t>
            </a:r>
            <a:endParaRPr lang="ko-KR" altLang="en-US" sz="1100" dirty="0" smtClean="0">
              <a:solidFill>
                <a:schemeClr val="bg1"/>
              </a:solidFill>
            </a:endParaRPr>
          </a:p>
        </p:txBody>
      </p:sp>
      <p:cxnSp>
        <p:nvCxnSpPr>
          <p:cNvPr id="185" name="직선 화살표 연결선 184"/>
          <p:cNvCxnSpPr>
            <a:stCxn id="184" idx="1"/>
            <a:endCxn id="19" idx="3"/>
          </p:cNvCxnSpPr>
          <p:nvPr/>
        </p:nvCxnSpPr>
        <p:spPr>
          <a:xfrm rot="10800000">
            <a:off x="6000760" y="4433034"/>
            <a:ext cx="714380" cy="956745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그룹 250"/>
          <p:cNvGrpSpPr/>
          <p:nvPr/>
        </p:nvGrpSpPr>
        <p:grpSpPr>
          <a:xfrm>
            <a:off x="8215338" y="2103630"/>
            <a:ext cx="500066" cy="849588"/>
            <a:chOff x="1500166" y="5522933"/>
            <a:chExt cx="785818" cy="1335067"/>
          </a:xfrm>
        </p:grpSpPr>
        <p:sp>
          <p:nvSpPr>
            <p:cNvPr id="240" name="원형 239"/>
            <p:cNvSpPr/>
            <p:nvPr/>
          </p:nvSpPr>
          <p:spPr>
            <a:xfrm rot="10800000">
              <a:off x="1500166" y="6072182"/>
              <a:ext cx="785818" cy="785818"/>
            </a:xfrm>
            <a:prstGeom prst="pie">
              <a:avLst>
                <a:gd name="adj1" fmla="val 0"/>
                <a:gd name="adj2" fmla="val 10780871"/>
              </a:avLst>
            </a:prstGeom>
            <a:gradFill flip="none" rotWithShape="1">
              <a:gsLst>
                <a:gs pos="4600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162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41" name="정오각형 240"/>
            <p:cNvSpPr/>
            <p:nvPr/>
          </p:nvSpPr>
          <p:spPr>
            <a:xfrm>
              <a:off x="1846557" y="6186219"/>
              <a:ext cx="106466" cy="101396"/>
            </a:xfrm>
            <a:prstGeom prst="pentagon">
              <a:avLst/>
            </a:prstGeom>
            <a:gradFill>
              <a:gsLst>
                <a:gs pos="0">
                  <a:srgbClr val="FF0000"/>
                </a:gs>
                <a:gs pos="97000">
                  <a:srgbClr val="FF6161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42" name="타원 241"/>
            <p:cNvSpPr/>
            <p:nvPr/>
          </p:nvSpPr>
          <p:spPr>
            <a:xfrm>
              <a:off x="1593134" y="5603193"/>
              <a:ext cx="583026" cy="583026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61000">
                  <a:srgbClr val="FFCC66"/>
                </a:gs>
              </a:gsLst>
              <a:path path="circle">
                <a:fillToRect l="50000" t="50000" r="50000" b="5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grpSp>
          <p:nvGrpSpPr>
            <p:cNvPr id="243" name="그룹 13"/>
            <p:cNvGrpSpPr/>
            <p:nvPr/>
          </p:nvGrpSpPr>
          <p:grpSpPr>
            <a:xfrm>
              <a:off x="1512807" y="5522933"/>
              <a:ext cx="726759" cy="640999"/>
              <a:chOff x="5250567" y="2595494"/>
              <a:chExt cx="2048140" cy="1806449"/>
            </a:xfrm>
          </p:grpSpPr>
          <p:sp>
            <p:nvSpPr>
              <p:cNvPr id="247" name="타원 246"/>
              <p:cNvSpPr/>
              <p:nvPr/>
            </p:nvSpPr>
            <p:spPr>
              <a:xfrm>
                <a:off x="6870079" y="3464813"/>
                <a:ext cx="428628" cy="428628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61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타원 247"/>
              <p:cNvSpPr/>
              <p:nvPr/>
            </p:nvSpPr>
            <p:spPr>
              <a:xfrm>
                <a:off x="5250567" y="3464625"/>
                <a:ext cx="428628" cy="428628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61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249" name="타원 7"/>
              <p:cNvSpPr/>
              <p:nvPr/>
            </p:nvSpPr>
            <p:spPr>
              <a:xfrm>
                <a:off x="5549115" y="2837901"/>
                <a:ext cx="1564039" cy="1564042"/>
              </a:xfrm>
              <a:prstGeom prst="ellipse">
                <a:avLst/>
              </a:prstGeom>
              <a:gradFill>
                <a:gsLst>
                  <a:gs pos="8000">
                    <a:schemeClr val="tx1"/>
                  </a:gs>
                  <a:gs pos="100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250" name="원형 249"/>
              <p:cNvSpPr/>
              <p:nvPr/>
            </p:nvSpPr>
            <p:spPr>
              <a:xfrm rot="10800000">
                <a:off x="5429444" y="2595494"/>
                <a:ext cx="1738074" cy="1738074"/>
              </a:xfrm>
              <a:prstGeom prst="pie">
                <a:avLst>
                  <a:gd name="adj1" fmla="val 0"/>
                  <a:gd name="adj2" fmla="val 10780871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lumOff val="50000"/>
                    </a:schemeClr>
                  </a:gs>
                  <a:gs pos="97000">
                    <a:schemeClr val="bg1"/>
                  </a:gs>
                </a:gsLst>
                <a:lin ang="189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4" name="자유형 243"/>
            <p:cNvSpPr/>
            <p:nvPr/>
          </p:nvSpPr>
          <p:spPr>
            <a:xfrm>
              <a:off x="1845106" y="6283272"/>
              <a:ext cx="104099" cy="137740"/>
            </a:xfrm>
            <a:custGeom>
              <a:avLst/>
              <a:gdLst>
                <a:gd name="connsiteX0" fmla="*/ 83127 w 296883"/>
                <a:gd name="connsiteY0" fmla="*/ 11875 h 463137"/>
                <a:gd name="connsiteX1" fmla="*/ 0 w 296883"/>
                <a:gd name="connsiteY1" fmla="*/ 463137 h 463137"/>
                <a:gd name="connsiteX2" fmla="*/ 296883 w 296883"/>
                <a:gd name="connsiteY2" fmla="*/ 463137 h 463137"/>
                <a:gd name="connsiteX3" fmla="*/ 213756 w 296883"/>
                <a:gd name="connsiteY3" fmla="*/ 0 h 463137"/>
                <a:gd name="connsiteX4" fmla="*/ 83127 w 296883"/>
                <a:gd name="connsiteY4" fmla="*/ 11875 h 463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883" h="463137">
                  <a:moveTo>
                    <a:pt x="83127" y="11875"/>
                  </a:moveTo>
                  <a:lnTo>
                    <a:pt x="0" y="463137"/>
                  </a:lnTo>
                  <a:lnTo>
                    <a:pt x="296883" y="463137"/>
                  </a:lnTo>
                  <a:lnTo>
                    <a:pt x="213756" y="0"/>
                  </a:lnTo>
                  <a:lnTo>
                    <a:pt x="83127" y="11875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97000">
                  <a:srgbClr val="FF6161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45" name="자유형 244"/>
            <p:cNvSpPr/>
            <p:nvPr/>
          </p:nvSpPr>
          <p:spPr>
            <a:xfrm>
              <a:off x="1915749" y="6158091"/>
              <a:ext cx="113773" cy="117987"/>
            </a:xfrm>
            <a:custGeom>
              <a:avLst/>
              <a:gdLst>
                <a:gd name="connsiteX0" fmla="*/ 0 w 320633"/>
                <a:gd name="connsiteY0" fmla="*/ 106878 h 332510"/>
                <a:gd name="connsiteX1" fmla="*/ 106878 w 320633"/>
                <a:gd name="connsiteY1" fmla="*/ 332510 h 332510"/>
                <a:gd name="connsiteX2" fmla="*/ 320633 w 320633"/>
                <a:gd name="connsiteY2" fmla="*/ 0 h 332510"/>
                <a:gd name="connsiteX3" fmla="*/ 0 w 320633"/>
                <a:gd name="connsiteY3" fmla="*/ 106878 h 33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633" h="332510">
                  <a:moveTo>
                    <a:pt x="0" y="106878"/>
                  </a:moveTo>
                  <a:lnTo>
                    <a:pt x="106878" y="332510"/>
                  </a:lnTo>
                  <a:lnTo>
                    <a:pt x="320633" y="0"/>
                  </a:lnTo>
                  <a:lnTo>
                    <a:pt x="0" y="106878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46" name="자유형 245"/>
            <p:cNvSpPr/>
            <p:nvPr/>
          </p:nvSpPr>
          <p:spPr>
            <a:xfrm flipH="1">
              <a:off x="1761835" y="6168124"/>
              <a:ext cx="114104" cy="105280"/>
            </a:xfrm>
            <a:custGeom>
              <a:avLst/>
              <a:gdLst>
                <a:gd name="connsiteX0" fmla="*/ 0 w 320633"/>
                <a:gd name="connsiteY0" fmla="*/ 106878 h 332510"/>
                <a:gd name="connsiteX1" fmla="*/ 106878 w 320633"/>
                <a:gd name="connsiteY1" fmla="*/ 332510 h 332510"/>
                <a:gd name="connsiteX2" fmla="*/ 320633 w 320633"/>
                <a:gd name="connsiteY2" fmla="*/ 0 h 332510"/>
                <a:gd name="connsiteX3" fmla="*/ 0 w 320633"/>
                <a:gd name="connsiteY3" fmla="*/ 106878 h 33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633" h="332510">
                  <a:moveTo>
                    <a:pt x="0" y="106878"/>
                  </a:moveTo>
                  <a:lnTo>
                    <a:pt x="106878" y="332510"/>
                  </a:lnTo>
                  <a:lnTo>
                    <a:pt x="320633" y="0"/>
                  </a:lnTo>
                  <a:lnTo>
                    <a:pt x="0" y="106878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266" name="그룹 265"/>
          <p:cNvGrpSpPr/>
          <p:nvPr/>
        </p:nvGrpSpPr>
        <p:grpSpPr>
          <a:xfrm>
            <a:off x="6000760" y="1246376"/>
            <a:ext cx="500066" cy="849586"/>
            <a:chOff x="1928794" y="1579282"/>
            <a:chExt cx="500066" cy="849586"/>
          </a:xfrm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52" name="그룹 251"/>
            <p:cNvGrpSpPr/>
            <p:nvPr/>
          </p:nvGrpSpPr>
          <p:grpSpPr>
            <a:xfrm>
              <a:off x="1928794" y="1579282"/>
              <a:ext cx="500066" cy="849586"/>
              <a:chOff x="1500166" y="5522936"/>
              <a:chExt cx="785818" cy="1335064"/>
            </a:xfrm>
          </p:grpSpPr>
          <p:sp>
            <p:nvSpPr>
              <p:cNvPr id="253" name="원형 252"/>
              <p:cNvSpPr/>
              <p:nvPr/>
            </p:nvSpPr>
            <p:spPr>
              <a:xfrm rot="10800000">
                <a:off x="1500166" y="6072182"/>
                <a:ext cx="785818" cy="785818"/>
              </a:xfrm>
              <a:prstGeom prst="pie">
                <a:avLst>
                  <a:gd name="adj1" fmla="val 0"/>
                  <a:gd name="adj2" fmla="val 10780871"/>
                </a:avLst>
              </a:prstGeom>
              <a:gradFill flip="none" rotWithShape="1">
                <a:gsLst>
                  <a:gs pos="4600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162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타원 254"/>
              <p:cNvSpPr/>
              <p:nvPr/>
            </p:nvSpPr>
            <p:spPr>
              <a:xfrm>
                <a:off x="1593134" y="5603193"/>
                <a:ext cx="583026" cy="583026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61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56" name="그룹 13"/>
              <p:cNvGrpSpPr/>
              <p:nvPr/>
            </p:nvGrpSpPr>
            <p:grpSpPr>
              <a:xfrm>
                <a:off x="1512810" y="5522936"/>
                <a:ext cx="726760" cy="641000"/>
                <a:chOff x="5250567" y="2595494"/>
                <a:chExt cx="2048140" cy="1806449"/>
              </a:xfrm>
            </p:grpSpPr>
            <p:sp>
              <p:nvSpPr>
                <p:cNvPr id="260" name="타원 259"/>
                <p:cNvSpPr/>
                <p:nvPr/>
              </p:nvSpPr>
              <p:spPr>
                <a:xfrm>
                  <a:off x="6870079" y="3464813"/>
                  <a:ext cx="428628" cy="428628"/>
                </a:xfrm>
                <a:prstGeom prst="ellipse">
                  <a:avLst/>
                </a:prstGeom>
                <a:gradFill>
                  <a:gsLst>
                    <a:gs pos="0">
                      <a:schemeClr val="tx1"/>
                    </a:gs>
                    <a:gs pos="61000">
                      <a:srgbClr val="FFCC66"/>
                    </a:gs>
                  </a:gsLst>
                  <a:path path="circle">
                    <a:fillToRect l="50000" t="50000" r="50000" b="50000"/>
                  </a:path>
                </a:gra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1" name="타원 260"/>
                <p:cNvSpPr/>
                <p:nvPr/>
              </p:nvSpPr>
              <p:spPr>
                <a:xfrm>
                  <a:off x="5250567" y="3464625"/>
                  <a:ext cx="428628" cy="428628"/>
                </a:xfrm>
                <a:prstGeom prst="ellipse">
                  <a:avLst/>
                </a:prstGeom>
                <a:gradFill>
                  <a:gsLst>
                    <a:gs pos="0">
                      <a:schemeClr val="tx1"/>
                    </a:gs>
                    <a:gs pos="61000">
                      <a:srgbClr val="FFCC66"/>
                    </a:gs>
                  </a:gsLst>
                  <a:path path="circle">
                    <a:fillToRect l="50000" t="50000" r="50000" b="50000"/>
                  </a:path>
                </a:gra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2" name="타원 7"/>
                <p:cNvSpPr/>
                <p:nvPr/>
              </p:nvSpPr>
              <p:spPr>
                <a:xfrm>
                  <a:off x="5549115" y="2837901"/>
                  <a:ext cx="1564039" cy="1564042"/>
                </a:xfrm>
                <a:prstGeom prst="ellipse">
                  <a:avLst/>
                </a:prstGeom>
                <a:gradFill>
                  <a:gsLst>
                    <a:gs pos="8000">
                      <a:schemeClr val="tx1"/>
                    </a:gs>
                    <a:gs pos="100000">
                      <a:srgbClr val="FFCC66"/>
                    </a:gs>
                  </a:gsLst>
                  <a:path path="circle">
                    <a:fillToRect l="50000" t="50000" r="50000" b="50000"/>
                  </a:path>
                </a:gra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3" name="원형 262"/>
                <p:cNvSpPr/>
                <p:nvPr/>
              </p:nvSpPr>
              <p:spPr>
                <a:xfrm rot="10800000">
                  <a:off x="5429444" y="2595494"/>
                  <a:ext cx="1738074" cy="1738074"/>
                </a:xfrm>
                <a:prstGeom prst="pie">
                  <a:avLst>
                    <a:gd name="adj1" fmla="val 0"/>
                    <a:gd name="adj2" fmla="val 10780871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  <a:lumOff val="50000"/>
                      </a:schemeClr>
                    </a:gs>
                    <a:gs pos="97000">
                      <a:schemeClr val="bg1"/>
                    </a:gs>
                  </a:gsLst>
                  <a:lin ang="18900000" scaled="1"/>
                  <a:tileRect/>
                </a:gra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58" name="자유형 257"/>
              <p:cNvSpPr/>
              <p:nvPr/>
            </p:nvSpPr>
            <p:spPr>
              <a:xfrm>
                <a:off x="1915749" y="6158091"/>
                <a:ext cx="113773" cy="117987"/>
              </a:xfrm>
              <a:custGeom>
                <a:avLst/>
                <a:gdLst>
                  <a:gd name="connsiteX0" fmla="*/ 0 w 320633"/>
                  <a:gd name="connsiteY0" fmla="*/ 106878 h 332510"/>
                  <a:gd name="connsiteX1" fmla="*/ 106878 w 320633"/>
                  <a:gd name="connsiteY1" fmla="*/ 332510 h 332510"/>
                  <a:gd name="connsiteX2" fmla="*/ 320633 w 320633"/>
                  <a:gd name="connsiteY2" fmla="*/ 0 h 332510"/>
                  <a:gd name="connsiteX3" fmla="*/ 0 w 320633"/>
                  <a:gd name="connsiteY3" fmla="*/ 106878 h 33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633" h="332510">
                    <a:moveTo>
                      <a:pt x="0" y="106878"/>
                    </a:moveTo>
                    <a:lnTo>
                      <a:pt x="106878" y="332510"/>
                    </a:lnTo>
                    <a:lnTo>
                      <a:pt x="320633" y="0"/>
                    </a:lnTo>
                    <a:lnTo>
                      <a:pt x="0" y="106878"/>
                    </a:lnTo>
                    <a:close/>
                  </a:path>
                </a:pathLst>
              </a:custGeom>
              <a:gradFill flip="none" rotWithShape="1">
                <a:gsLst>
                  <a:gs pos="4600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259" name="자유형 258"/>
              <p:cNvSpPr/>
              <p:nvPr/>
            </p:nvSpPr>
            <p:spPr>
              <a:xfrm flipH="1">
                <a:off x="1761835" y="6168124"/>
                <a:ext cx="114104" cy="105280"/>
              </a:xfrm>
              <a:custGeom>
                <a:avLst/>
                <a:gdLst>
                  <a:gd name="connsiteX0" fmla="*/ 0 w 320633"/>
                  <a:gd name="connsiteY0" fmla="*/ 106878 h 332510"/>
                  <a:gd name="connsiteX1" fmla="*/ 106878 w 320633"/>
                  <a:gd name="connsiteY1" fmla="*/ 332510 h 332510"/>
                  <a:gd name="connsiteX2" fmla="*/ 320633 w 320633"/>
                  <a:gd name="connsiteY2" fmla="*/ 0 h 332510"/>
                  <a:gd name="connsiteX3" fmla="*/ 0 w 320633"/>
                  <a:gd name="connsiteY3" fmla="*/ 106878 h 33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0633" h="332510">
                    <a:moveTo>
                      <a:pt x="0" y="106878"/>
                    </a:moveTo>
                    <a:lnTo>
                      <a:pt x="106878" y="332510"/>
                    </a:lnTo>
                    <a:lnTo>
                      <a:pt x="320633" y="0"/>
                    </a:lnTo>
                    <a:lnTo>
                      <a:pt x="0" y="106878"/>
                    </a:lnTo>
                    <a:close/>
                  </a:path>
                </a:pathLst>
              </a:custGeom>
              <a:gradFill flip="none" rotWithShape="1">
                <a:gsLst>
                  <a:gs pos="4600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4" name="타원 263"/>
            <p:cNvSpPr/>
            <p:nvPr/>
          </p:nvSpPr>
          <p:spPr>
            <a:xfrm>
              <a:off x="2158695" y="2051414"/>
              <a:ext cx="45719" cy="45719"/>
            </a:xfrm>
            <a:prstGeom prst="ellipse">
              <a:avLst/>
            </a:prstGeom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265" name="타원 264"/>
            <p:cNvSpPr/>
            <p:nvPr/>
          </p:nvSpPr>
          <p:spPr>
            <a:xfrm>
              <a:off x="2158695" y="2109673"/>
              <a:ext cx="45719" cy="45719"/>
            </a:xfrm>
            <a:prstGeom prst="ellipse">
              <a:avLst/>
            </a:prstGeom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268" name="그룹 251"/>
          <p:cNvGrpSpPr/>
          <p:nvPr/>
        </p:nvGrpSpPr>
        <p:grpSpPr>
          <a:xfrm>
            <a:off x="2143108" y="1103501"/>
            <a:ext cx="500066" cy="849585"/>
            <a:chOff x="1500166" y="5522938"/>
            <a:chExt cx="785818" cy="1335062"/>
          </a:xfrm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71" name="원형 270"/>
            <p:cNvSpPr/>
            <p:nvPr/>
          </p:nvSpPr>
          <p:spPr>
            <a:xfrm rot="10800000">
              <a:off x="1500166" y="6072182"/>
              <a:ext cx="785818" cy="785818"/>
            </a:xfrm>
            <a:prstGeom prst="pie">
              <a:avLst>
                <a:gd name="adj1" fmla="val 0"/>
                <a:gd name="adj2" fmla="val 10780871"/>
              </a:avLst>
            </a:prstGeom>
            <a:gradFill flip="none" rotWithShape="1">
              <a:gsLst>
                <a:gs pos="4600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162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1593134" y="5603193"/>
              <a:ext cx="583026" cy="583026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61000">
                  <a:srgbClr val="FFCC66"/>
                </a:gs>
              </a:gsLst>
              <a:path path="circle">
                <a:fillToRect l="50000" t="50000" r="50000" b="5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3" name="그룹 13"/>
            <p:cNvGrpSpPr/>
            <p:nvPr/>
          </p:nvGrpSpPr>
          <p:grpSpPr>
            <a:xfrm>
              <a:off x="1512810" y="5522938"/>
              <a:ext cx="726760" cy="641000"/>
              <a:chOff x="5250567" y="2595494"/>
              <a:chExt cx="2048140" cy="1806449"/>
            </a:xfrm>
          </p:grpSpPr>
          <p:sp>
            <p:nvSpPr>
              <p:cNvPr id="276" name="타원 275"/>
              <p:cNvSpPr/>
              <p:nvPr/>
            </p:nvSpPr>
            <p:spPr>
              <a:xfrm>
                <a:off x="6870079" y="3464813"/>
                <a:ext cx="428628" cy="428628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61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/>
              <p:cNvSpPr/>
              <p:nvPr/>
            </p:nvSpPr>
            <p:spPr>
              <a:xfrm>
                <a:off x="5250567" y="3464625"/>
                <a:ext cx="428628" cy="428628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61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7"/>
              <p:cNvSpPr/>
              <p:nvPr/>
            </p:nvSpPr>
            <p:spPr>
              <a:xfrm>
                <a:off x="5549115" y="2837901"/>
                <a:ext cx="1564039" cy="1564042"/>
              </a:xfrm>
              <a:prstGeom prst="ellipse">
                <a:avLst/>
              </a:prstGeom>
              <a:gradFill>
                <a:gsLst>
                  <a:gs pos="8000">
                    <a:schemeClr val="tx1"/>
                  </a:gs>
                  <a:gs pos="100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원형 278"/>
              <p:cNvSpPr/>
              <p:nvPr/>
            </p:nvSpPr>
            <p:spPr>
              <a:xfrm rot="10800000">
                <a:off x="5429444" y="2595494"/>
                <a:ext cx="1738074" cy="1738074"/>
              </a:xfrm>
              <a:prstGeom prst="pie">
                <a:avLst>
                  <a:gd name="adj1" fmla="val 0"/>
                  <a:gd name="adj2" fmla="val 10780871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lumOff val="50000"/>
                    </a:schemeClr>
                  </a:gs>
                  <a:gs pos="97000">
                    <a:schemeClr val="bg1"/>
                  </a:gs>
                </a:gsLst>
                <a:lin ang="189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81" name="그룹 251"/>
          <p:cNvGrpSpPr/>
          <p:nvPr/>
        </p:nvGrpSpPr>
        <p:grpSpPr>
          <a:xfrm>
            <a:off x="571472" y="4796502"/>
            <a:ext cx="500066" cy="849585"/>
            <a:chOff x="1500166" y="5522938"/>
            <a:chExt cx="785818" cy="1335062"/>
          </a:xfrm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84" name="원형 283"/>
            <p:cNvSpPr/>
            <p:nvPr/>
          </p:nvSpPr>
          <p:spPr>
            <a:xfrm rot="10800000">
              <a:off x="1500166" y="6072182"/>
              <a:ext cx="785818" cy="785818"/>
            </a:xfrm>
            <a:prstGeom prst="pie">
              <a:avLst>
                <a:gd name="adj1" fmla="val 0"/>
                <a:gd name="adj2" fmla="val 10780871"/>
              </a:avLst>
            </a:prstGeom>
            <a:gradFill flip="none" rotWithShape="1">
              <a:gsLst>
                <a:gs pos="46000">
                  <a:srgbClr val="FF0000"/>
                </a:gs>
                <a:gs pos="100000">
                  <a:srgbClr val="FF5D5D"/>
                </a:gs>
              </a:gsLst>
              <a:lin ang="16200000" scaled="1"/>
              <a:tileRect/>
            </a:gradFill>
            <a:ln w="28575"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5" name="타원 284"/>
            <p:cNvSpPr/>
            <p:nvPr/>
          </p:nvSpPr>
          <p:spPr>
            <a:xfrm>
              <a:off x="1593134" y="5603193"/>
              <a:ext cx="583026" cy="583026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61000">
                  <a:srgbClr val="FFCC66"/>
                </a:gs>
              </a:gsLst>
              <a:path path="circle">
                <a:fillToRect l="50000" t="50000" r="50000" b="50000"/>
              </a:path>
            </a:gradFill>
            <a:ln w="25400"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6" name="그룹 13"/>
            <p:cNvGrpSpPr/>
            <p:nvPr/>
          </p:nvGrpSpPr>
          <p:grpSpPr>
            <a:xfrm>
              <a:off x="1512810" y="5522938"/>
              <a:ext cx="726760" cy="641000"/>
              <a:chOff x="5250567" y="2595494"/>
              <a:chExt cx="2048140" cy="1806449"/>
            </a:xfrm>
          </p:grpSpPr>
          <p:sp>
            <p:nvSpPr>
              <p:cNvPr id="289" name="타원 288"/>
              <p:cNvSpPr/>
              <p:nvPr/>
            </p:nvSpPr>
            <p:spPr>
              <a:xfrm>
                <a:off x="6870079" y="3464813"/>
                <a:ext cx="428628" cy="428628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61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/>
              <p:cNvSpPr/>
              <p:nvPr/>
            </p:nvSpPr>
            <p:spPr>
              <a:xfrm>
                <a:off x="5250567" y="3464625"/>
                <a:ext cx="428628" cy="428628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61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7"/>
              <p:cNvSpPr/>
              <p:nvPr/>
            </p:nvSpPr>
            <p:spPr>
              <a:xfrm>
                <a:off x="5549115" y="2837901"/>
                <a:ext cx="1564039" cy="1564042"/>
              </a:xfrm>
              <a:prstGeom prst="ellipse">
                <a:avLst/>
              </a:prstGeom>
              <a:gradFill>
                <a:gsLst>
                  <a:gs pos="8000">
                    <a:schemeClr val="tx1"/>
                  </a:gs>
                  <a:gs pos="100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원형 291"/>
              <p:cNvSpPr/>
              <p:nvPr/>
            </p:nvSpPr>
            <p:spPr>
              <a:xfrm rot="10800000">
                <a:off x="5429444" y="2595494"/>
                <a:ext cx="1738074" cy="1738074"/>
              </a:xfrm>
              <a:prstGeom prst="pie">
                <a:avLst>
                  <a:gd name="adj1" fmla="val 0"/>
                  <a:gd name="adj2" fmla="val 10780871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lumOff val="50000"/>
                    </a:schemeClr>
                  </a:gs>
                  <a:gs pos="97000">
                    <a:schemeClr val="bg1"/>
                  </a:gs>
                </a:gsLst>
                <a:lin ang="18900000" scaled="1"/>
                <a:tileRect/>
              </a:gradFill>
              <a:ln w="28575"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7" name="자유형 286"/>
            <p:cNvSpPr/>
            <p:nvPr/>
          </p:nvSpPr>
          <p:spPr>
            <a:xfrm>
              <a:off x="1915749" y="6158091"/>
              <a:ext cx="113773" cy="117987"/>
            </a:xfrm>
            <a:custGeom>
              <a:avLst/>
              <a:gdLst>
                <a:gd name="connsiteX0" fmla="*/ 0 w 320633"/>
                <a:gd name="connsiteY0" fmla="*/ 106878 h 332510"/>
                <a:gd name="connsiteX1" fmla="*/ 106878 w 320633"/>
                <a:gd name="connsiteY1" fmla="*/ 332510 h 332510"/>
                <a:gd name="connsiteX2" fmla="*/ 320633 w 320633"/>
                <a:gd name="connsiteY2" fmla="*/ 0 h 332510"/>
                <a:gd name="connsiteX3" fmla="*/ 0 w 320633"/>
                <a:gd name="connsiteY3" fmla="*/ 106878 h 33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633" h="332510">
                  <a:moveTo>
                    <a:pt x="0" y="106878"/>
                  </a:moveTo>
                  <a:lnTo>
                    <a:pt x="106878" y="332510"/>
                  </a:lnTo>
                  <a:lnTo>
                    <a:pt x="320633" y="0"/>
                  </a:lnTo>
                  <a:lnTo>
                    <a:pt x="0" y="106878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  <a:tileRect/>
            </a:gradFill>
            <a:ln w="9525"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자유형 287"/>
            <p:cNvSpPr/>
            <p:nvPr/>
          </p:nvSpPr>
          <p:spPr>
            <a:xfrm flipH="1">
              <a:off x="1761835" y="6168124"/>
              <a:ext cx="114104" cy="105280"/>
            </a:xfrm>
            <a:custGeom>
              <a:avLst/>
              <a:gdLst>
                <a:gd name="connsiteX0" fmla="*/ 0 w 320633"/>
                <a:gd name="connsiteY0" fmla="*/ 106878 h 332510"/>
                <a:gd name="connsiteX1" fmla="*/ 106878 w 320633"/>
                <a:gd name="connsiteY1" fmla="*/ 332510 h 332510"/>
                <a:gd name="connsiteX2" fmla="*/ 320633 w 320633"/>
                <a:gd name="connsiteY2" fmla="*/ 0 h 332510"/>
                <a:gd name="connsiteX3" fmla="*/ 0 w 320633"/>
                <a:gd name="connsiteY3" fmla="*/ 106878 h 33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633" h="332510">
                  <a:moveTo>
                    <a:pt x="0" y="106878"/>
                  </a:moveTo>
                  <a:lnTo>
                    <a:pt x="106878" y="332510"/>
                  </a:lnTo>
                  <a:lnTo>
                    <a:pt x="320633" y="0"/>
                  </a:lnTo>
                  <a:lnTo>
                    <a:pt x="0" y="106878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  <a:tileRect/>
            </a:gradFill>
            <a:ln w="9525"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모서리가 둥근 직사각형 172"/>
          <p:cNvSpPr/>
          <p:nvPr/>
        </p:nvSpPr>
        <p:spPr>
          <a:xfrm>
            <a:off x="4000496" y="5810738"/>
            <a:ext cx="928694" cy="500066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디자인팀</a:t>
            </a:r>
            <a:endParaRPr lang="ko-KR" altLang="en-US" sz="1100" dirty="0" smtClean="0">
              <a:solidFill>
                <a:schemeClr val="bg1"/>
              </a:solidFill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5000628" y="5715016"/>
            <a:ext cx="928694" cy="500066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개발팀</a:t>
            </a:r>
          </a:p>
        </p:txBody>
      </p:sp>
      <p:cxnSp>
        <p:nvCxnSpPr>
          <p:cNvPr id="177" name="직선 화살표 연결선 176"/>
          <p:cNvCxnSpPr>
            <a:stCxn id="173" idx="0"/>
            <a:endCxn id="20" idx="2"/>
          </p:cNvCxnSpPr>
          <p:nvPr/>
        </p:nvCxnSpPr>
        <p:spPr>
          <a:xfrm rot="5400000" flipH="1" flipV="1">
            <a:off x="4222478" y="5568373"/>
            <a:ext cx="484730" cy="1588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176" idx="0"/>
            <a:endCxn id="20" idx="2"/>
          </p:cNvCxnSpPr>
          <p:nvPr/>
        </p:nvCxnSpPr>
        <p:spPr>
          <a:xfrm rot="16200000" flipV="1">
            <a:off x="4770405" y="5020446"/>
            <a:ext cx="389008" cy="1000132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모서리가 둥근 직사각형 327"/>
          <p:cNvSpPr/>
          <p:nvPr/>
        </p:nvSpPr>
        <p:spPr>
          <a:xfrm>
            <a:off x="1231422" y="4703292"/>
            <a:ext cx="1071570" cy="428628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테스트팀</a:t>
            </a:r>
            <a:endParaRPr lang="ko-KR" altLang="en-US" sz="1100" dirty="0" smtClean="0">
              <a:solidFill>
                <a:schemeClr val="bg1"/>
              </a:solidFill>
            </a:endParaRPr>
          </a:p>
        </p:txBody>
      </p:sp>
      <p:sp>
        <p:nvSpPr>
          <p:cNvPr id="329" name="모서리가 둥근 직사각형 328"/>
          <p:cNvSpPr/>
          <p:nvPr/>
        </p:nvSpPr>
        <p:spPr>
          <a:xfrm>
            <a:off x="1928794" y="5318340"/>
            <a:ext cx="928694" cy="500066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보안</a:t>
            </a:r>
            <a:r>
              <a:rPr lang="en-US" altLang="ko-KR" sz="1100" dirty="0" smtClean="0">
                <a:solidFill>
                  <a:schemeClr val="bg1"/>
                </a:solidFill>
              </a:rPr>
              <a:t/>
            </a:r>
            <a:br>
              <a:rPr lang="en-US" altLang="ko-KR" sz="1100" dirty="0" smtClean="0">
                <a:solidFill>
                  <a:schemeClr val="bg1"/>
                </a:solidFill>
              </a:rPr>
            </a:br>
            <a:r>
              <a:rPr lang="ko-KR" altLang="en-US" sz="1100" dirty="0" smtClean="0">
                <a:solidFill>
                  <a:schemeClr val="bg1"/>
                </a:solidFill>
              </a:rPr>
              <a:t>담당자</a:t>
            </a:r>
          </a:p>
        </p:txBody>
      </p:sp>
      <p:cxnSp>
        <p:nvCxnSpPr>
          <p:cNvPr id="330" name="직선 화살표 연결선 329"/>
          <p:cNvCxnSpPr>
            <a:stCxn id="328" idx="3"/>
            <a:endCxn id="21" idx="1"/>
          </p:cNvCxnSpPr>
          <p:nvPr/>
        </p:nvCxnSpPr>
        <p:spPr>
          <a:xfrm flipV="1">
            <a:off x="2302992" y="4433033"/>
            <a:ext cx="625934" cy="484573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/>
          <p:cNvCxnSpPr>
            <a:stCxn id="329" idx="0"/>
            <a:endCxn id="21" idx="1"/>
          </p:cNvCxnSpPr>
          <p:nvPr/>
        </p:nvCxnSpPr>
        <p:spPr>
          <a:xfrm rot="5400000" flipH="1" flipV="1">
            <a:off x="2218380" y="4607795"/>
            <a:ext cx="885307" cy="535785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모서리가 둥근 직사각형 331"/>
          <p:cNvSpPr/>
          <p:nvPr/>
        </p:nvSpPr>
        <p:spPr>
          <a:xfrm>
            <a:off x="1000100" y="4103894"/>
            <a:ext cx="1071570" cy="500066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고객지원팀</a:t>
            </a:r>
            <a:endParaRPr lang="ko-KR" altLang="en-US" sz="1100" dirty="0" smtClean="0">
              <a:solidFill>
                <a:schemeClr val="bg1"/>
              </a:solidFill>
            </a:endParaRPr>
          </a:p>
        </p:txBody>
      </p:sp>
      <p:cxnSp>
        <p:nvCxnSpPr>
          <p:cNvPr id="333" name="직선 화살표 연결선 332"/>
          <p:cNvCxnSpPr>
            <a:stCxn id="332" idx="3"/>
            <a:endCxn id="21" idx="1"/>
          </p:cNvCxnSpPr>
          <p:nvPr/>
        </p:nvCxnSpPr>
        <p:spPr>
          <a:xfrm>
            <a:off x="2071670" y="4353927"/>
            <a:ext cx="857256" cy="79106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모서리가 둥근 직사각형 346"/>
          <p:cNvSpPr/>
          <p:nvPr/>
        </p:nvSpPr>
        <p:spPr>
          <a:xfrm>
            <a:off x="1214414" y="2682802"/>
            <a:ext cx="928694" cy="500066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개발팀장</a:t>
            </a:r>
          </a:p>
        </p:txBody>
      </p:sp>
      <p:sp>
        <p:nvSpPr>
          <p:cNvPr id="348" name="모서리가 둥근 직사각형 347"/>
          <p:cNvSpPr/>
          <p:nvPr/>
        </p:nvSpPr>
        <p:spPr>
          <a:xfrm>
            <a:off x="1142976" y="3397182"/>
            <a:ext cx="928694" cy="500066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서비스</a:t>
            </a:r>
            <a:r>
              <a:rPr lang="en-US" altLang="ko-KR" sz="1100" dirty="0" smtClean="0">
                <a:solidFill>
                  <a:schemeClr val="bg1"/>
                </a:solidFill>
              </a:rPr>
              <a:t/>
            </a:r>
            <a:br>
              <a:rPr lang="en-US" altLang="ko-KR" sz="1100" dirty="0" smtClean="0">
                <a:solidFill>
                  <a:schemeClr val="bg1"/>
                </a:solidFill>
              </a:rPr>
            </a:br>
            <a:r>
              <a:rPr lang="ko-KR" altLang="en-US" sz="1100" dirty="0" smtClean="0">
                <a:solidFill>
                  <a:schemeClr val="bg1"/>
                </a:solidFill>
              </a:rPr>
              <a:t>엔지니어</a:t>
            </a:r>
          </a:p>
        </p:txBody>
      </p:sp>
      <p:cxnSp>
        <p:nvCxnSpPr>
          <p:cNvPr id="349" name="직선 화살표 연결선 348"/>
          <p:cNvCxnSpPr>
            <a:stCxn id="347" idx="3"/>
            <a:endCxn id="18" idx="1"/>
          </p:cNvCxnSpPr>
          <p:nvPr/>
        </p:nvCxnSpPr>
        <p:spPr>
          <a:xfrm>
            <a:off x="2143108" y="2932835"/>
            <a:ext cx="785818" cy="428628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화살표 연결선 349"/>
          <p:cNvCxnSpPr>
            <a:stCxn id="348" idx="3"/>
            <a:endCxn id="18" idx="1"/>
          </p:cNvCxnSpPr>
          <p:nvPr/>
        </p:nvCxnSpPr>
        <p:spPr>
          <a:xfrm flipV="1">
            <a:off x="2071670" y="3361463"/>
            <a:ext cx="857256" cy="285752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모서리가 둥근 직사각형 350"/>
          <p:cNvSpPr/>
          <p:nvPr/>
        </p:nvSpPr>
        <p:spPr>
          <a:xfrm>
            <a:off x="1857356" y="2039860"/>
            <a:ext cx="928694" cy="500066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기획자</a:t>
            </a:r>
          </a:p>
        </p:txBody>
      </p:sp>
      <p:cxnSp>
        <p:nvCxnSpPr>
          <p:cNvPr id="352" name="직선 화살표 연결선 351"/>
          <p:cNvCxnSpPr>
            <a:stCxn id="351" idx="2"/>
            <a:endCxn id="18" idx="1"/>
          </p:cNvCxnSpPr>
          <p:nvPr/>
        </p:nvCxnSpPr>
        <p:spPr>
          <a:xfrm rot="16200000" flipH="1">
            <a:off x="2214546" y="2647082"/>
            <a:ext cx="821537" cy="607223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모서리가 둥근 직사각형 360"/>
          <p:cNvSpPr/>
          <p:nvPr/>
        </p:nvSpPr>
        <p:spPr>
          <a:xfrm>
            <a:off x="2928926" y="1746440"/>
            <a:ext cx="928694" cy="500066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고객</a:t>
            </a:r>
            <a:r>
              <a:rPr lang="en-US" altLang="ko-KR" sz="1100" dirty="0" smtClean="0">
                <a:solidFill>
                  <a:schemeClr val="bg1"/>
                </a:solidFill>
              </a:rPr>
              <a:t/>
            </a:r>
            <a:br>
              <a:rPr lang="en-US" altLang="ko-KR" sz="1100" dirty="0" smtClean="0">
                <a:solidFill>
                  <a:schemeClr val="bg1"/>
                </a:solidFill>
              </a:rPr>
            </a:br>
            <a:r>
              <a:rPr lang="ko-KR" altLang="en-US" sz="1100" dirty="0" err="1" smtClean="0">
                <a:solidFill>
                  <a:schemeClr val="bg1"/>
                </a:solidFill>
              </a:rPr>
              <a:t>지원팀</a:t>
            </a:r>
            <a:endParaRPr lang="ko-KR" altLang="en-US" sz="1100" dirty="0" smtClean="0">
              <a:solidFill>
                <a:schemeClr val="bg1"/>
              </a:solidFill>
            </a:endParaRPr>
          </a:p>
        </p:txBody>
      </p:sp>
      <p:sp>
        <p:nvSpPr>
          <p:cNvPr id="362" name="모서리가 둥근 직사각형 361"/>
          <p:cNvSpPr/>
          <p:nvPr/>
        </p:nvSpPr>
        <p:spPr>
          <a:xfrm>
            <a:off x="5000628" y="1873980"/>
            <a:ext cx="928694" cy="436296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PR</a:t>
            </a:r>
            <a:r>
              <a:rPr lang="ko-KR" altLang="en-US" sz="1100" dirty="0" smtClean="0">
                <a:solidFill>
                  <a:schemeClr val="bg1"/>
                </a:solidFill>
              </a:rPr>
              <a:t>팀</a:t>
            </a:r>
          </a:p>
        </p:txBody>
      </p:sp>
      <p:cxnSp>
        <p:nvCxnSpPr>
          <p:cNvPr id="363" name="직선 화살표 연결선 362"/>
          <p:cNvCxnSpPr>
            <a:stCxn id="361" idx="3"/>
            <a:endCxn id="16" idx="0"/>
          </p:cNvCxnSpPr>
          <p:nvPr/>
        </p:nvCxnSpPr>
        <p:spPr>
          <a:xfrm>
            <a:off x="3857620" y="1996473"/>
            <a:ext cx="618109" cy="472015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화살표 연결선 363"/>
          <p:cNvCxnSpPr>
            <a:stCxn id="362" idx="1"/>
            <a:endCxn id="16" idx="0"/>
          </p:cNvCxnSpPr>
          <p:nvPr/>
        </p:nvCxnSpPr>
        <p:spPr>
          <a:xfrm rot="10800000" flipV="1">
            <a:off x="4475730" y="2092128"/>
            <a:ext cx="524899" cy="376360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모서리가 둥근 직사각형 364"/>
          <p:cNvSpPr/>
          <p:nvPr/>
        </p:nvSpPr>
        <p:spPr>
          <a:xfrm>
            <a:off x="4000496" y="1524458"/>
            <a:ext cx="928694" cy="500066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시스템</a:t>
            </a:r>
            <a:r>
              <a:rPr lang="en-US" altLang="ko-KR" sz="1100" dirty="0" smtClean="0">
                <a:solidFill>
                  <a:schemeClr val="bg1"/>
                </a:solidFill>
              </a:rPr>
              <a:t/>
            </a:r>
            <a:br>
              <a:rPr lang="en-US" altLang="ko-KR" sz="1100" dirty="0" smtClean="0">
                <a:solidFill>
                  <a:schemeClr val="bg1"/>
                </a:solidFill>
              </a:rPr>
            </a:br>
            <a:r>
              <a:rPr lang="ko-KR" altLang="en-US" sz="1100" dirty="0" smtClean="0">
                <a:solidFill>
                  <a:schemeClr val="bg1"/>
                </a:solidFill>
              </a:rPr>
              <a:t>엔지니어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366" name="직선 화살표 연결선 365"/>
          <p:cNvCxnSpPr>
            <a:stCxn id="365" idx="2"/>
            <a:endCxn id="16" idx="0"/>
          </p:cNvCxnSpPr>
          <p:nvPr/>
        </p:nvCxnSpPr>
        <p:spPr>
          <a:xfrm rot="16200000" flipH="1">
            <a:off x="4248304" y="2241063"/>
            <a:ext cx="443964" cy="10886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082820" y="2468488"/>
            <a:ext cx="785818" cy="500066"/>
          </a:xfrm>
          <a:prstGeom prst="roundRect">
            <a:avLst>
              <a:gd name="adj" fmla="val 9729"/>
            </a:avLst>
          </a:prstGeom>
          <a:solidFill>
            <a:schemeClr val="accent5"/>
          </a:solidFill>
          <a:ln w="22225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운영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14942" y="3039992"/>
            <a:ext cx="785818" cy="500066"/>
          </a:xfrm>
          <a:prstGeom prst="roundRect">
            <a:avLst>
              <a:gd name="adj" fmla="val 9729"/>
            </a:avLst>
          </a:prstGeom>
          <a:solidFill>
            <a:schemeClr val="accent5"/>
          </a:solidFill>
          <a:ln w="22225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준비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928926" y="3111430"/>
            <a:ext cx="785818" cy="500066"/>
          </a:xfrm>
          <a:prstGeom prst="roundRect">
            <a:avLst>
              <a:gd name="adj" fmla="val 9729"/>
            </a:avLst>
          </a:prstGeom>
          <a:solidFill>
            <a:schemeClr val="accent5"/>
          </a:solidFill>
          <a:ln w="22225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공개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14942" y="4183000"/>
            <a:ext cx="785818" cy="500066"/>
          </a:xfrm>
          <a:prstGeom prst="roundRect">
            <a:avLst>
              <a:gd name="adj" fmla="val 14651"/>
            </a:avLst>
          </a:prstGeom>
          <a:solidFill>
            <a:schemeClr val="accent5"/>
          </a:solidFill>
          <a:ln w="22225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71934" y="4825942"/>
            <a:ext cx="785818" cy="500066"/>
          </a:xfrm>
          <a:prstGeom prst="roundRect">
            <a:avLst>
              <a:gd name="adj" fmla="val 9729"/>
            </a:avLst>
          </a:prstGeom>
          <a:solidFill>
            <a:schemeClr val="accent5"/>
          </a:solidFill>
          <a:ln w="22225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928926" y="4183000"/>
            <a:ext cx="785818" cy="500066"/>
          </a:xfrm>
          <a:prstGeom prst="roundRect">
            <a:avLst>
              <a:gd name="adj" fmla="val 9729"/>
            </a:avLst>
          </a:prstGeom>
          <a:solidFill>
            <a:schemeClr val="accent5"/>
          </a:solidFill>
          <a:ln w="22225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Q/A</a:t>
            </a:r>
            <a:endParaRPr lang="ko-KR" alt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857619" y="3397182"/>
            <a:ext cx="1238259" cy="928694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홈페이지</a:t>
            </a:r>
            <a:endPara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개편</a:t>
            </a:r>
            <a:endPara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55" name="그룹 454"/>
          <p:cNvGrpSpPr/>
          <p:nvPr/>
        </p:nvGrpSpPr>
        <p:grpSpPr>
          <a:xfrm>
            <a:off x="2285984" y="5961282"/>
            <a:ext cx="500066" cy="849588"/>
            <a:chOff x="1500166" y="5522933"/>
            <a:chExt cx="785818" cy="1335067"/>
          </a:xfrm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56" name="원형 455"/>
            <p:cNvSpPr/>
            <p:nvPr/>
          </p:nvSpPr>
          <p:spPr>
            <a:xfrm rot="10800000">
              <a:off x="1500166" y="6072182"/>
              <a:ext cx="785818" cy="785818"/>
            </a:xfrm>
            <a:prstGeom prst="pie">
              <a:avLst>
                <a:gd name="adj1" fmla="val 0"/>
                <a:gd name="adj2" fmla="val 10780871"/>
              </a:avLst>
            </a:prstGeom>
            <a:gradFill flip="none" rotWithShape="1">
              <a:gsLst>
                <a:gs pos="4600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162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457" name="정오각형 456"/>
            <p:cNvSpPr/>
            <p:nvPr/>
          </p:nvSpPr>
          <p:spPr>
            <a:xfrm>
              <a:off x="1846557" y="6186219"/>
              <a:ext cx="106466" cy="101396"/>
            </a:xfrm>
            <a:prstGeom prst="pentagon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458" name="타원 457"/>
            <p:cNvSpPr/>
            <p:nvPr/>
          </p:nvSpPr>
          <p:spPr>
            <a:xfrm>
              <a:off x="1593134" y="5603193"/>
              <a:ext cx="583026" cy="583026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61000">
                  <a:srgbClr val="FFCC66"/>
                </a:gs>
              </a:gsLst>
              <a:path path="circle">
                <a:fillToRect l="50000" t="50000" r="50000" b="5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grpSp>
          <p:nvGrpSpPr>
            <p:cNvPr id="459" name="그룹 13"/>
            <p:cNvGrpSpPr/>
            <p:nvPr/>
          </p:nvGrpSpPr>
          <p:grpSpPr>
            <a:xfrm>
              <a:off x="1512810" y="5522938"/>
              <a:ext cx="726760" cy="641000"/>
              <a:chOff x="5250567" y="2595494"/>
              <a:chExt cx="2048140" cy="1806449"/>
            </a:xfrm>
          </p:grpSpPr>
          <p:sp>
            <p:nvSpPr>
              <p:cNvPr id="463" name="타원 462"/>
              <p:cNvSpPr/>
              <p:nvPr/>
            </p:nvSpPr>
            <p:spPr>
              <a:xfrm>
                <a:off x="6870079" y="3464813"/>
                <a:ext cx="428628" cy="428628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61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464" name="타원 463"/>
              <p:cNvSpPr/>
              <p:nvPr/>
            </p:nvSpPr>
            <p:spPr>
              <a:xfrm>
                <a:off x="5250567" y="3464625"/>
                <a:ext cx="428628" cy="428628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61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465" name="타원 7"/>
              <p:cNvSpPr/>
              <p:nvPr/>
            </p:nvSpPr>
            <p:spPr>
              <a:xfrm>
                <a:off x="5549115" y="2837901"/>
                <a:ext cx="1564039" cy="1564042"/>
              </a:xfrm>
              <a:prstGeom prst="ellipse">
                <a:avLst/>
              </a:prstGeom>
              <a:gradFill>
                <a:gsLst>
                  <a:gs pos="8000">
                    <a:schemeClr val="tx1"/>
                  </a:gs>
                  <a:gs pos="100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466" name="원형 465"/>
              <p:cNvSpPr/>
              <p:nvPr/>
            </p:nvSpPr>
            <p:spPr>
              <a:xfrm rot="10800000">
                <a:off x="5429444" y="2595494"/>
                <a:ext cx="1738074" cy="1738074"/>
              </a:xfrm>
              <a:prstGeom prst="pie">
                <a:avLst>
                  <a:gd name="adj1" fmla="val 0"/>
                  <a:gd name="adj2" fmla="val 10780871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lumOff val="50000"/>
                    </a:schemeClr>
                  </a:gs>
                  <a:gs pos="97000">
                    <a:schemeClr val="bg1"/>
                  </a:gs>
                </a:gsLst>
                <a:lin ang="189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0" name="자유형 459"/>
            <p:cNvSpPr/>
            <p:nvPr/>
          </p:nvSpPr>
          <p:spPr>
            <a:xfrm>
              <a:off x="1845106" y="6283272"/>
              <a:ext cx="104099" cy="137740"/>
            </a:xfrm>
            <a:custGeom>
              <a:avLst/>
              <a:gdLst>
                <a:gd name="connsiteX0" fmla="*/ 83127 w 296883"/>
                <a:gd name="connsiteY0" fmla="*/ 11875 h 463137"/>
                <a:gd name="connsiteX1" fmla="*/ 0 w 296883"/>
                <a:gd name="connsiteY1" fmla="*/ 463137 h 463137"/>
                <a:gd name="connsiteX2" fmla="*/ 296883 w 296883"/>
                <a:gd name="connsiteY2" fmla="*/ 463137 h 463137"/>
                <a:gd name="connsiteX3" fmla="*/ 213756 w 296883"/>
                <a:gd name="connsiteY3" fmla="*/ 0 h 463137"/>
                <a:gd name="connsiteX4" fmla="*/ 83127 w 296883"/>
                <a:gd name="connsiteY4" fmla="*/ 11875 h 463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883" h="463137">
                  <a:moveTo>
                    <a:pt x="83127" y="11875"/>
                  </a:moveTo>
                  <a:lnTo>
                    <a:pt x="0" y="463137"/>
                  </a:lnTo>
                  <a:lnTo>
                    <a:pt x="296883" y="463137"/>
                  </a:lnTo>
                  <a:lnTo>
                    <a:pt x="213756" y="0"/>
                  </a:lnTo>
                  <a:lnTo>
                    <a:pt x="83127" y="1187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461" name="자유형 460"/>
            <p:cNvSpPr/>
            <p:nvPr/>
          </p:nvSpPr>
          <p:spPr>
            <a:xfrm>
              <a:off x="1915749" y="6158091"/>
              <a:ext cx="113773" cy="117987"/>
            </a:xfrm>
            <a:custGeom>
              <a:avLst/>
              <a:gdLst>
                <a:gd name="connsiteX0" fmla="*/ 0 w 320633"/>
                <a:gd name="connsiteY0" fmla="*/ 106878 h 332510"/>
                <a:gd name="connsiteX1" fmla="*/ 106878 w 320633"/>
                <a:gd name="connsiteY1" fmla="*/ 332510 h 332510"/>
                <a:gd name="connsiteX2" fmla="*/ 320633 w 320633"/>
                <a:gd name="connsiteY2" fmla="*/ 0 h 332510"/>
                <a:gd name="connsiteX3" fmla="*/ 0 w 320633"/>
                <a:gd name="connsiteY3" fmla="*/ 106878 h 33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633" h="332510">
                  <a:moveTo>
                    <a:pt x="0" y="106878"/>
                  </a:moveTo>
                  <a:lnTo>
                    <a:pt x="106878" y="332510"/>
                  </a:lnTo>
                  <a:lnTo>
                    <a:pt x="320633" y="0"/>
                  </a:lnTo>
                  <a:lnTo>
                    <a:pt x="0" y="106878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462" name="자유형 461"/>
            <p:cNvSpPr/>
            <p:nvPr/>
          </p:nvSpPr>
          <p:spPr>
            <a:xfrm flipH="1">
              <a:off x="1761835" y="6168124"/>
              <a:ext cx="114104" cy="105280"/>
            </a:xfrm>
            <a:custGeom>
              <a:avLst/>
              <a:gdLst>
                <a:gd name="connsiteX0" fmla="*/ 0 w 320633"/>
                <a:gd name="connsiteY0" fmla="*/ 106878 h 332510"/>
                <a:gd name="connsiteX1" fmla="*/ 106878 w 320633"/>
                <a:gd name="connsiteY1" fmla="*/ 332510 h 332510"/>
                <a:gd name="connsiteX2" fmla="*/ 320633 w 320633"/>
                <a:gd name="connsiteY2" fmla="*/ 0 h 332510"/>
                <a:gd name="connsiteX3" fmla="*/ 0 w 320633"/>
                <a:gd name="connsiteY3" fmla="*/ 106878 h 33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633" h="332510">
                  <a:moveTo>
                    <a:pt x="0" y="106878"/>
                  </a:moveTo>
                  <a:lnTo>
                    <a:pt x="106878" y="332510"/>
                  </a:lnTo>
                  <a:lnTo>
                    <a:pt x="320633" y="0"/>
                  </a:lnTo>
                  <a:lnTo>
                    <a:pt x="0" y="106878"/>
                  </a:lnTo>
                  <a:close/>
                </a:path>
              </a:pathLst>
            </a:custGeom>
            <a:gradFill flip="none" rotWithShape="1">
              <a:gsLst>
                <a:gs pos="4600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469" name="모서리가 둥근 직사각형 468"/>
          <p:cNvSpPr/>
          <p:nvPr/>
        </p:nvSpPr>
        <p:spPr>
          <a:xfrm>
            <a:off x="2928926" y="5643578"/>
            <a:ext cx="928694" cy="500066"/>
          </a:xfrm>
          <a:prstGeom prst="roundRect">
            <a:avLst>
              <a:gd name="adj" fmla="val 50000"/>
            </a:avLst>
          </a:prstGeom>
          <a:solidFill>
            <a:schemeClr val="tx2">
              <a:lumMod val="90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장비</a:t>
            </a:r>
            <a:r>
              <a:rPr lang="en-US" altLang="ko-KR" sz="1100" dirty="0" smtClean="0">
                <a:solidFill>
                  <a:schemeClr val="bg1"/>
                </a:solidFill>
              </a:rPr>
              <a:t/>
            </a:r>
            <a:br>
              <a:rPr lang="en-US" altLang="ko-KR" sz="1100" dirty="0" smtClean="0">
                <a:solidFill>
                  <a:schemeClr val="bg1"/>
                </a:solidFill>
              </a:rPr>
            </a:br>
            <a:r>
              <a:rPr lang="ko-KR" altLang="en-US" sz="1100" dirty="0" err="1" smtClean="0">
                <a:solidFill>
                  <a:schemeClr val="bg1"/>
                </a:solidFill>
              </a:rPr>
              <a:t>구매팀</a:t>
            </a:r>
            <a:endParaRPr lang="ko-KR" altLang="en-US" sz="1100" dirty="0" smtClean="0">
              <a:solidFill>
                <a:schemeClr val="bg1"/>
              </a:solidFill>
            </a:endParaRPr>
          </a:p>
        </p:txBody>
      </p:sp>
      <p:cxnSp>
        <p:nvCxnSpPr>
          <p:cNvPr id="470" name="직선 화살표 연결선 469"/>
          <p:cNvCxnSpPr>
            <a:stCxn id="469" idx="0"/>
            <a:endCxn id="20" idx="2"/>
          </p:cNvCxnSpPr>
          <p:nvPr/>
        </p:nvCxnSpPr>
        <p:spPr>
          <a:xfrm rot="5400000" flipH="1" flipV="1">
            <a:off x="3770273" y="4949008"/>
            <a:ext cx="317570" cy="1071570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8" name="그룹 251"/>
          <p:cNvGrpSpPr/>
          <p:nvPr/>
        </p:nvGrpSpPr>
        <p:grpSpPr>
          <a:xfrm>
            <a:off x="7143768" y="1532129"/>
            <a:ext cx="500066" cy="849585"/>
            <a:chOff x="1500166" y="5522938"/>
            <a:chExt cx="785818" cy="1335062"/>
          </a:xfrm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79" name="원형 478"/>
            <p:cNvSpPr/>
            <p:nvPr/>
          </p:nvSpPr>
          <p:spPr>
            <a:xfrm rot="10800000">
              <a:off x="1500166" y="6072182"/>
              <a:ext cx="785818" cy="785818"/>
            </a:xfrm>
            <a:prstGeom prst="pie">
              <a:avLst>
                <a:gd name="adj1" fmla="val 0"/>
                <a:gd name="adj2" fmla="val 10780871"/>
              </a:avLst>
            </a:prstGeom>
            <a:gradFill flip="none" rotWithShape="1">
              <a:gsLst>
                <a:gs pos="4600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0" name="타원 479"/>
            <p:cNvSpPr/>
            <p:nvPr/>
          </p:nvSpPr>
          <p:spPr>
            <a:xfrm>
              <a:off x="1593134" y="5603193"/>
              <a:ext cx="583026" cy="583026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61000">
                  <a:srgbClr val="FFCC66"/>
                </a:gs>
              </a:gsLst>
              <a:path path="circle">
                <a:fillToRect l="50000" t="50000" r="50000" b="5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1" name="그룹 13"/>
            <p:cNvGrpSpPr/>
            <p:nvPr/>
          </p:nvGrpSpPr>
          <p:grpSpPr>
            <a:xfrm>
              <a:off x="1512810" y="5522940"/>
              <a:ext cx="726760" cy="641000"/>
              <a:chOff x="5250567" y="2595494"/>
              <a:chExt cx="2048140" cy="1806449"/>
            </a:xfrm>
          </p:grpSpPr>
          <p:sp>
            <p:nvSpPr>
              <p:cNvPr id="482" name="타원 481"/>
              <p:cNvSpPr/>
              <p:nvPr/>
            </p:nvSpPr>
            <p:spPr>
              <a:xfrm>
                <a:off x="6870079" y="3464813"/>
                <a:ext cx="428628" cy="428628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61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타원 482"/>
              <p:cNvSpPr/>
              <p:nvPr/>
            </p:nvSpPr>
            <p:spPr>
              <a:xfrm>
                <a:off x="5250567" y="3464625"/>
                <a:ext cx="428628" cy="428628"/>
              </a:xfrm>
              <a:prstGeom prst="ellipse">
                <a:avLst/>
              </a:prstGeom>
              <a:gradFill>
                <a:gsLst>
                  <a:gs pos="0">
                    <a:schemeClr val="tx1"/>
                  </a:gs>
                  <a:gs pos="61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4" name="타원 7"/>
              <p:cNvSpPr/>
              <p:nvPr/>
            </p:nvSpPr>
            <p:spPr>
              <a:xfrm>
                <a:off x="5549115" y="2837901"/>
                <a:ext cx="1564039" cy="1564042"/>
              </a:xfrm>
              <a:prstGeom prst="ellipse">
                <a:avLst/>
              </a:prstGeom>
              <a:gradFill>
                <a:gsLst>
                  <a:gs pos="8000">
                    <a:schemeClr val="tx1"/>
                  </a:gs>
                  <a:gs pos="100000">
                    <a:srgbClr val="FFCC66"/>
                  </a:gs>
                </a:gsLst>
                <a:path path="circle">
                  <a:fillToRect l="50000" t="50000" r="50000" b="5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원형 484"/>
              <p:cNvSpPr/>
              <p:nvPr/>
            </p:nvSpPr>
            <p:spPr>
              <a:xfrm rot="10800000">
                <a:off x="5429444" y="2595494"/>
                <a:ext cx="1738074" cy="1738074"/>
              </a:xfrm>
              <a:prstGeom prst="pie">
                <a:avLst>
                  <a:gd name="adj1" fmla="val 0"/>
                  <a:gd name="adj2" fmla="val 10780871"/>
                </a:avLst>
              </a:prstGeom>
              <a:gradFill flip="none" rotWithShape="1">
                <a:gsLst>
                  <a:gs pos="0">
                    <a:schemeClr val="bg1">
                      <a:lumMod val="50000"/>
                      <a:lumOff val="50000"/>
                    </a:schemeClr>
                  </a:gs>
                  <a:gs pos="97000">
                    <a:schemeClr val="bg1"/>
                  </a:gs>
                </a:gsLst>
                <a:lin ang="189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90" name="TextBox 489"/>
          <p:cNvSpPr txBox="1"/>
          <p:nvPr/>
        </p:nvSpPr>
        <p:spPr>
          <a:xfrm>
            <a:off x="2071670" y="1675005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사용자</a:t>
            </a:r>
          </a:p>
        </p:txBody>
      </p:sp>
      <p:sp>
        <p:nvSpPr>
          <p:cNvPr id="491" name="TextBox 490"/>
          <p:cNvSpPr txBox="1"/>
          <p:nvPr/>
        </p:nvSpPr>
        <p:spPr>
          <a:xfrm>
            <a:off x="6500826" y="1246376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미디어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br>
              <a:rPr lang="en-US" altLang="ko-KR" sz="1100" dirty="0" smtClean="0">
                <a:solidFill>
                  <a:schemeClr val="bg1"/>
                </a:solidFill>
              </a:rPr>
            </a:br>
            <a:r>
              <a:rPr lang="ko-KR" altLang="en-US" sz="1100" dirty="0" smtClean="0">
                <a:solidFill>
                  <a:schemeClr val="bg1"/>
                </a:solidFill>
              </a:rPr>
              <a:t>기자</a:t>
            </a:r>
          </a:p>
        </p:txBody>
      </p:sp>
      <p:sp>
        <p:nvSpPr>
          <p:cNvPr id="492" name="TextBox 491"/>
          <p:cNvSpPr txBox="1"/>
          <p:nvPr/>
        </p:nvSpPr>
        <p:spPr>
          <a:xfrm>
            <a:off x="7643834" y="1746443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포커스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그룹</a:t>
            </a:r>
          </a:p>
        </p:txBody>
      </p:sp>
      <p:sp>
        <p:nvSpPr>
          <p:cNvPr id="493" name="TextBox 492"/>
          <p:cNvSpPr txBox="1"/>
          <p:nvPr/>
        </p:nvSpPr>
        <p:spPr>
          <a:xfrm>
            <a:off x="8143900" y="2672875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법무사</a:t>
            </a:r>
          </a:p>
        </p:txBody>
      </p:sp>
      <p:sp>
        <p:nvSpPr>
          <p:cNvPr id="494" name="TextBox 493"/>
          <p:cNvSpPr txBox="1"/>
          <p:nvPr/>
        </p:nvSpPr>
        <p:spPr>
          <a:xfrm>
            <a:off x="1560718" y="6176954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장비공급</a:t>
            </a:r>
            <a:r>
              <a:rPr lang="en-US" altLang="ko-KR" sz="1100" dirty="0" smtClean="0">
                <a:solidFill>
                  <a:schemeClr val="bg1"/>
                </a:solidFill>
              </a:rPr>
              <a:t/>
            </a:r>
            <a:br>
              <a:rPr lang="en-US" altLang="ko-KR" sz="1100" dirty="0" smtClean="0">
                <a:solidFill>
                  <a:schemeClr val="bg1"/>
                </a:solidFill>
              </a:rPr>
            </a:br>
            <a:r>
              <a:rPr lang="ko-KR" altLang="en-US" sz="1100" dirty="0" smtClean="0">
                <a:solidFill>
                  <a:schemeClr val="bg1"/>
                </a:solidFill>
              </a:rPr>
              <a:t>업체</a:t>
            </a:r>
          </a:p>
        </p:txBody>
      </p:sp>
      <p:sp>
        <p:nvSpPr>
          <p:cNvPr id="495" name="TextBox 494"/>
          <p:cNvSpPr txBox="1"/>
          <p:nvPr/>
        </p:nvSpPr>
        <p:spPr>
          <a:xfrm>
            <a:off x="428596" y="5368006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외부</a:t>
            </a:r>
            <a:r>
              <a:rPr lang="en-US" altLang="ko-KR" sz="1100" dirty="0" smtClean="0">
                <a:solidFill>
                  <a:schemeClr val="bg1"/>
                </a:solidFill>
              </a:rPr>
              <a:t/>
            </a:r>
            <a:br>
              <a:rPr lang="en-US" altLang="ko-KR" sz="1100" dirty="0" smtClean="0">
                <a:solidFill>
                  <a:schemeClr val="bg1"/>
                </a:solidFill>
              </a:rPr>
            </a:br>
            <a:r>
              <a:rPr lang="ko-KR" altLang="en-US" sz="1100" dirty="0" smtClean="0">
                <a:solidFill>
                  <a:schemeClr val="bg1"/>
                </a:solidFill>
              </a:rPr>
              <a:t>테스터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503" name="직선 화살표 연결선 502"/>
          <p:cNvCxnSpPr/>
          <p:nvPr/>
        </p:nvCxnSpPr>
        <p:spPr>
          <a:xfrm rot="10800000" flipV="1">
            <a:off x="5786446" y="1845928"/>
            <a:ext cx="214314" cy="35719"/>
          </a:xfrm>
          <a:prstGeom prst="straightConnector1">
            <a:avLst/>
          </a:prstGeom>
          <a:ln w="19050">
            <a:solidFill>
              <a:schemeClr val="tx1">
                <a:lumMod val="6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직선 화살표 연결선 505"/>
          <p:cNvCxnSpPr/>
          <p:nvPr/>
        </p:nvCxnSpPr>
        <p:spPr>
          <a:xfrm rot="10800000" flipV="1">
            <a:off x="6929454" y="2131680"/>
            <a:ext cx="214314" cy="114825"/>
          </a:xfrm>
          <a:prstGeom prst="straightConnector1">
            <a:avLst/>
          </a:prstGeom>
          <a:ln w="19050">
            <a:solidFill>
              <a:schemeClr val="tx1">
                <a:lumMod val="6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직선 화살표 연결선 509"/>
          <p:cNvCxnSpPr>
            <a:endCxn id="43" idx="3"/>
          </p:cNvCxnSpPr>
          <p:nvPr/>
        </p:nvCxnSpPr>
        <p:spPr>
          <a:xfrm rot="10800000" flipV="1">
            <a:off x="7786710" y="2703185"/>
            <a:ext cx="428628" cy="3834"/>
          </a:xfrm>
          <a:prstGeom prst="straightConnector1">
            <a:avLst/>
          </a:prstGeom>
          <a:ln w="19050">
            <a:solidFill>
              <a:schemeClr val="tx1">
                <a:lumMod val="6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직선 화살표 연결선 513"/>
          <p:cNvCxnSpPr/>
          <p:nvPr/>
        </p:nvCxnSpPr>
        <p:spPr>
          <a:xfrm flipV="1">
            <a:off x="2714615" y="6000768"/>
            <a:ext cx="214311" cy="88451"/>
          </a:xfrm>
          <a:prstGeom prst="straightConnector1">
            <a:avLst/>
          </a:prstGeom>
          <a:ln w="19050">
            <a:solidFill>
              <a:schemeClr val="tx1">
                <a:lumMod val="6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직선 화살표 연결선 516"/>
          <p:cNvCxnSpPr>
            <a:endCxn id="328" idx="1"/>
          </p:cNvCxnSpPr>
          <p:nvPr/>
        </p:nvCxnSpPr>
        <p:spPr>
          <a:xfrm>
            <a:off x="990607" y="4916534"/>
            <a:ext cx="240815" cy="1072"/>
          </a:xfrm>
          <a:prstGeom prst="straightConnector1">
            <a:avLst/>
          </a:prstGeom>
          <a:ln w="19050">
            <a:solidFill>
              <a:schemeClr val="tx1">
                <a:lumMod val="6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직선 화살표 연결선 523"/>
          <p:cNvCxnSpPr/>
          <p:nvPr/>
        </p:nvCxnSpPr>
        <p:spPr>
          <a:xfrm rot="10800000">
            <a:off x="2643174" y="1703054"/>
            <a:ext cx="357192" cy="114825"/>
          </a:xfrm>
          <a:prstGeom prst="straightConnector1">
            <a:avLst/>
          </a:prstGeom>
          <a:ln w="19050">
            <a:solidFill>
              <a:schemeClr val="tx1">
                <a:lumMod val="6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TextBox 527"/>
          <p:cNvSpPr txBox="1"/>
          <p:nvPr/>
        </p:nvSpPr>
        <p:spPr>
          <a:xfrm>
            <a:off x="2143108" y="311987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홈페이지 개편 프로젝트 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bg1"/>
                </a:solidFill>
              </a:rPr>
              <a:t>관련팀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담당자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49</Words>
  <Application>Microsoft Office PowerPoint</Application>
  <PresentationFormat>화면 슬라이드 쇼(4:3)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22</cp:revision>
  <dcterms:created xsi:type="dcterms:W3CDTF">2009-04-12T15:02:48Z</dcterms:created>
  <dcterms:modified xsi:type="dcterms:W3CDTF">2009-04-13T04:36:24Z</dcterms:modified>
</cp:coreProperties>
</file>