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92F"/>
    <a:srgbClr val="9751CB"/>
    <a:srgbClr val="CDACE6"/>
    <a:srgbClr val="FAA91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4.7409875229803E-2"/>
          <c:y val="2.8213182526573174E-2"/>
          <c:w val="0.90518304917084269"/>
          <c:h val="0.7446335750347621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XBOX 360</c:v>
                </c:pt>
              </c:strCache>
            </c:strRef>
          </c:tx>
          <c:spPr>
            <a:ln w="76200">
              <a:solidFill>
                <a:schemeClr val="tx2">
                  <a:lumMod val="9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tx2">
                  <a:lumMod val="50000"/>
                </a:schemeClr>
              </a:solidFill>
              <a:ln w="254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가격</c:v>
                </c:pt>
                <c:pt idx="1">
                  <c:v>CPU</c:v>
                </c:pt>
                <c:pt idx="2">
                  <c:v>Graphic</c:v>
                </c:pt>
                <c:pt idx="3">
                  <c:v>고해상도 
지원</c:v>
                </c:pt>
                <c:pt idx="4">
                  <c:v>저장공간</c:v>
                </c:pt>
                <c:pt idx="5">
                  <c:v>다양한
게임</c:v>
                </c:pt>
                <c:pt idx="6">
                  <c:v>지원
연령층</c:v>
                </c:pt>
                <c:pt idx="7">
                  <c:v>독특한
컨트롤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1</c:v>
                </c:pt>
                <c:pt idx="7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Playstation3</c:v>
                </c:pt>
              </c:strCache>
            </c:strRef>
          </c:tx>
          <c:spPr>
            <a:ln w="6985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triangle"/>
            <c:size val="13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가격</c:v>
                </c:pt>
                <c:pt idx="1">
                  <c:v>CPU</c:v>
                </c:pt>
                <c:pt idx="2">
                  <c:v>Graphic</c:v>
                </c:pt>
                <c:pt idx="3">
                  <c:v>고해상도 
지원</c:v>
                </c:pt>
                <c:pt idx="4">
                  <c:v>저장공간</c:v>
                </c:pt>
                <c:pt idx="5">
                  <c:v>다양한
게임</c:v>
                </c:pt>
                <c:pt idx="6">
                  <c:v>지원
연령층</c:v>
                </c:pt>
                <c:pt idx="7">
                  <c:v>독특한
컨트롤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Nitendo Wii</c:v>
                </c:pt>
              </c:strCache>
            </c:strRef>
          </c:tx>
          <c:spPr>
            <a:ln w="76200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3"/>
            <c:spPr>
              <a:solidFill>
                <a:srgbClr val="FAA91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Sheet1!$A$2:$A$9</c:f>
              <c:strCache>
                <c:ptCount val="8"/>
                <c:pt idx="0">
                  <c:v>가격</c:v>
                </c:pt>
                <c:pt idx="1">
                  <c:v>CPU</c:v>
                </c:pt>
                <c:pt idx="2">
                  <c:v>Graphic</c:v>
                </c:pt>
                <c:pt idx="3">
                  <c:v>고해상도 
지원</c:v>
                </c:pt>
                <c:pt idx="4">
                  <c:v>저장공간</c:v>
                </c:pt>
                <c:pt idx="5">
                  <c:v>다양한
게임</c:v>
                </c:pt>
                <c:pt idx="6">
                  <c:v>지원
연령층</c:v>
                </c:pt>
                <c:pt idx="7">
                  <c:v>독특한
컨트롤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</c:ser>
        <c:marker val="1"/>
        <c:axId val="121682560"/>
        <c:axId val="121790464"/>
      </c:lineChart>
      <c:catAx>
        <c:axId val="121682560"/>
        <c:scaling>
          <c:orientation val="minMax"/>
        </c:scaling>
        <c:axPos val="b"/>
        <c:tickLblPos val="low"/>
        <c:spPr>
          <a:noFill/>
          <a:ln w="12700">
            <a:solidFill>
              <a:prstClr val="white">
                <a:lumMod val="50000"/>
              </a:prstClr>
            </a:solidFill>
          </a:ln>
          <a:effectLst/>
        </c:spPr>
        <c:txPr>
          <a:bodyPr/>
          <a:lstStyle/>
          <a:p>
            <a:pPr>
              <a:lnSpc>
                <a:spcPts val="1200"/>
              </a:lnSpc>
              <a:defRPr sz="1100" b="1"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pPr>
            <a:endParaRPr lang="ko-KR"/>
          </a:p>
        </c:txPr>
        <c:crossAx val="121790464"/>
        <c:crosses val="autoZero"/>
        <c:auto val="1"/>
        <c:lblAlgn val="ctr"/>
        <c:lblOffset val="50"/>
        <c:tickMarkSkip val="1"/>
      </c:catAx>
      <c:valAx>
        <c:axId val="121790464"/>
        <c:scaling>
          <c:orientation val="minMax"/>
        </c:scaling>
        <c:axPos val="l"/>
        <c:majorGridlines>
          <c:spPr>
            <a:ln w="9525">
              <a:solidFill>
                <a:schemeClr val="bg1">
                  <a:lumMod val="50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ko-KR"/>
          </a:p>
        </c:txPr>
        <c:crossAx val="121682560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spPr>
        <a:noFill/>
        <a:ln>
          <a:noFill/>
        </a:ln>
      </c:spPr>
      <c:txPr>
        <a:bodyPr/>
        <a:lstStyle/>
        <a:p>
          <a:pPr>
            <a:defRPr sz="1800">
              <a:effectLst/>
              <a:latin typeface="Tahoma" pitchFamily="34" charset="0"/>
              <a:cs typeface="Tahoma" pitchFamily="34" charset="0"/>
            </a:defRPr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E68A-E1D9-4F74-A6C6-5CCF56B172D9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EFD6-265E-47C5-9F3B-894E0092E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344475"/>
            <a:ext cx="4672018" cy="941385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cap="none" dirty="0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닌텐도</a:t>
            </a:r>
            <a:r>
              <a:rPr lang="en-US" altLang="ko-KR" sz="2400" b="1" cap="none" dirty="0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2400" b="1" cap="none" dirty="0" err="1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Wii</a:t>
            </a:r>
            <a:r>
              <a:rPr lang="en-US" altLang="ko-KR" sz="2400" b="1" cap="none" dirty="0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2400" b="1" cap="none" dirty="0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성공 전략</a:t>
            </a:r>
            <a:endParaRPr lang="ko-KR" altLang="en-US" sz="2400" b="1" cap="none" dirty="0">
              <a:ln>
                <a:noFill/>
              </a:ln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차트 3"/>
          <p:cNvGraphicFramePr/>
          <p:nvPr/>
        </p:nvGraphicFramePr>
        <p:xfrm>
          <a:off x="785786" y="1285860"/>
          <a:ext cx="7500990" cy="53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5286380" y="1571612"/>
            <a:ext cx="2571768" cy="3643338"/>
          </a:xfrm>
          <a:prstGeom prst="roundRect">
            <a:avLst/>
          </a:prstGeom>
          <a:noFill/>
          <a:ln w="317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닌텐도 Wii 성공 전략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Value Curve of  NITENDO Wii</dc:title>
  <dc:creator>Jinho Jung</dc:creator>
  <cp:lastModifiedBy>Jinho Jung</cp:lastModifiedBy>
  <cp:revision>8</cp:revision>
  <dcterms:created xsi:type="dcterms:W3CDTF">2008-11-01T09:26:07Z</dcterms:created>
  <dcterms:modified xsi:type="dcterms:W3CDTF">2009-06-07T02:44:26Z</dcterms:modified>
</cp:coreProperties>
</file>