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325"/>
    <a:srgbClr val="172C2F"/>
    <a:srgbClr val="183B40"/>
    <a:srgbClr val="1C343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4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C5D4-6671-42FA-A33A-6EE3D897ABED}" type="datetimeFigureOut">
              <a:rPr lang="ko-KR" altLang="en-US" smtClean="0"/>
              <a:t>2009-04-05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4B4E-33F8-4AF3-833A-7A453C05F75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C5D4-6671-42FA-A33A-6EE3D897ABED}" type="datetimeFigureOut">
              <a:rPr lang="ko-KR" altLang="en-US" smtClean="0"/>
              <a:t>2009-04-05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4B4E-33F8-4AF3-833A-7A453C05F75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C5D4-6671-42FA-A33A-6EE3D897ABED}" type="datetimeFigureOut">
              <a:rPr lang="ko-KR" altLang="en-US" smtClean="0"/>
              <a:t>2009-04-05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4B4E-33F8-4AF3-833A-7A453C05F75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C5D4-6671-42FA-A33A-6EE3D897ABED}" type="datetimeFigureOut">
              <a:rPr lang="ko-KR" altLang="en-US" smtClean="0"/>
              <a:t>2009-04-05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4B4E-33F8-4AF3-833A-7A453C05F75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C5D4-6671-42FA-A33A-6EE3D897ABED}" type="datetimeFigureOut">
              <a:rPr lang="ko-KR" altLang="en-US" smtClean="0"/>
              <a:t>2009-04-05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4B4E-33F8-4AF3-833A-7A453C05F75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C5D4-6671-42FA-A33A-6EE3D897ABED}" type="datetimeFigureOut">
              <a:rPr lang="ko-KR" altLang="en-US" smtClean="0"/>
              <a:t>2009-04-05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4B4E-33F8-4AF3-833A-7A453C05F75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C5D4-6671-42FA-A33A-6EE3D897ABED}" type="datetimeFigureOut">
              <a:rPr lang="ko-KR" altLang="en-US" smtClean="0"/>
              <a:t>2009-04-05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4B4E-33F8-4AF3-833A-7A453C05F75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C5D4-6671-42FA-A33A-6EE3D897ABED}" type="datetimeFigureOut">
              <a:rPr lang="ko-KR" altLang="en-US" smtClean="0"/>
              <a:t>2009-04-05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4B4E-33F8-4AF3-833A-7A453C05F75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C5D4-6671-42FA-A33A-6EE3D897ABED}" type="datetimeFigureOut">
              <a:rPr lang="ko-KR" altLang="en-US" smtClean="0"/>
              <a:t>2009-04-05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4B4E-33F8-4AF3-833A-7A453C05F75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C5D4-6671-42FA-A33A-6EE3D897ABED}" type="datetimeFigureOut">
              <a:rPr lang="ko-KR" altLang="en-US" smtClean="0"/>
              <a:t>2009-04-05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4B4E-33F8-4AF3-833A-7A453C05F75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C5D4-6671-42FA-A33A-6EE3D897ABED}" type="datetimeFigureOut">
              <a:rPr lang="ko-KR" altLang="en-US" smtClean="0"/>
              <a:t>2009-04-05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4B4E-33F8-4AF3-833A-7A453C05F75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2C5D4-6671-42FA-A33A-6EE3D897ABED}" type="datetimeFigureOut">
              <a:rPr lang="ko-KR" altLang="en-US" smtClean="0"/>
              <a:t>2009-04-05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B4B4E-33F8-4AF3-833A-7A453C05F75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2000">
              <a:schemeClr val="bg1">
                <a:tint val="80000"/>
                <a:satMod val="300000"/>
              </a:schemeClr>
            </a:gs>
            <a:gs pos="91000">
              <a:schemeClr val="accent2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/>
          <p:cNvSpPr/>
          <p:nvPr/>
        </p:nvSpPr>
        <p:spPr>
          <a:xfrm>
            <a:off x="3753975" y="2932819"/>
            <a:ext cx="1714512" cy="17145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ko-KR" altLang="en-US" sz="1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기존</a:t>
            </a:r>
          </a:p>
          <a:p>
            <a:pPr algn="ctr" eaLnBrk="0" hangingPunct="0"/>
            <a:r>
              <a:rPr lang="ko-KR" altLang="en-US" sz="1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기업과의</a:t>
            </a:r>
            <a:r>
              <a:rPr lang="en-US" altLang="ko-KR" sz="1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경쟁</a:t>
            </a:r>
          </a:p>
        </p:txBody>
      </p:sp>
      <p:sp>
        <p:nvSpPr>
          <p:cNvPr id="4" name="오른쪽 화살표 설명선 3"/>
          <p:cNvSpPr/>
          <p:nvPr/>
        </p:nvSpPr>
        <p:spPr>
          <a:xfrm>
            <a:off x="1428728" y="3218571"/>
            <a:ext cx="1871438" cy="1067685"/>
          </a:xfrm>
          <a:prstGeom prst="rightArrowCallout">
            <a:avLst>
              <a:gd name="adj1" fmla="val 46056"/>
              <a:gd name="adj2" fmla="val 23028"/>
              <a:gd name="adj3" fmla="val 27515"/>
              <a:gd name="adj4" fmla="val 83813"/>
            </a:avLst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구매자의</a:t>
            </a:r>
            <a:r>
              <a:rPr lang="en-US" altLang="ko-KR" sz="1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교섭력</a:t>
            </a:r>
          </a:p>
        </p:txBody>
      </p:sp>
      <p:sp>
        <p:nvSpPr>
          <p:cNvPr id="5" name="아래쪽 화살표 설명선 4"/>
          <p:cNvSpPr/>
          <p:nvPr/>
        </p:nvSpPr>
        <p:spPr>
          <a:xfrm>
            <a:off x="3682537" y="1396030"/>
            <a:ext cx="1746719" cy="1214446"/>
          </a:xfrm>
          <a:prstGeom prst="downArrowCallout">
            <a:avLst>
              <a:gd name="adj1" fmla="val 41840"/>
              <a:gd name="adj2" fmla="val 20920"/>
              <a:gd name="adj3" fmla="val 26436"/>
              <a:gd name="adj4" fmla="val 73564"/>
            </a:avLst>
          </a:prstGeom>
          <a:solidFill>
            <a:schemeClr val="accent2"/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ko-KR" altLang="en-US" sz="1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신규 진입자의</a:t>
            </a:r>
            <a:r>
              <a:rPr lang="en-US" altLang="ko-KR" sz="1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위협</a:t>
            </a:r>
            <a:endParaRPr lang="ko-KR" altLang="en-US" sz="1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왼쪽 화살표 설명선 5"/>
          <p:cNvSpPr/>
          <p:nvPr/>
        </p:nvSpPr>
        <p:spPr>
          <a:xfrm>
            <a:off x="5857884" y="3218571"/>
            <a:ext cx="1857388" cy="1067685"/>
          </a:xfrm>
          <a:prstGeom prst="leftArrowCallout">
            <a:avLst>
              <a:gd name="adj1" fmla="val 43666"/>
              <a:gd name="adj2" fmla="val 21833"/>
              <a:gd name="adj3" fmla="val 24334"/>
              <a:gd name="adj4" fmla="val 86095"/>
            </a:avLst>
          </a:prstGeom>
          <a:solidFill>
            <a:schemeClr val="accent5">
              <a:lumMod val="75000"/>
            </a:schemeClr>
          </a:solidFill>
          <a:ln w="57150">
            <a:solidFill>
              <a:schemeClr val="accent5"/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ko-KR" altLang="en-US" sz="1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공급자의 </a:t>
            </a:r>
            <a:r>
              <a:rPr lang="en-US" altLang="ko-KR" sz="1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교섭력</a:t>
            </a:r>
          </a:p>
        </p:txBody>
      </p:sp>
      <p:sp>
        <p:nvSpPr>
          <p:cNvPr id="12" name="원형 화살표 11"/>
          <p:cNvSpPr/>
          <p:nvPr/>
        </p:nvSpPr>
        <p:spPr>
          <a:xfrm rot="20700000">
            <a:off x="3539033" y="2710222"/>
            <a:ext cx="2186229" cy="2239552"/>
          </a:xfrm>
          <a:prstGeom prst="circularArrow">
            <a:avLst>
              <a:gd name="adj1" fmla="val 10357"/>
              <a:gd name="adj2" fmla="val 734848"/>
              <a:gd name="adj3" fmla="val 20118176"/>
              <a:gd name="adj4" fmla="val 13664588"/>
              <a:gd name="adj5" fmla="val 9822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위쪽 화살표 설명선 16"/>
          <p:cNvSpPr/>
          <p:nvPr/>
        </p:nvSpPr>
        <p:spPr>
          <a:xfrm>
            <a:off x="3711231" y="5020529"/>
            <a:ext cx="1718025" cy="1194553"/>
          </a:xfrm>
          <a:prstGeom prst="upArrowCallout">
            <a:avLst>
              <a:gd name="adj1" fmla="val 50000"/>
              <a:gd name="adj2" fmla="val 21916"/>
              <a:gd name="adj3" fmla="val 25000"/>
              <a:gd name="adj4" fmla="val 75000"/>
            </a:avLst>
          </a:prstGeom>
          <a:solidFill>
            <a:schemeClr val="accent4"/>
          </a:solidFill>
          <a:ln w="57150"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ko-KR" altLang="en-US" sz="1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대체 상품의</a:t>
            </a:r>
            <a:r>
              <a:rPr lang="en-US" altLang="ko-KR" sz="1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위협</a:t>
            </a:r>
          </a:p>
        </p:txBody>
      </p:sp>
      <p:sp>
        <p:nvSpPr>
          <p:cNvPr id="18" name="원형 화살표 17"/>
          <p:cNvSpPr/>
          <p:nvPr/>
        </p:nvSpPr>
        <p:spPr>
          <a:xfrm rot="6868432">
            <a:off x="3515161" y="2682853"/>
            <a:ext cx="2186229" cy="2239552"/>
          </a:xfrm>
          <a:prstGeom prst="circularArrow">
            <a:avLst>
              <a:gd name="adj1" fmla="val 10357"/>
              <a:gd name="adj2" fmla="val 734848"/>
              <a:gd name="adj3" fmla="val 20118176"/>
              <a:gd name="adj4" fmla="val 13209272"/>
              <a:gd name="adj5" fmla="val 9822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원형 화살표 18"/>
          <p:cNvSpPr/>
          <p:nvPr/>
        </p:nvSpPr>
        <p:spPr>
          <a:xfrm rot="13322642">
            <a:off x="3582910" y="2672967"/>
            <a:ext cx="2186229" cy="2239552"/>
          </a:xfrm>
          <a:prstGeom prst="circularArrow">
            <a:avLst>
              <a:gd name="adj1" fmla="val 10357"/>
              <a:gd name="adj2" fmla="val 734848"/>
              <a:gd name="adj3" fmla="val 20118176"/>
              <a:gd name="adj4" fmla="val 14631329"/>
              <a:gd name="adj5" fmla="val 9822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2214546" y="428604"/>
            <a:ext cx="478634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산업 경쟁력을 </a:t>
            </a: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형성하는 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가지 요소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</Words>
  <Application>Microsoft Office PowerPoint</Application>
  <PresentationFormat>화면 슬라이드 쇼(4:3)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5</cp:revision>
  <dcterms:created xsi:type="dcterms:W3CDTF">2009-04-05T08:02:48Z</dcterms:created>
  <dcterms:modified xsi:type="dcterms:W3CDTF">2009-04-05T08:57:58Z</dcterms:modified>
</cp:coreProperties>
</file>