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5223D"/>
    <a:srgbClr val="FF4A01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/오른쪽 화살표 4"/>
          <p:cNvSpPr/>
          <p:nvPr/>
        </p:nvSpPr>
        <p:spPr>
          <a:xfrm>
            <a:off x="785786" y="2714620"/>
            <a:ext cx="7929618" cy="1071570"/>
          </a:xfrm>
          <a:prstGeom prst="leftRightArrow">
            <a:avLst>
              <a:gd name="adj1" fmla="val 67778"/>
              <a:gd name="adj2" fmla="val 61587"/>
            </a:avLst>
          </a:prstGeom>
          <a:gradFill>
            <a:gsLst>
              <a:gs pos="50000">
                <a:schemeClr val="tx1"/>
              </a:gs>
              <a:gs pos="7000">
                <a:srgbClr val="FF0000"/>
              </a:gs>
              <a:gs pos="72000">
                <a:srgbClr val="0070C0"/>
              </a:gs>
              <a:gs pos="21000">
                <a:srgbClr val="FF4A01"/>
              </a:gs>
              <a:gs pos="37000">
                <a:srgbClr val="FFC000"/>
              </a:gs>
              <a:gs pos="99000">
                <a:srgbClr val="000066"/>
              </a:gs>
            </a:gsLst>
            <a:lin ang="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1385816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광원의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종류와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색온도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5918" y="2798760"/>
            <a:ext cx="5929354" cy="201612"/>
            <a:chOff x="1999438" y="3000372"/>
            <a:chExt cx="5359438" cy="858050"/>
          </a:xfrm>
          <a:effectLst/>
        </p:grpSpPr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1570810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5400000" flipH="1" flipV="1">
              <a:off x="2166215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5400000" flipH="1" flipV="1">
              <a:off x="3952430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5400000" flipH="1" flipV="1">
              <a:off x="5143240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5400000" flipH="1" flipV="1">
              <a:off x="6929454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5400000" flipH="1" flipV="1">
              <a:off x="2761620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5400000" flipH="1" flipV="1">
              <a:off x="3357025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5400000" flipH="1" flipV="1">
              <a:off x="4547835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5400000" flipH="1" flipV="1">
              <a:off x="5738645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H="1" flipV="1">
              <a:off x="6334050" y="3429000"/>
              <a:ext cx="858050" cy="794"/>
            </a:xfrm>
            <a:prstGeom prst="straightConnector1">
              <a:avLst/>
            </a:prstGeom>
            <a:ln w="44450" cap="rnd">
              <a:gradFill>
                <a:gsLst>
                  <a:gs pos="0">
                    <a:schemeClr val="tx1">
                      <a:lumMod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428728" y="2428868"/>
            <a:ext cx="6786610" cy="276999"/>
            <a:chOff x="1714480" y="3071810"/>
            <a:chExt cx="6072230" cy="276999"/>
          </a:xfrm>
        </p:grpSpPr>
        <p:sp>
          <p:nvSpPr>
            <p:cNvPr id="42" name="TextBox 41"/>
            <p:cNvSpPr txBox="1"/>
            <p:nvPr/>
          </p:nvSpPr>
          <p:spPr>
            <a:xfrm>
              <a:off x="1714480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09797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05114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00431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4000K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95748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5000K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91065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6000K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86382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7000K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1699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8000K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77016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9000K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2330" y="307181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10,000K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714480" y="3857628"/>
            <a:ext cx="6072230" cy="430887"/>
            <a:chOff x="1714480" y="3071810"/>
            <a:chExt cx="6072230" cy="430887"/>
          </a:xfrm>
        </p:grpSpPr>
        <p:sp>
          <p:nvSpPr>
            <p:cNvPr id="54" name="TextBox 53"/>
            <p:cNvSpPr txBox="1"/>
            <p:nvPr/>
          </p:nvSpPr>
          <p:spPr>
            <a:xfrm>
              <a:off x="1714480" y="3071810"/>
              <a:ext cx="5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일출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74" y="3071810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일출 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직후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95748" y="3071810"/>
              <a:ext cx="833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정오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태양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29190" y="3071810"/>
              <a:ext cx="738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그늘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7554" y="3071810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이른 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아침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1698" y="3071810"/>
              <a:ext cx="904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맑은 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16" y="3071810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일몰 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직전</a:t>
              </a:r>
              <a:endPara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999438" y="3429000"/>
            <a:ext cx="5358644" cy="429422"/>
            <a:chOff x="1928000" y="4071942"/>
            <a:chExt cx="5358644" cy="429422"/>
          </a:xfrm>
          <a:effectLst>
            <a:outerShdw blurRad="25400" dist="12700" dir="2700000" algn="tl" rotWithShape="0">
              <a:prstClr val="black">
                <a:alpha val="61000"/>
              </a:prstClr>
            </a:outerShdw>
          </a:effectLst>
        </p:grpSpPr>
        <p:cxnSp>
          <p:nvCxnSpPr>
            <p:cNvPr id="65" name="직선 연결선 64"/>
            <p:cNvCxnSpPr/>
            <p:nvPr/>
          </p:nvCxnSpPr>
          <p:spPr>
            <a:xfrm rot="5400000">
              <a:off x="1714480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2786844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5400000">
              <a:off x="349963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4215604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>
              <a:off x="4999834" y="4285462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>
              <a:off x="599996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5400000">
              <a:off x="707153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735808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청색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등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1494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형광등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43108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백열등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0056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파장 램프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00364" y="442913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제논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화이트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할로겐 램프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70148" y="3429000"/>
            <a:ext cx="5146712" cy="928694"/>
            <a:chOff x="2498710" y="4071942"/>
            <a:chExt cx="5146712" cy="928694"/>
          </a:xfrm>
        </p:grpSpPr>
        <p:cxnSp>
          <p:nvCxnSpPr>
            <p:cNvPr id="77" name="직선 연결선 76"/>
            <p:cNvCxnSpPr/>
            <p:nvPr/>
          </p:nvCxnSpPr>
          <p:spPr>
            <a:xfrm rot="5400000">
              <a:off x="7180281" y="4535495"/>
              <a:ext cx="928694" cy="1588"/>
            </a:xfrm>
            <a:prstGeom prst="line">
              <a:avLst/>
            </a:prstGeom>
            <a:ln w="9525" cap="rnd">
              <a:solidFill>
                <a:schemeClr val="bg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4464049" y="4535495"/>
              <a:ext cx="928694" cy="1588"/>
            </a:xfrm>
            <a:prstGeom prst="line">
              <a:avLst/>
            </a:prstGeom>
            <a:ln w="9525" cap="rnd">
              <a:solidFill>
                <a:schemeClr val="bg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5400000">
              <a:off x="2035157" y="4535495"/>
              <a:ext cx="928694" cy="1588"/>
            </a:xfrm>
            <a:prstGeom prst="line">
              <a:avLst/>
            </a:prstGeom>
            <a:ln w="9525" cap="rnd">
              <a:solidFill>
                <a:schemeClr val="bg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5108579" y="4535495"/>
              <a:ext cx="928694" cy="1588"/>
            </a:xfrm>
            <a:prstGeom prst="line">
              <a:avLst/>
            </a:prstGeom>
            <a:ln w="9525" cap="rnd">
              <a:solidFill>
                <a:schemeClr val="bg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5400000">
              <a:off x="2894001" y="4535495"/>
              <a:ext cx="928694" cy="1588"/>
            </a:xfrm>
            <a:prstGeom prst="line">
              <a:avLst/>
            </a:prstGeom>
            <a:ln w="9525" cap="rnd">
              <a:solidFill>
                <a:schemeClr val="bg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28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흐름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2008-08-29T07:46:16Z</dcterms:created>
  <dcterms:modified xsi:type="dcterms:W3CDTF">2009-05-30T04:02:00Z</dcterms:modified>
</cp:coreProperties>
</file>