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4944"/>
    <a:srgbClr val="25373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7884" autoAdjust="0"/>
  </p:normalViewPr>
  <p:slideViewPr>
    <p:cSldViewPr>
      <p:cViewPr>
        <p:scale>
          <a:sx n="89" d="100"/>
          <a:sy n="89" d="100"/>
        </p:scale>
        <p:origin x="-37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180B-07B8-47F7-A979-2A89951FE2F8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08B9-C641-42E8-9F91-4A9BACCA09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180B-07B8-47F7-A979-2A89951FE2F8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08B9-C641-42E8-9F91-4A9BACCA09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180B-07B8-47F7-A979-2A89951FE2F8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08B9-C641-42E8-9F91-4A9BACCA09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180B-07B8-47F7-A979-2A89951FE2F8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08B9-C641-42E8-9F91-4A9BACCA09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180B-07B8-47F7-A979-2A89951FE2F8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08B9-C641-42E8-9F91-4A9BACCA09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180B-07B8-47F7-A979-2A89951FE2F8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08B9-C641-42E8-9F91-4A9BACCA09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180B-07B8-47F7-A979-2A89951FE2F8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08B9-C641-42E8-9F91-4A9BACCA09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180B-07B8-47F7-A979-2A89951FE2F8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B108B9-C641-42E8-9F91-4A9BACCA09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180B-07B8-47F7-A979-2A89951FE2F8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08B9-C641-42E8-9F91-4A9BACCA09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180B-07B8-47F7-A979-2A89951FE2F8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97B108B9-C641-42E8-9F91-4A9BACCA09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A89C180B-07B8-47F7-A979-2A89951FE2F8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08B9-C641-42E8-9F91-4A9BACCA09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89C180B-07B8-47F7-A979-2A89951FE2F8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7B108B9-C641-42E8-9F91-4A9BACCA09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1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1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1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1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1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8000">
              <a:srgbClr val="314944"/>
            </a:gs>
            <a:gs pos="100000">
              <a:schemeClr val="bg1"/>
            </a:gs>
          </a:gsLst>
          <a:path path="circle">
            <a:fillToRect l="60000" t="50000" r="4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175514" y="1214420"/>
          <a:ext cx="2893240" cy="1428760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{1FECB4D8-DB02-4DC6-A0A2-4F2EBAE1DC90}</a:tableStyleId>
              </a:tblPr>
              <a:tblGrid>
                <a:gridCol w="1446620"/>
                <a:gridCol w="1446620"/>
              </a:tblGrid>
              <a:tr h="55629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itchFamily="34" charset="0"/>
                          <a:cs typeface="Tahoma" pitchFamily="34" charset="0"/>
                        </a:rPr>
                        <a:t>재무</a:t>
                      </a:r>
                      <a:endParaRPr lang="ko-KR" altLang="en-US" sz="20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817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itchFamily="34" charset="0"/>
                          <a:cs typeface="Tahoma" pitchFamily="34" charset="0"/>
                        </a:rPr>
                        <a:t>목표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itchFamily="34" charset="0"/>
                          <a:cs typeface="Tahoma" pitchFamily="34" charset="0"/>
                        </a:rPr>
                        <a:t>평가방법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90704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428596" y="3161108"/>
          <a:ext cx="2500330" cy="1571635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{1FECB4D8-DB02-4DC6-A0A2-4F2EBAE1DC90}</a:tableStyleId>
              </a:tblPr>
              <a:tblGrid>
                <a:gridCol w="1250165"/>
                <a:gridCol w="1250165"/>
              </a:tblGrid>
              <a:tr h="61192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itchFamily="34" charset="0"/>
                          <a:cs typeface="Tahoma" pitchFamily="34" charset="0"/>
                        </a:rPr>
                        <a:t>고객</a:t>
                      </a:r>
                      <a:endParaRPr lang="ko-KR" altLang="en-US" sz="20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199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itchFamily="34" charset="0"/>
                          <a:cs typeface="Tahoma" pitchFamily="34" charset="0"/>
                        </a:rPr>
                        <a:t>목표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itchFamily="34" charset="0"/>
                          <a:cs typeface="Tahoma" pitchFamily="34" charset="0"/>
                        </a:rPr>
                        <a:t>평가방법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539774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6264996" y="3161108"/>
          <a:ext cx="2571768" cy="1571635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{1FECB4D8-DB02-4DC6-A0A2-4F2EBAE1DC90}</a:tableStyleId>
              </a:tblPr>
              <a:tblGrid>
                <a:gridCol w="1285884"/>
                <a:gridCol w="1285884"/>
              </a:tblGrid>
              <a:tr h="61192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itchFamily="34" charset="0"/>
                          <a:cs typeface="Tahoma" pitchFamily="34" charset="0"/>
                        </a:rPr>
                        <a:t>내부 프로세스</a:t>
                      </a:r>
                      <a:endParaRPr lang="ko-KR" altLang="en-US" sz="20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199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itchFamily="34" charset="0"/>
                          <a:cs typeface="Tahoma" pitchFamily="34" charset="0"/>
                        </a:rPr>
                        <a:t>목표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itchFamily="34" charset="0"/>
                          <a:cs typeface="Tahoma" pitchFamily="34" charset="0"/>
                        </a:rPr>
                        <a:t>평가방법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539774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2928926" y="5143512"/>
          <a:ext cx="3357586" cy="1428760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{1FECB4D8-DB02-4DC6-A0A2-4F2EBAE1DC90}</a:tableStyleId>
              </a:tblPr>
              <a:tblGrid>
                <a:gridCol w="1678793"/>
                <a:gridCol w="1678793"/>
              </a:tblGrid>
              <a:tr h="63655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itchFamily="34" charset="0"/>
                          <a:cs typeface="Tahoma" pitchFamily="34" charset="0"/>
                        </a:rPr>
                        <a:t>학습과 혁신</a:t>
                      </a:r>
                      <a:endParaRPr lang="ko-KR" altLang="en-US" sz="20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466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itchFamily="34" charset="0"/>
                          <a:cs typeface="Tahoma" pitchFamily="34" charset="0"/>
                        </a:rPr>
                        <a:t>목표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itchFamily="34" charset="0"/>
                          <a:cs typeface="Tahoma" pitchFamily="34" charset="0"/>
                        </a:rPr>
                        <a:t>평가방법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445564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6" name="직선 화살표 연결선 25"/>
          <p:cNvCxnSpPr/>
          <p:nvPr/>
        </p:nvCxnSpPr>
        <p:spPr>
          <a:xfrm rot="5400000" flipH="1" flipV="1">
            <a:off x="1785918" y="2000240"/>
            <a:ext cx="1000132" cy="1000132"/>
          </a:xfrm>
          <a:prstGeom prst="straightConnector1">
            <a:avLst/>
          </a:prstGeom>
          <a:ln w="28575" cap="sq" cmpd="sng">
            <a:solidFill>
              <a:schemeClr val="tx1">
                <a:lumMod val="50000"/>
              </a:schemeClr>
            </a:solidFill>
            <a:prstDash val="solid"/>
            <a:round/>
            <a:headEnd type="triangl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rot="5400000" flipH="1" flipV="1">
            <a:off x="6500826" y="4857760"/>
            <a:ext cx="1000132" cy="1000132"/>
          </a:xfrm>
          <a:prstGeom prst="straightConnector1">
            <a:avLst/>
          </a:prstGeom>
          <a:ln w="28575" cap="sq" cmpd="sng">
            <a:solidFill>
              <a:schemeClr val="tx1">
                <a:lumMod val="50000"/>
              </a:schemeClr>
            </a:solidFill>
            <a:prstDash val="solid"/>
            <a:round/>
            <a:headEnd type="triangl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rot="16200000" flipV="1">
            <a:off x="1704956" y="4929198"/>
            <a:ext cx="1009656" cy="1009656"/>
          </a:xfrm>
          <a:prstGeom prst="straightConnector1">
            <a:avLst/>
          </a:prstGeom>
          <a:ln w="28575" cap="sq" cmpd="sng">
            <a:solidFill>
              <a:schemeClr val="tx1">
                <a:lumMod val="50000"/>
              </a:schemeClr>
            </a:solidFill>
            <a:prstDash val="solid"/>
            <a:round/>
            <a:headEnd type="triangl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rot="16200000" flipV="1">
            <a:off x="6286512" y="1990716"/>
            <a:ext cx="1009656" cy="1009656"/>
          </a:xfrm>
          <a:prstGeom prst="straightConnector1">
            <a:avLst/>
          </a:prstGeom>
          <a:ln w="28575" cap="sq" cmpd="sng">
            <a:solidFill>
              <a:schemeClr val="tx1">
                <a:lumMod val="50000"/>
              </a:schemeClr>
            </a:solidFill>
            <a:prstDash val="solid"/>
            <a:round/>
            <a:headEnd type="triangl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rot="10800000">
            <a:off x="5550616" y="3997328"/>
            <a:ext cx="642942" cy="1588"/>
          </a:xfrm>
          <a:prstGeom prst="straightConnector1">
            <a:avLst/>
          </a:prstGeom>
          <a:ln w="82550" cap="sq" cmpd="sng">
            <a:gradFill flip="none" rotWithShape="1">
              <a:gsLst>
                <a:gs pos="20000">
                  <a:schemeClr val="tx1">
                    <a:lumMod val="65000"/>
                  </a:schemeClr>
                </a:gs>
                <a:gs pos="97000">
                  <a:schemeClr val="bg1">
                    <a:lumMod val="65000"/>
                    <a:lumOff val="35000"/>
                  </a:schemeClr>
                </a:gs>
              </a:gsLst>
              <a:lin ang="0" scaled="1"/>
              <a:tileRect/>
            </a:gradFill>
            <a:prstDash val="solid"/>
            <a:round/>
            <a:headEnd type="triangl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3000364" y="3998916"/>
            <a:ext cx="642942" cy="1588"/>
          </a:xfrm>
          <a:prstGeom prst="straightConnector1">
            <a:avLst/>
          </a:prstGeom>
          <a:ln w="82550" cap="sq" cmpd="sng">
            <a:gradFill flip="none" rotWithShape="1">
              <a:gsLst>
                <a:gs pos="20000">
                  <a:schemeClr val="tx1">
                    <a:lumMod val="65000"/>
                  </a:schemeClr>
                </a:gs>
                <a:gs pos="97000">
                  <a:schemeClr val="bg1">
                    <a:lumMod val="65000"/>
                    <a:lumOff val="35000"/>
                  </a:schemeClr>
                </a:gs>
              </a:gsLst>
              <a:lin ang="0" scaled="1"/>
              <a:tileRect/>
            </a:gradFill>
            <a:prstDash val="solid"/>
            <a:round/>
            <a:headEnd type="triangl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rot="5400000" flipH="1" flipV="1">
            <a:off x="4313487" y="4802115"/>
            <a:ext cx="603169" cy="78"/>
          </a:xfrm>
          <a:prstGeom prst="straightConnector1">
            <a:avLst/>
          </a:prstGeom>
          <a:ln w="82550" cap="sq" cmpd="sng">
            <a:gradFill flip="none" rotWithShape="1">
              <a:gsLst>
                <a:gs pos="20000">
                  <a:schemeClr val="tx1">
                    <a:lumMod val="65000"/>
                  </a:schemeClr>
                </a:gs>
                <a:gs pos="97000">
                  <a:schemeClr val="bg1">
                    <a:lumMod val="65000"/>
                    <a:lumOff val="35000"/>
                  </a:schemeClr>
                </a:gs>
              </a:gsLst>
              <a:lin ang="0" scaled="1"/>
              <a:tileRect/>
            </a:gradFill>
            <a:prstDash val="solid"/>
            <a:round/>
            <a:headEnd type="triangl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rot="5400000">
            <a:off x="4333645" y="2996005"/>
            <a:ext cx="571506" cy="8732"/>
          </a:xfrm>
          <a:prstGeom prst="straightConnector1">
            <a:avLst/>
          </a:prstGeom>
          <a:ln w="82550" cap="sq" cmpd="sng">
            <a:gradFill flip="none" rotWithShape="1">
              <a:gsLst>
                <a:gs pos="20000">
                  <a:schemeClr val="tx1">
                    <a:lumMod val="65000"/>
                  </a:schemeClr>
                </a:gs>
                <a:gs pos="97000">
                  <a:schemeClr val="bg1">
                    <a:lumMod val="65000"/>
                    <a:lumOff val="35000"/>
                  </a:schemeClr>
                </a:gs>
              </a:gsLst>
              <a:lin ang="0" scaled="1"/>
              <a:tileRect/>
            </a:gradFill>
            <a:prstDash val="solid"/>
            <a:round/>
            <a:headEnd type="triangl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정육면체 17"/>
          <p:cNvSpPr/>
          <p:nvPr/>
        </p:nvSpPr>
        <p:spPr>
          <a:xfrm>
            <a:off x="3661166" y="3214686"/>
            <a:ext cx="1893107" cy="1464479"/>
          </a:xfrm>
          <a:prstGeom prst="cube">
            <a:avLst>
              <a:gd name="adj" fmla="val 2970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비전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algn="ctr"/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/</a:t>
            </a:r>
          </a:p>
          <a:p>
            <a:pPr algn="ctr"/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전략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00298" y="262574"/>
            <a:ext cx="44291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균형 </a:t>
            </a:r>
            <a:r>
              <a:rPr lang="ko-KR" altLang="en-US" sz="3000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성과표</a:t>
            </a:r>
            <a:endParaRPr lang="ko-KR" altLang="en-US" sz="30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크닉">
  <a:themeElements>
    <a:clrScheme name="대장간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테크닉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테크닉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50</TotalTime>
  <Words>19</Words>
  <Application>Microsoft Office PowerPoint</Application>
  <PresentationFormat>화면 슬라이드 쇼(4:3)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테크닉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9</cp:revision>
  <dcterms:created xsi:type="dcterms:W3CDTF">2008-11-02T22:50:59Z</dcterms:created>
  <dcterms:modified xsi:type="dcterms:W3CDTF">2009-06-07T02:14:30Z</dcterms:modified>
</cp:coreProperties>
</file>