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7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884" autoAdjust="0"/>
  </p:normalViewPr>
  <p:slideViewPr>
    <p:cSldViewPr>
      <p:cViewPr>
        <p:scale>
          <a:sx n="89" d="100"/>
          <a:sy n="89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89C180B-07B8-47F7-A979-2A89951FE2F8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7B108B9-C641-42E8-9F91-4A9BACCA09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175514" y="1214420"/>
          <a:ext cx="2893240" cy="14287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446620"/>
                <a:gridCol w="1446620"/>
              </a:tblGrid>
              <a:tr h="5562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재무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1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목표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측정 방법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9070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596" y="3161108"/>
          <a:ext cx="2500330" cy="1571635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250165"/>
                <a:gridCol w="1250165"/>
              </a:tblGrid>
              <a:tr h="6119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고객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9939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400" b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목표</a:t>
                      </a:r>
                      <a:endParaRPr kumimoji="0" lang="ko-KR" altLang="en-US" sz="1400" b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측정 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397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264996" y="3161108"/>
          <a:ext cx="2571768" cy="1571635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285884"/>
                <a:gridCol w="1285884"/>
              </a:tblGrid>
              <a:tr h="6119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내부 프로세스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9939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400" b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목표</a:t>
                      </a:r>
                      <a:endParaRPr kumimoji="0" lang="ko-KR" altLang="en-US" sz="1400" b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측정 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397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928926" y="5143512"/>
          <a:ext cx="3357586" cy="14287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678793"/>
                <a:gridCol w="1678793"/>
              </a:tblGrid>
              <a:tr h="6365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학습과 혁신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6645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400" b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목표</a:t>
                      </a:r>
                      <a:endParaRPr kumimoji="0" lang="ko-KR" altLang="en-US" sz="1400" b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측정 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4556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 rot="5400000" flipH="1" flipV="1">
            <a:off x="1785918" y="2000240"/>
            <a:ext cx="1000132" cy="1000132"/>
          </a:xfrm>
          <a:prstGeom prst="straightConnector1">
            <a:avLst/>
          </a:prstGeom>
          <a:ln w="25400" cap="sq" cmpd="sng">
            <a:solidFill>
              <a:schemeClr val="bg1">
                <a:lumMod val="65000"/>
              </a:schemeClr>
            </a:solidFill>
            <a:prstDash val="sysDot"/>
            <a:round/>
            <a:headEnd type="triangl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5400000" flipH="1" flipV="1">
            <a:off x="6500826" y="4857760"/>
            <a:ext cx="1000132" cy="1000132"/>
          </a:xfrm>
          <a:prstGeom prst="straightConnector1">
            <a:avLst/>
          </a:prstGeom>
          <a:ln w="25400" cap="sq" cmpd="sng">
            <a:solidFill>
              <a:schemeClr val="bg1">
                <a:lumMod val="65000"/>
              </a:schemeClr>
            </a:solidFill>
            <a:prstDash val="sysDot"/>
            <a:round/>
            <a:headEnd type="triangl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1704956" y="4929198"/>
            <a:ext cx="1009656" cy="1009656"/>
          </a:xfrm>
          <a:prstGeom prst="straightConnector1">
            <a:avLst/>
          </a:prstGeom>
          <a:ln w="25400" cap="sq" cmpd="sng">
            <a:solidFill>
              <a:schemeClr val="bg1">
                <a:lumMod val="65000"/>
              </a:schemeClr>
            </a:solidFill>
            <a:prstDash val="sysDot"/>
            <a:round/>
            <a:headEnd type="triangl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V="1">
            <a:off x="6286512" y="1990716"/>
            <a:ext cx="1009656" cy="1009656"/>
          </a:xfrm>
          <a:prstGeom prst="straightConnector1">
            <a:avLst/>
          </a:prstGeom>
          <a:ln w="25400" cap="sq" cmpd="sng">
            <a:solidFill>
              <a:schemeClr val="bg1">
                <a:lumMod val="65000"/>
              </a:schemeClr>
            </a:solidFill>
            <a:prstDash val="sysDot"/>
            <a:round/>
            <a:headEnd type="triangl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5550616" y="3997328"/>
            <a:ext cx="642942" cy="1588"/>
          </a:xfrm>
          <a:prstGeom prst="straightConnector1">
            <a:avLst/>
          </a:prstGeom>
          <a:ln w="82550" cap="sq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00364" y="3998916"/>
            <a:ext cx="642942" cy="1588"/>
          </a:xfrm>
          <a:prstGeom prst="straightConnector1">
            <a:avLst/>
          </a:prstGeom>
          <a:ln w="82550" cap="sq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5400000" flipH="1" flipV="1">
            <a:off x="4313487" y="4802115"/>
            <a:ext cx="603169" cy="78"/>
          </a:xfrm>
          <a:prstGeom prst="straightConnector1">
            <a:avLst/>
          </a:prstGeom>
          <a:ln w="82550" cap="sq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5400000">
            <a:off x="4333645" y="2996005"/>
            <a:ext cx="571506" cy="8732"/>
          </a:xfrm>
          <a:prstGeom prst="straightConnector1">
            <a:avLst/>
          </a:prstGeom>
          <a:ln w="82550" cap="sq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정육면체 17"/>
          <p:cNvSpPr/>
          <p:nvPr/>
        </p:nvSpPr>
        <p:spPr>
          <a:xfrm>
            <a:off x="3661166" y="3214686"/>
            <a:ext cx="1893107" cy="1464479"/>
          </a:xfrm>
          <a:prstGeom prst="cube">
            <a:avLst>
              <a:gd name="adj" fmla="val 297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비전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/</a:t>
            </a:r>
          </a:p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전략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0298" y="262574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균형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성과표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</TotalTime>
  <Words>23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2008-11-02T22:50:59Z</dcterms:created>
  <dcterms:modified xsi:type="dcterms:W3CDTF">2009-06-07T02:19:15Z</dcterms:modified>
</cp:coreProperties>
</file>