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5D5"/>
    <a:srgbClr val="514C31"/>
    <a:srgbClr val="43403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12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C0DD-041C-43BB-8B02-EF6B8B964BB2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BE-6E49-41BE-B0D0-261208D32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C0DD-041C-43BB-8B02-EF6B8B964BB2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BE-6E49-41BE-B0D0-261208D32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C0DD-041C-43BB-8B02-EF6B8B964BB2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BE-6E49-41BE-B0D0-261208D32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C0DD-041C-43BB-8B02-EF6B8B964BB2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BE-6E49-41BE-B0D0-261208D32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C0DD-041C-43BB-8B02-EF6B8B964BB2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BE-6E49-41BE-B0D0-261208D32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C0DD-041C-43BB-8B02-EF6B8B964BB2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BE-6E49-41BE-B0D0-261208D32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C0DD-041C-43BB-8B02-EF6B8B964BB2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BE-6E49-41BE-B0D0-261208D32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C0DD-041C-43BB-8B02-EF6B8B964BB2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BE-6E49-41BE-B0D0-261208D32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C0DD-041C-43BB-8B02-EF6B8B964BB2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BE-6E49-41BE-B0D0-261208D32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C0DD-041C-43BB-8B02-EF6B8B964BB2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BE-6E49-41BE-B0D0-261208D32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C0DD-041C-43BB-8B02-EF6B8B964BB2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BE-6E49-41BE-B0D0-261208D32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C0DD-041C-43BB-8B02-EF6B8B964BB2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057BE-6E49-41BE-B0D0-261208D32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rgbClr val="EAF5D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타원 125"/>
          <p:cNvSpPr/>
          <p:nvPr/>
        </p:nvSpPr>
        <p:spPr>
          <a:xfrm>
            <a:off x="2714612" y="2928934"/>
            <a:ext cx="2000264" cy="2000264"/>
          </a:xfrm>
          <a:prstGeom prst="ellipse">
            <a:avLst/>
          </a:prstGeom>
          <a:gradFill>
            <a:gsLst>
              <a:gs pos="3800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35" name="Picture 11" descr="C:\Documents and Settings\loveme\My Documents\My Pictures\Microsoft Clip Organizer\j043395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9903" y="1357298"/>
            <a:ext cx="1292688" cy="1292688"/>
          </a:xfrm>
          <a:prstGeom prst="rect">
            <a:avLst/>
          </a:prstGeom>
          <a:noFill/>
        </p:spPr>
      </p:pic>
      <p:pic>
        <p:nvPicPr>
          <p:cNvPr id="1036" name="Picture 12" descr="C:\Documents and Settings\loveme\My Documents\My Pictures\Microsoft Clip Organizer\j043393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6719" y="3210866"/>
            <a:ext cx="1285884" cy="1285884"/>
          </a:xfrm>
          <a:prstGeom prst="rect">
            <a:avLst/>
          </a:prstGeom>
          <a:noFill/>
        </p:spPr>
      </p:pic>
      <p:pic>
        <p:nvPicPr>
          <p:cNvPr id="1037" name="Picture 13" descr="C:\Documents and Settings\loveme\My Documents\My Pictures\Microsoft Clip Organizer\j043487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49601" y="1222373"/>
            <a:ext cx="1551225" cy="1551225"/>
          </a:xfrm>
          <a:prstGeom prst="rect">
            <a:avLst/>
          </a:prstGeom>
          <a:noFill/>
        </p:spPr>
      </p:pic>
      <p:pic>
        <p:nvPicPr>
          <p:cNvPr id="1039" name="Picture 15" descr="C:\Documents and Settings\loveme\My Documents\My Pictures\Microsoft Clip Organizer\j043395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22716" y="707552"/>
            <a:ext cx="1149812" cy="1149812"/>
          </a:xfrm>
          <a:prstGeom prst="rect">
            <a:avLst/>
          </a:prstGeom>
          <a:noFill/>
        </p:spPr>
      </p:pic>
      <p:pic>
        <p:nvPicPr>
          <p:cNvPr id="1040" name="Picture 16" descr="C:\Documents and Settings\loveme\My Documents\My Pictures\Microsoft Clip Organizer\j0433947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00364" y="5143512"/>
            <a:ext cx="1357322" cy="1357322"/>
          </a:xfrm>
          <a:prstGeom prst="rect">
            <a:avLst/>
          </a:prstGeom>
          <a:noFill/>
        </p:spPr>
      </p:pic>
      <p:pic>
        <p:nvPicPr>
          <p:cNvPr id="1041" name="Picture 17" descr="C:\Documents and Settings\loveme\My Documents\My Pictures\Microsoft Clip Organizer\j0433948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00364" y="3175147"/>
            <a:ext cx="1357322" cy="1357322"/>
          </a:xfrm>
          <a:prstGeom prst="rect">
            <a:avLst/>
          </a:prstGeom>
          <a:noFill/>
        </p:spPr>
      </p:pic>
      <p:pic>
        <p:nvPicPr>
          <p:cNvPr id="1042" name="Picture 18" descr="C:\Documents and Settings\loveme\My Documents\My Pictures\Microsoft Clip Organizer\j0431646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93332" y="5143512"/>
            <a:ext cx="1357322" cy="1357322"/>
          </a:xfrm>
          <a:prstGeom prst="rect">
            <a:avLst/>
          </a:prstGeom>
          <a:noFill/>
        </p:spPr>
      </p:pic>
      <p:pic>
        <p:nvPicPr>
          <p:cNvPr id="1044" name="Picture 20" descr="C:\Documents and Settings\loveme\My Documents\My Pictures\Microsoft Clip Organizer\j0433949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358082" y="3272099"/>
            <a:ext cx="1163419" cy="1163419"/>
          </a:xfrm>
          <a:prstGeom prst="rect">
            <a:avLst/>
          </a:prstGeom>
          <a:noFill/>
        </p:spPr>
      </p:pic>
      <p:pic>
        <p:nvPicPr>
          <p:cNvPr id="1047" name="Picture 23" descr="C:\Documents and Settings\loveme\Local Settings\Temporary Internet Files\Content.IE5\YZ52TET5\j0434888[1]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85786" y="3429000"/>
            <a:ext cx="1357322" cy="135732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285720" y="500042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프로젝트 커뮤니케이션 </a:t>
            </a:r>
            <a:r>
              <a:rPr lang="ko-KR" altLang="en-US" sz="2400" b="1" dirty="0" smtClean="0"/>
              <a:t>채널</a:t>
            </a:r>
            <a:endParaRPr lang="en-US" altLang="ko-KR" sz="24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85786" y="4753285"/>
            <a:ext cx="15001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>
                <a:solidFill>
                  <a:schemeClr val="accent5">
                    <a:lumMod val="75000"/>
                  </a:schemeClr>
                </a:solidFill>
              </a:rPr>
              <a:t>프로젝트</a:t>
            </a:r>
            <a:r>
              <a:rPr lang="en-US" altLang="ko-KR" sz="1300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sz="13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sz="1300" b="1" dirty="0">
                <a:solidFill>
                  <a:schemeClr val="accent5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04323" y="4290253"/>
            <a:ext cx="15001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>
                <a:solidFill>
                  <a:schemeClr val="accent5">
                    <a:lumMod val="75000"/>
                  </a:schemeClr>
                </a:solidFill>
              </a:rPr>
              <a:t>개발 리더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14678" y="6357958"/>
            <a:ext cx="15001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>
                <a:solidFill>
                  <a:schemeClr val="accent5">
                    <a:lumMod val="75000"/>
                  </a:schemeClr>
                </a:solidFill>
              </a:rPr>
              <a:t>디자인 팀 리더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15008" y="4279620"/>
            <a:ext cx="1143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>
                <a:solidFill>
                  <a:schemeClr val="accent5">
                    <a:lumMod val="75000"/>
                  </a:schemeClr>
                </a:solidFill>
              </a:rPr>
              <a:t>개발자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00892" y="4286256"/>
            <a:ext cx="15001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>
                <a:solidFill>
                  <a:schemeClr val="accent5">
                    <a:lumMod val="75000"/>
                  </a:schemeClr>
                </a:solidFill>
              </a:rPr>
              <a:t>서비스 엔지니어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72066" y="6366711"/>
            <a:ext cx="15001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>
                <a:solidFill>
                  <a:schemeClr val="accent5">
                    <a:lumMod val="75000"/>
                  </a:schemeClr>
                </a:solidFill>
              </a:rPr>
              <a:t>그래픽 디자이너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43570" y="2467269"/>
            <a:ext cx="15001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>
                <a:solidFill>
                  <a:schemeClr val="accent5">
                    <a:lumMod val="75000"/>
                  </a:schemeClr>
                </a:solidFill>
              </a:rPr>
              <a:t>고객센터 </a:t>
            </a:r>
            <a:r>
              <a:rPr lang="en-US" altLang="ko-KR" sz="1300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sz="13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sz="1300" b="1" dirty="0">
                <a:solidFill>
                  <a:schemeClr val="accent5">
                    <a:lumMod val="75000"/>
                  </a:schemeClr>
                </a:solidFill>
              </a:rPr>
              <a:t>안내요원</a:t>
            </a:r>
            <a:endParaRPr lang="en-US" altLang="ko-KR" sz="13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72396" y="1922166"/>
            <a:ext cx="7858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>
                <a:solidFill>
                  <a:schemeClr val="accent5">
                    <a:lumMod val="75000"/>
                  </a:schemeClr>
                </a:solidFill>
              </a:rPr>
              <a:t>고객</a:t>
            </a:r>
            <a:endParaRPr lang="en-US" altLang="ko-KR" sz="13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57620" y="2357430"/>
            <a:ext cx="10715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>
                <a:solidFill>
                  <a:schemeClr val="accent5">
                    <a:lumMod val="75000"/>
                  </a:schemeClr>
                </a:solidFill>
              </a:rPr>
              <a:t>기획자</a:t>
            </a:r>
          </a:p>
        </p:txBody>
      </p:sp>
      <p:cxnSp>
        <p:nvCxnSpPr>
          <p:cNvPr id="42" name="직선 화살표 연결선 41"/>
          <p:cNvCxnSpPr>
            <a:stCxn id="1039" idx="1"/>
            <a:endCxn id="1037" idx="3"/>
          </p:cNvCxnSpPr>
          <p:nvPr/>
        </p:nvCxnSpPr>
        <p:spPr>
          <a:xfrm rot="10800000" flipV="1">
            <a:off x="6500826" y="1282458"/>
            <a:ext cx="921890" cy="715528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037" idx="1"/>
            <a:endCxn id="1035" idx="3"/>
          </p:cNvCxnSpPr>
          <p:nvPr/>
        </p:nvCxnSpPr>
        <p:spPr>
          <a:xfrm rot="10800000" flipV="1">
            <a:off x="4332591" y="1997986"/>
            <a:ext cx="617010" cy="5656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035" idx="2"/>
            <a:endCxn id="1041" idx="0"/>
          </p:cNvCxnSpPr>
          <p:nvPr/>
        </p:nvCxnSpPr>
        <p:spPr>
          <a:xfrm rot="5400000">
            <a:off x="3420056" y="2908955"/>
            <a:ext cx="525161" cy="7222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headEnd type="triangle" w="sm" len="med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041" idx="3"/>
            <a:endCxn id="1036" idx="1"/>
          </p:cNvCxnSpPr>
          <p:nvPr/>
        </p:nvCxnSpPr>
        <p:spPr>
          <a:xfrm>
            <a:off x="4357686" y="3853808"/>
            <a:ext cx="779033" cy="1588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headEnd type="triangle" w="sm" len="med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036" idx="2"/>
            <a:endCxn id="1042" idx="0"/>
          </p:cNvCxnSpPr>
          <p:nvPr/>
        </p:nvCxnSpPr>
        <p:spPr>
          <a:xfrm rot="5400000">
            <a:off x="5452446" y="4816297"/>
            <a:ext cx="646762" cy="7668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headEnd type="triangle" w="sm" len="med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036" idx="3"/>
            <a:endCxn id="1044" idx="1"/>
          </p:cNvCxnSpPr>
          <p:nvPr/>
        </p:nvCxnSpPr>
        <p:spPr>
          <a:xfrm>
            <a:off x="6422603" y="3853808"/>
            <a:ext cx="935479" cy="1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headEnd type="triangle" w="sm" len="med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041" idx="2"/>
            <a:endCxn id="1040" idx="0"/>
          </p:cNvCxnSpPr>
          <p:nvPr/>
        </p:nvCxnSpPr>
        <p:spPr>
          <a:xfrm rot="5400000">
            <a:off x="3373504" y="4837990"/>
            <a:ext cx="611043" cy="1588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headEnd type="triangle" w="sm" len="med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rot="10800000" flipV="1">
            <a:off x="2143108" y="2643182"/>
            <a:ext cx="1000132" cy="785818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headEnd type="triangle" w="sm" len="med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rot="10800000" flipV="1">
            <a:off x="2143109" y="3853808"/>
            <a:ext cx="785818" cy="3820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headEnd type="triangle" w="sm" len="med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rot="10800000">
            <a:off x="2143108" y="4429134"/>
            <a:ext cx="1071570" cy="928692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headEnd type="triangle" w="sm" len="med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000232" y="2500306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이슈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일정 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ko-KR" altLang="en-US" sz="1200" b="1" dirty="0" smtClean="0"/>
              <a:t>보고</a:t>
            </a:r>
            <a:endParaRPr lang="ko-KR" altLang="en-US" sz="12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071670" y="3929066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이슈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일정 </a:t>
            </a: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ko-KR" altLang="en-US" sz="1200" b="1" dirty="0"/>
              <a:t>보고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928794" y="4967599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이슈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일정 </a:t>
            </a: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ko-KR" altLang="en-US" sz="1200" b="1" dirty="0"/>
              <a:t>보고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072198" y="1252823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기능개선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ko-KR" altLang="en-US" sz="1200" b="1" dirty="0" smtClean="0"/>
              <a:t>요청</a:t>
            </a:r>
            <a:endParaRPr lang="ko-KR" altLang="en-US" sz="12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4071934" y="1428736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고객의견 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ko-KR" altLang="en-US" sz="1200" b="1" dirty="0" smtClean="0"/>
              <a:t>전달</a:t>
            </a:r>
            <a:endParaRPr lang="ko-KR" altLang="en-US" sz="12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4214810" y="3324525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개발 일정  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협의</a:t>
            </a:r>
            <a:endParaRPr lang="ko-KR" altLang="en-US" sz="12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6286512" y="3286124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신규 장비 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ko-KR" altLang="en-US" sz="1200" b="1" dirty="0" smtClean="0"/>
              <a:t>요청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공급</a:t>
            </a:r>
            <a:endParaRPr lang="ko-KR" altLang="en-US" sz="12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5857884" y="4643446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기능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디자인협의</a:t>
            </a:r>
            <a:endParaRPr lang="ko-KR" altLang="en-US" sz="12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4143372" y="5286388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디자인 일정  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협의</a:t>
            </a:r>
            <a:endParaRPr lang="ko-KR" altLang="en-US" sz="1200" b="1" dirty="0"/>
          </a:p>
        </p:txBody>
      </p:sp>
      <p:cxnSp>
        <p:nvCxnSpPr>
          <p:cNvPr id="118" name="직선 화살표 연결선 117"/>
          <p:cNvCxnSpPr>
            <a:stCxn id="1040" idx="3"/>
            <a:endCxn id="1042" idx="1"/>
          </p:cNvCxnSpPr>
          <p:nvPr/>
        </p:nvCxnSpPr>
        <p:spPr>
          <a:xfrm>
            <a:off x="4357686" y="5822173"/>
            <a:ext cx="735646" cy="1588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headEnd type="triangle" w="sm" len="med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786182" y="271462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기획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기능 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ko-KR" altLang="en-US" sz="1200" b="1" dirty="0" smtClean="0"/>
              <a:t>협의</a:t>
            </a:r>
            <a:endParaRPr lang="ko-KR" altLang="en-US" sz="12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3714744" y="4643446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기능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디자인 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ko-KR" altLang="en-US" sz="1200" b="1" dirty="0" smtClean="0"/>
              <a:t>협의</a:t>
            </a:r>
            <a:endParaRPr lang="ko-KR" altLang="en-US" sz="12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1000100" y="2967335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프로젝트 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ko-KR" altLang="en-US" sz="1200" b="1" dirty="0" smtClean="0"/>
              <a:t>방향</a:t>
            </a:r>
            <a:r>
              <a:rPr lang="en-US" altLang="ko-KR" sz="1200" b="1" dirty="0"/>
              <a:t> </a:t>
            </a:r>
            <a:r>
              <a:rPr lang="ko-KR" altLang="en-US" sz="1200" b="1" dirty="0" smtClean="0"/>
              <a:t>결정</a:t>
            </a:r>
            <a:endParaRPr lang="ko-KR" alt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46</Words>
  <Application>Microsoft Office PowerPoint</Application>
  <PresentationFormat>화면 슬라이드 쇼(4:3)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8</cp:revision>
  <dcterms:created xsi:type="dcterms:W3CDTF">2009-03-15T07:09:37Z</dcterms:created>
  <dcterms:modified xsi:type="dcterms:W3CDTF">2009-10-25T04:55:54Z</dcterms:modified>
</cp:coreProperties>
</file>