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918"/>
    <a:srgbClr val="5B6383"/>
    <a:srgbClr val="59619D"/>
    <a:srgbClr val="1A263A"/>
    <a:srgbClr val="0B3F4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6383"/>
            </a:gs>
            <a:gs pos="81000">
              <a:srgbClr val="1A263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직선 연결선 97"/>
          <p:cNvCxnSpPr/>
          <p:nvPr/>
        </p:nvCxnSpPr>
        <p:spPr>
          <a:xfrm flipV="1">
            <a:off x="3605206" y="4214818"/>
            <a:ext cx="877670" cy="836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2" idx="1"/>
          </p:cNvCxnSpPr>
          <p:nvPr/>
        </p:nvCxnSpPr>
        <p:spPr>
          <a:xfrm>
            <a:off x="5917078" y="4448182"/>
            <a:ext cx="656646" cy="1588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13" idx="1"/>
          </p:cNvCxnSpPr>
          <p:nvPr/>
        </p:nvCxnSpPr>
        <p:spPr>
          <a:xfrm>
            <a:off x="5917078" y="5167324"/>
            <a:ext cx="656646" cy="1588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3587264" y="4257894"/>
            <a:ext cx="877670" cy="836"/>
          </a:xfrm>
          <a:prstGeom prst="lin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1891372" y="3972978"/>
            <a:ext cx="1714512" cy="500066"/>
          </a:xfrm>
          <a:prstGeom prst="roundRect">
            <a:avLst>
              <a:gd name="adj" fmla="val 2210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고품질 </a:t>
            </a:r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내장 오디오</a:t>
            </a:r>
            <a:endParaRPr lang="ko-KR" alt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35" name="직선 연결선 34"/>
          <p:cNvCxnSpPr>
            <a:stCxn id="19" idx="3"/>
          </p:cNvCxnSpPr>
          <p:nvPr/>
        </p:nvCxnSpPr>
        <p:spPr>
          <a:xfrm flipV="1">
            <a:off x="3590234" y="4772897"/>
            <a:ext cx="877670" cy="836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875722" y="4523700"/>
            <a:ext cx="1714512" cy="500066"/>
          </a:xfrm>
          <a:prstGeom prst="roundRect">
            <a:avLst>
              <a:gd name="adj" fmla="val 2210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PCI  </a:t>
            </a:r>
            <a:r>
              <a:rPr lang="ko-KR" altLang="en-US" sz="1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익스프레스</a:t>
            </a:r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배속 </a:t>
            </a:r>
            <a: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 8</a:t>
            </a:r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3571868" y="5342176"/>
            <a:ext cx="877670" cy="836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875722" y="5073432"/>
            <a:ext cx="1714512" cy="500066"/>
          </a:xfrm>
          <a:prstGeom prst="roundRect">
            <a:avLst>
              <a:gd name="adj" fmla="val 24286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USB 3.0  </a:t>
            </a:r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포트</a:t>
            </a:r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x 8</a:t>
            </a:r>
            <a:endParaRPr lang="ko-KR" alt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2243" y="2198904"/>
            <a:ext cx="1571636" cy="15716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52243" y="3984854"/>
            <a:ext cx="1571636" cy="15716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30838" y="4166510"/>
            <a:ext cx="1214446" cy="121444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YCH12</a:t>
            </a:r>
            <a:b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컨트롤러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2243" y="1000108"/>
            <a:ext cx="1571636" cy="857256"/>
          </a:xfrm>
          <a:prstGeom prst="rect">
            <a:avLst/>
          </a:prstGeom>
          <a:solidFill>
            <a:srgbClr val="F099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AMK </a:t>
            </a:r>
            <a:b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울트라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128</a:t>
            </a:r>
            <a:b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프로세서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43666" y="2737750"/>
            <a:ext cx="2428892" cy="500066"/>
          </a:xfrm>
          <a:prstGeom prst="roundRect">
            <a:avLst>
              <a:gd name="adj" fmla="val 26463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PCI </a:t>
            </a:r>
            <a:r>
              <a:rPr lang="ko-KR" altLang="en-US" sz="1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익스프레스</a:t>
            </a:r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32</a:t>
            </a:r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배속 그래픽</a:t>
            </a:r>
            <a:endParaRPr lang="ko-KR" alt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3" name="직선 연결선 22"/>
          <p:cNvCxnSpPr>
            <a:stCxn id="21" idx="3"/>
            <a:endCxn id="6" idx="1"/>
          </p:cNvCxnSpPr>
          <p:nvPr/>
        </p:nvCxnSpPr>
        <p:spPr>
          <a:xfrm flipV="1">
            <a:off x="3672558" y="2984722"/>
            <a:ext cx="679685" cy="3061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7" idx="0"/>
            <a:endCxn id="16" idx="2"/>
          </p:cNvCxnSpPr>
          <p:nvPr/>
        </p:nvCxnSpPr>
        <p:spPr>
          <a:xfrm rot="5400000" flipH="1" flipV="1">
            <a:off x="4876463" y="2118962"/>
            <a:ext cx="523196" cy="1588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 flipH="1" flipV="1">
            <a:off x="4780871" y="3790270"/>
            <a:ext cx="714380" cy="1588"/>
          </a:xfrm>
          <a:prstGeom prst="line">
            <a:avLst/>
          </a:prstGeom>
          <a:ln w="50800">
            <a:solidFill>
              <a:schemeClr val="accent3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5" idx="0"/>
            <a:endCxn id="9" idx="2"/>
          </p:cNvCxnSpPr>
          <p:nvPr/>
        </p:nvCxnSpPr>
        <p:spPr>
          <a:xfrm rot="5400000" flipH="1" flipV="1">
            <a:off x="4935312" y="5583705"/>
            <a:ext cx="405498" cy="1588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30686" y="2627532"/>
            <a:ext cx="571504" cy="1588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30686" y="3413350"/>
            <a:ext cx="571504" cy="1588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09024" y="1866117"/>
            <a:ext cx="114300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GB/s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71881" y="2723373"/>
            <a:ext cx="114300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GB/s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43306" y="4485510"/>
            <a:ext cx="114300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GB/s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43306" y="5080827"/>
            <a:ext cx="114300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 GB/s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55858" y="4216481"/>
            <a:ext cx="114300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</a:t>
            </a:r>
            <a:b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MB/s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65383" y="4940084"/>
            <a:ext cx="114300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</a:t>
            </a:r>
            <a:b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MB/s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29322" y="2876546"/>
            <a:ext cx="114300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GB/s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0034" y="50004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946SE 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칩셋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기능도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3724" y="4162430"/>
            <a:ext cx="1641614" cy="571504"/>
          </a:xfrm>
          <a:prstGeom prst="roundRect">
            <a:avLst>
              <a:gd name="adj" fmla="val 24286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시리얼 </a:t>
            </a:r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</a:t>
            </a:r>
            <a:b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포트 </a:t>
            </a:r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8</a:t>
            </a:r>
            <a:endParaRPr lang="ko-KR" alt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73724" y="4881572"/>
            <a:ext cx="1641614" cy="571504"/>
          </a:xfrm>
          <a:prstGeom prst="roundRect">
            <a:avLst>
              <a:gd name="adj" fmla="val 2238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무선 </a:t>
            </a:r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</a:t>
            </a:r>
            <a:endParaRPr lang="ko-KR" alt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492665" y="2341780"/>
            <a:ext cx="1551222" cy="571504"/>
          </a:xfrm>
          <a:prstGeom prst="roundRect">
            <a:avLst>
              <a:gd name="adj" fmla="val 24286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DDR 4 </a:t>
            </a:r>
            <a:r>
              <a:rPr lang="ko-KR" alt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</a:t>
            </a:r>
            <a:endParaRPr lang="ko-KR" alt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92665" y="3127598"/>
            <a:ext cx="1551222" cy="571504"/>
          </a:xfrm>
          <a:prstGeom prst="roundRect">
            <a:avLst>
              <a:gd name="adj" fmla="val 24286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DDR 4 </a:t>
            </a:r>
            <a:r>
              <a:rPr lang="ko-KR" altLang="en-US" sz="1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</a:t>
            </a:r>
            <a:endParaRPr lang="ko-KR" altLang="en-US" sz="1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52243" y="5786454"/>
            <a:ext cx="1571636" cy="571504"/>
          </a:xfrm>
          <a:prstGeom prst="roundRect">
            <a:avLst>
              <a:gd name="adj" fmla="val 3952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메인보드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BIOS</a:t>
            </a:r>
            <a:endParaRPr lang="ko-KR" alt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30838" y="2380560"/>
            <a:ext cx="1214446" cy="121444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946 SE</a:t>
            </a:r>
            <a:b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 </a:t>
            </a:r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칩셋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11</cp:revision>
  <dcterms:created xsi:type="dcterms:W3CDTF">2009-03-22T08:12:34Z</dcterms:created>
  <dcterms:modified xsi:type="dcterms:W3CDTF">2009-10-25T04:52:21Z</dcterms:modified>
</cp:coreProperties>
</file>