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F2729"/>
    <a:srgbClr val="34515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15620"/>
    <p:restoredTop sz="94660"/>
  </p:normalViewPr>
  <p:slideViewPr>
    <p:cSldViewPr>
      <p:cViewPr>
        <p:scale>
          <a:sx n="112" d="100"/>
          <a:sy n="112" d="100"/>
        </p:scale>
        <p:origin x="-1014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4576-2F67-4875-AFE5-D4B93959A3F0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A47C-FBB2-4745-AE2D-A0F7469E0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4576-2F67-4875-AFE5-D4B93959A3F0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A47C-FBB2-4745-AE2D-A0F7469E0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4576-2F67-4875-AFE5-D4B93959A3F0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A47C-FBB2-4745-AE2D-A0F7469E0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4576-2F67-4875-AFE5-D4B93959A3F0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A47C-FBB2-4745-AE2D-A0F7469E0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4576-2F67-4875-AFE5-D4B93959A3F0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A47C-FBB2-4745-AE2D-A0F7469E0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4576-2F67-4875-AFE5-D4B93959A3F0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A47C-FBB2-4745-AE2D-A0F7469E0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4576-2F67-4875-AFE5-D4B93959A3F0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A47C-FBB2-4745-AE2D-A0F7469E0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4576-2F67-4875-AFE5-D4B93959A3F0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A47C-FBB2-4745-AE2D-A0F7469E0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4576-2F67-4875-AFE5-D4B93959A3F0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A47C-FBB2-4745-AE2D-A0F7469E0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4576-2F67-4875-AFE5-D4B93959A3F0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A47C-FBB2-4745-AE2D-A0F7469E0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4576-2F67-4875-AFE5-D4B93959A3F0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A47C-FBB2-4745-AE2D-A0F7469E0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4576-2F67-4875-AFE5-D4B93959A3F0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6A47C-FBB2-4745-AE2D-A0F7469E0D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345152"/>
            </a:gs>
            <a:gs pos="95000">
              <a:srgbClr val="1F272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8774" y="1428737"/>
          <a:ext cx="8358251" cy="4714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1357322"/>
                <a:gridCol w="642942"/>
                <a:gridCol w="642942"/>
                <a:gridCol w="655933"/>
                <a:gridCol w="759841"/>
                <a:gridCol w="759841"/>
                <a:gridCol w="759841"/>
                <a:gridCol w="759841"/>
                <a:gridCol w="759841"/>
                <a:gridCol w="759841"/>
              </a:tblGrid>
              <a:tr h="37176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순서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시작일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종료일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2009.</a:t>
                      </a:r>
                      <a:r>
                        <a:rPr lang="en-US" altLang="ko-KR" sz="1200" b="0" baseline="0" dirty="0" smtClean="0"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Q3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2009.</a:t>
                      </a:r>
                      <a:r>
                        <a:rPr lang="en-US" altLang="ko-KR" sz="1200" b="0" baseline="0" dirty="0" smtClean="0"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Q4</a:t>
                      </a:r>
                      <a:endParaRPr lang="ko-KR" altLang="en-US" sz="1200" b="0" dirty="0" smtClean="0"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17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 smtClean="0">
                          <a:solidFill>
                            <a:schemeClr val="lt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7</a:t>
                      </a:r>
                      <a:r>
                        <a:rPr lang="ko-KR" altLang="en-US" sz="1200" b="0" kern="1200" dirty="0" smtClean="0">
                          <a:solidFill>
                            <a:schemeClr val="lt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 smtClean="0">
                          <a:solidFill>
                            <a:schemeClr val="lt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8</a:t>
                      </a:r>
                      <a:r>
                        <a:rPr lang="ko-KR" altLang="en-US" sz="1200" b="0" kern="1200" dirty="0" smtClean="0">
                          <a:solidFill>
                            <a:schemeClr val="lt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 smtClean="0">
                          <a:solidFill>
                            <a:schemeClr val="lt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9</a:t>
                      </a:r>
                      <a:r>
                        <a:rPr lang="ko-KR" altLang="en-US" sz="1200" b="0" kern="1200" dirty="0" smtClean="0">
                          <a:solidFill>
                            <a:schemeClr val="lt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 smtClean="0">
                          <a:solidFill>
                            <a:schemeClr val="lt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10</a:t>
                      </a:r>
                      <a:r>
                        <a:rPr lang="ko-KR" altLang="en-US" sz="1200" b="0" kern="1200" dirty="0" smtClean="0">
                          <a:solidFill>
                            <a:schemeClr val="lt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 smtClean="0">
                          <a:solidFill>
                            <a:schemeClr val="lt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11</a:t>
                      </a:r>
                      <a:r>
                        <a:rPr lang="ko-KR" altLang="en-US" sz="1200" b="0" kern="1200" dirty="0" smtClean="0">
                          <a:solidFill>
                            <a:schemeClr val="lt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 smtClean="0">
                          <a:solidFill>
                            <a:schemeClr val="lt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12</a:t>
                      </a:r>
                      <a:r>
                        <a:rPr lang="ko-KR" altLang="en-US" sz="1200" b="0" kern="1200" dirty="0" smtClean="0">
                          <a:solidFill>
                            <a:schemeClr val="lt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441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구성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7.14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1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브레인스토밍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7.15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7.31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1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리서치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8.14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1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 디자인 시안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8.15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8.31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1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시제품 제작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9.22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1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디자인 승인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9.23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9.30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1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생산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11.30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1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11.15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12.7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1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출시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12.15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4198801" y="2285991"/>
            <a:ext cx="375004" cy="214314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accent4">
              <a:lumMod val="75000"/>
            </a:schemeClr>
          </a:solidFill>
          <a:ln w="6350" cap="flat">
            <a:solidFill>
              <a:schemeClr val="tx1">
                <a:lumMod val="65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ko-KR" altLang="en-US" sz="9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573987" y="2726495"/>
            <a:ext cx="386880" cy="214314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accent4">
              <a:lumMod val="75000"/>
            </a:schemeClr>
          </a:solidFill>
          <a:ln w="6350" cap="flat">
            <a:solidFill>
              <a:schemeClr val="tx1">
                <a:lumMod val="65000"/>
              </a:schemeClr>
            </a:solidFill>
            <a:miter lim="800000"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ko-KR" altLang="en-US" sz="9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4573805" y="2393148"/>
            <a:ext cx="182" cy="440504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 w="sm" len="med"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오른쪽 화살표 16"/>
          <p:cNvSpPr/>
          <p:nvPr/>
        </p:nvSpPr>
        <p:spPr>
          <a:xfrm>
            <a:off x="4960867" y="3185161"/>
            <a:ext cx="375004" cy="214314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accent4">
              <a:lumMod val="75000"/>
            </a:schemeClr>
          </a:solidFill>
          <a:ln w="6350" cap="flat">
            <a:solidFill>
              <a:schemeClr val="tx1">
                <a:lumMod val="65000"/>
              </a:schemeClr>
            </a:solidFill>
            <a:miter lim="800000"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ko-KR" altLang="en-US" sz="9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5336053" y="3625665"/>
            <a:ext cx="389414" cy="214314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accent6">
              <a:lumMod val="75000"/>
            </a:schemeClr>
          </a:solidFill>
          <a:ln w="6350" cap="flat">
            <a:solidFill>
              <a:schemeClr val="tx1">
                <a:lumMod val="65000"/>
              </a:schemeClr>
            </a:solidFill>
            <a:miter lim="800000"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ko-KR" altLang="en-US" sz="9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9" name="직선 화살표 연결선 18"/>
          <p:cNvCxnSpPr>
            <a:stCxn id="17" idx="3"/>
            <a:endCxn id="18" idx="1"/>
          </p:cNvCxnSpPr>
          <p:nvPr/>
        </p:nvCxnSpPr>
        <p:spPr>
          <a:xfrm>
            <a:off x="5335871" y="3292318"/>
            <a:ext cx="182" cy="440504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 w="sm" len="med"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화살표 19"/>
          <p:cNvSpPr/>
          <p:nvPr/>
        </p:nvSpPr>
        <p:spPr>
          <a:xfrm>
            <a:off x="5728689" y="4060065"/>
            <a:ext cx="446624" cy="214314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accent6">
              <a:lumMod val="75000"/>
            </a:schemeClr>
          </a:solidFill>
          <a:ln w="6350" cap="flat">
            <a:solidFill>
              <a:schemeClr val="tx1">
                <a:lumMod val="65000"/>
              </a:schemeClr>
            </a:solidFill>
            <a:miter lim="800000"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3</a:t>
            </a:r>
            <a:endParaRPr lang="ko-KR" altLang="en-US" sz="9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175312" y="4500569"/>
            <a:ext cx="313725" cy="214314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accent6">
              <a:lumMod val="75000"/>
            </a:schemeClr>
          </a:solidFill>
          <a:ln w="6350" cap="flat">
            <a:solidFill>
              <a:schemeClr val="tx1">
                <a:lumMod val="65000"/>
              </a:schemeClr>
            </a:solidFill>
            <a:miter lim="800000"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ko-KR" altLang="en-US" sz="9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2" name="직선 화살표 연결선 21"/>
          <p:cNvCxnSpPr>
            <a:stCxn id="20" idx="3"/>
            <a:endCxn id="21" idx="1"/>
          </p:cNvCxnSpPr>
          <p:nvPr/>
        </p:nvCxnSpPr>
        <p:spPr>
          <a:xfrm flipH="1">
            <a:off x="6175312" y="4167222"/>
            <a:ext cx="1" cy="440504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 w="sm" len="med"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17" idx="1"/>
          </p:cNvCxnSpPr>
          <p:nvPr/>
        </p:nvCxnSpPr>
        <p:spPr>
          <a:xfrm>
            <a:off x="4960867" y="2833652"/>
            <a:ext cx="1588" cy="458666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 w="sm" len="med"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3"/>
            <a:endCxn id="20" idx="1"/>
          </p:cNvCxnSpPr>
          <p:nvPr/>
        </p:nvCxnSpPr>
        <p:spPr>
          <a:xfrm>
            <a:off x="5725467" y="3732822"/>
            <a:ext cx="3222" cy="434400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 w="sm" len="med"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화살표 34"/>
          <p:cNvSpPr/>
          <p:nvPr/>
        </p:nvSpPr>
        <p:spPr>
          <a:xfrm>
            <a:off x="6489342" y="4929197"/>
            <a:ext cx="1511681" cy="214314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2">
              <a:lumMod val="75000"/>
              <a:lumOff val="25000"/>
            </a:schemeClr>
          </a:solidFill>
          <a:ln w="6350" cap="flat">
            <a:solidFill>
              <a:schemeClr val="tx1">
                <a:lumMod val="65000"/>
              </a:schemeClr>
            </a:solidFill>
            <a:miter lim="800000"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8</a:t>
            </a:r>
            <a:endParaRPr lang="ko-KR" altLang="en-US" sz="9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7248042" y="5429263"/>
            <a:ext cx="1150891" cy="214314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2">
              <a:lumMod val="75000"/>
              <a:lumOff val="25000"/>
            </a:schemeClr>
          </a:solidFill>
          <a:ln w="6350" cap="flat">
            <a:solidFill>
              <a:schemeClr val="tx1">
                <a:lumMod val="65000"/>
              </a:schemeClr>
            </a:solidFill>
            <a:miter lim="800000"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5</a:t>
            </a:r>
            <a:endParaRPr lang="ko-KR" altLang="en-US" sz="9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8001024" y="5824157"/>
            <a:ext cx="406376" cy="214314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2">
              <a:lumMod val="75000"/>
              <a:lumOff val="25000"/>
            </a:schemeClr>
          </a:solidFill>
          <a:ln w="6350" cap="flat">
            <a:solidFill>
              <a:schemeClr val="tx1">
                <a:lumMod val="65000"/>
              </a:schemeClr>
            </a:solidFill>
            <a:miter lim="800000"/>
          </a:ln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ko-KR" altLang="en-US" sz="9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8" name="직선 화살표 연결선 37"/>
          <p:cNvCxnSpPr>
            <a:stCxn id="21" idx="3"/>
            <a:endCxn id="35" idx="1"/>
          </p:cNvCxnSpPr>
          <p:nvPr/>
        </p:nvCxnSpPr>
        <p:spPr>
          <a:xfrm>
            <a:off x="6489037" y="4607726"/>
            <a:ext cx="305" cy="428628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 w="sm" len="med"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1" idx="3"/>
            <a:endCxn id="36" idx="1"/>
          </p:cNvCxnSpPr>
          <p:nvPr/>
        </p:nvCxnSpPr>
        <p:spPr>
          <a:xfrm>
            <a:off x="6489037" y="4607726"/>
            <a:ext cx="759005" cy="928694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 w="sm" len="med"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5" idx="3"/>
            <a:endCxn id="37" idx="1"/>
          </p:cNvCxnSpPr>
          <p:nvPr/>
        </p:nvCxnSpPr>
        <p:spPr>
          <a:xfrm>
            <a:off x="8001023" y="5036354"/>
            <a:ext cx="1" cy="894960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 w="sm" len="med"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357422" y="714356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2009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겨울 신상품 개발 일정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98</Words>
  <Application>Microsoft Office PowerPoint</Application>
  <PresentationFormat>화면 슬라이드 쇼(4:3)</PresentationFormat>
  <Paragraphs>69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6</cp:revision>
  <dcterms:created xsi:type="dcterms:W3CDTF">2009-04-18T13:21:54Z</dcterms:created>
  <dcterms:modified xsi:type="dcterms:W3CDTF">2009-04-18T14:41:52Z</dcterms:modified>
</cp:coreProperties>
</file>