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2729"/>
    <a:srgbClr val="3451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4660"/>
  </p:normalViewPr>
  <p:slideViewPr>
    <p:cSldViewPr>
      <p:cViewPr>
        <p:scale>
          <a:sx n="96" d="100"/>
          <a:sy n="96" d="100"/>
        </p:scale>
        <p:origin x="-14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9000">
              <a:schemeClr val="bg1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8774" y="1428737"/>
          <a:ext cx="8358251" cy="47149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0066"/>
                <a:gridCol w="1357322"/>
                <a:gridCol w="642942"/>
                <a:gridCol w="642942"/>
                <a:gridCol w="655933"/>
                <a:gridCol w="759841"/>
                <a:gridCol w="759841"/>
                <a:gridCol w="759841"/>
                <a:gridCol w="759841"/>
                <a:gridCol w="759841"/>
                <a:gridCol w="759841"/>
              </a:tblGrid>
              <a:tr h="3717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순서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시작일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종료일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작업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기간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2009.</a:t>
                      </a:r>
                      <a:r>
                        <a:rPr lang="en-US" altLang="ko-KR" sz="1200" baseline="0" dirty="0" smtClean="0"/>
                        <a:t>Q3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2009.</a:t>
                      </a:r>
                      <a:r>
                        <a:rPr lang="en-US" altLang="ko-KR" sz="1200" baseline="0" dirty="0" smtClean="0"/>
                        <a:t>Q4</a:t>
                      </a:r>
                      <a:endParaRPr lang="ko-KR" altLang="en-US" sz="1200" b="0" dirty="0" smtClean="0"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7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/>
                        <a:t>7</a:t>
                      </a:r>
                      <a:r>
                        <a:rPr lang="ko-KR" altLang="en-US" sz="1200" kern="1200" dirty="0" smtClean="0"/>
                        <a:t>월</a:t>
                      </a:r>
                      <a:endParaRPr lang="ko-KR" altLang="en-US" sz="1200" b="0" kern="1200" dirty="0" smtClean="0">
                        <a:solidFill>
                          <a:schemeClr val="lt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/>
                        <a:t>8</a:t>
                      </a:r>
                      <a:r>
                        <a:rPr lang="ko-KR" altLang="en-US" sz="1200" kern="1200" dirty="0" smtClean="0"/>
                        <a:t>월</a:t>
                      </a:r>
                      <a:endParaRPr lang="ko-KR" altLang="en-US" sz="1200" b="0" kern="1200" dirty="0" smtClean="0">
                        <a:solidFill>
                          <a:schemeClr val="lt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/>
                        <a:t>9</a:t>
                      </a:r>
                      <a:r>
                        <a:rPr lang="ko-KR" altLang="en-US" sz="1200" kern="1200" dirty="0" smtClean="0"/>
                        <a:t>월</a:t>
                      </a:r>
                      <a:endParaRPr lang="ko-KR" altLang="en-US" sz="1200" b="0" kern="1200" dirty="0" smtClean="0">
                        <a:solidFill>
                          <a:schemeClr val="lt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/>
                        <a:t>10</a:t>
                      </a:r>
                      <a:r>
                        <a:rPr lang="ko-KR" altLang="en-US" sz="1200" kern="1200" dirty="0" smtClean="0"/>
                        <a:t>월</a:t>
                      </a:r>
                      <a:endParaRPr lang="ko-KR" altLang="en-US" sz="1200" b="0" kern="1200" dirty="0" smtClean="0">
                        <a:solidFill>
                          <a:schemeClr val="lt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/>
                        <a:t>11</a:t>
                      </a:r>
                      <a:r>
                        <a:rPr lang="ko-KR" altLang="en-US" sz="1200" kern="1200" dirty="0" smtClean="0"/>
                        <a:t>월</a:t>
                      </a:r>
                      <a:endParaRPr lang="ko-KR" altLang="en-US" sz="1200" b="0" kern="1200" dirty="0" smtClean="0">
                        <a:solidFill>
                          <a:schemeClr val="lt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/>
                        <a:t>12</a:t>
                      </a:r>
                      <a:r>
                        <a:rPr lang="ko-KR" altLang="en-US" sz="1200" kern="1200" dirty="0" smtClean="0"/>
                        <a:t>월</a:t>
                      </a:r>
                      <a:endParaRPr lang="ko-KR" altLang="en-US" sz="1200" b="0" kern="1200" dirty="0" smtClean="0">
                        <a:solidFill>
                          <a:schemeClr val="lt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팀 구성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브레인스토밍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 리서치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 디자인 시안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시제품 제작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9.22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디자인 승인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9.23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9.30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제품 생산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11.30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마케팅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제품 출시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198801" y="2285991"/>
            <a:ext cx="37500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2700" cap="flat">
            <a:solidFill>
              <a:schemeClr val="bg2">
                <a:lumMod val="2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573987" y="2726495"/>
            <a:ext cx="386880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2700" cap="flat">
            <a:solidFill>
              <a:schemeClr val="bg2">
                <a:lumMod val="2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573805" y="2393148"/>
            <a:ext cx="182" cy="44050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4960867" y="3185161"/>
            <a:ext cx="37500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2700" cap="flat">
            <a:solidFill>
              <a:schemeClr val="bg2">
                <a:lumMod val="2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336053" y="3625665"/>
            <a:ext cx="38941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5335871" y="3292318"/>
            <a:ext cx="182" cy="44050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5728689" y="4060065"/>
            <a:ext cx="44662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175312" y="4500569"/>
            <a:ext cx="313725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 flipH="1">
            <a:off x="6175312" y="4167222"/>
            <a:ext cx="1" cy="44050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7" idx="1"/>
          </p:cNvCxnSpPr>
          <p:nvPr/>
        </p:nvCxnSpPr>
        <p:spPr>
          <a:xfrm>
            <a:off x="4960867" y="2833652"/>
            <a:ext cx="1588" cy="45866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20" idx="1"/>
          </p:cNvCxnSpPr>
          <p:nvPr/>
        </p:nvCxnSpPr>
        <p:spPr>
          <a:xfrm>
            <a:off x="5725467" y="3732822"/>
            <a:ext cx="3222" cy="4344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6489342" y="4929197"/>
            <a:ext cx="1511681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8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7242638" y="5429263"/>
            <a:ext cx="1143008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8003680" y="5824157"/>
            <a:ext cx="376796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1" name="직선 화살표 연결선 40"/>
          <p:cNvCxnSpPr>
            <a:stCxn id="35" idx="3"/>
            <a:endCxn id="37" idx="1"/>
          </p:cNvCxnSpPr>
          <p:nvPr/>
        </p:nvCxnSpPr>
        <p:spPr>
          <a:xfrm>
            <a:off x="8001023" y="5036354"/>
            <a:ext cx="2657" cy="8949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1" idx="3"/>
            <a:endCxn id="36" idx="1"/>
          </p:cNvCxnSpPr>
          <p:nvPr/>
        </p:nvCxnSpPr>
        <p:spPr>
          <a:xfrm>
            <a:off x="6489037" y="4607726"/>
            <a:ext cx="753601" cy="9286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57422" y="71435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2009</a:t>
            </a:r>
            <a:r>
              <a:rPr lang="ko-KR" altLang="en-US" b="1" dirty="0" smtClean="0"/>
              <a:t>년 겨울 신상품 개발 일정</a:t>
            </a:r>
            <a:endParaRPr lang="ko-KR" altLang="en-US" b="1" dirty="0"/>
          </a:p>
        </p:txBody>
      </p:sp>
      <p:cxnSp>
        <p:nvCxnSpPr>
          <p:cNvPr id="65" name="직선 화살표 연결선 64"/>
          <p:cNvCxnSpPr>
            <a:stCxn id="21" idx="3"/>
            <a:endCxn id="35" idx="1"/>
          </p:cNvCxnSpPr>
          <p:nvPr/>
        </p:nvCxnSpPr>
        <p:spPr>
          <a:xfrm>
            <a:off x="6489037" y="4607726"/>
            <a:ext cx="305" cy="4286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98</Words>
  <Application>Microsoft Office PowerPoint</Application>
  <PresentationFormat>화면 슬라이드 쇼(4:3)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2009-04-18T13:21:54Z</dcterms:created>
  <dcterms:modified xsi:type="dcterms:W3CDTF">2009-04-18T14:45:44Z</dcterms:modified>
</cp:coreProperties>
</file>