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3A2"/>
    <a:srgbClr val="A05B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99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Documents and Settings\loveme\바탕 화면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040719"/>
            <a:ext cx="5500726" cy="3674429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88900" dir="24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pic>
      <p:pic>
        <p:nvPicPr>
          <p:cNvPr id="1029" name="Picture 5" descr="C:\Documents and Settings\loveme\바탕 화면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232903"/>
            <a:ext cx="4693603" cy="3135278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pic>
      <p:pic>
        <p:nvPicPr>
          <p:cNvPr id="1027" name="Picture 3" descr="C:\Documents and Settings\loveme\바탕 화면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330" y="1254769"/>
            <a:ext cx="4440315" cy="2966085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pic>
      <p:pic>
        <p:nvPicPr>
          <p:cNvPr id="1026" name="Picture 2" descr="C:\Documents and Settings\loveme\바탕 화면\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511001"/>
            <a:ext cx="3777607" cy="2523402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357158" y="357166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기반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 서비스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778286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위성 지도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849856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지형 지도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3849988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교통 지도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5076576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지도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643042" y="1928802"/>
            <a:ext cx="857256" cy="1271"/>
          </a:xfrm>
          <a:prstGeom prst="straightConnector1">
            <a:avLst/>
          </a:prstGeom>
          <a:ln w="28575">
            <a:solidFill>
              <a:srgbClr val="ED33A2"/>
            </a:solidFill>
            <a:prstDash val="sysDash"/>
            <a:tailEnd type="triangle"/>
          </a:ln>
          <a:effectLst>
            <a:outerShdw blurRad="25400" dir="2700000" algn="tl" rotWithShape="0">
              <a:schemeClr val="tx1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43042" y="3070539"/>
            <a:ext cx="857256" cy="1271"/>
          </a:xfrm>
          <a:prstGeom prst="straightConnector1">
            <a:avLst/>
          </a:prstGeom>
          <a:ln w="28575">
            <a:solidFill>
              <a:srgbClr val="ED33A2"/>
            </a:solidFill>
            <a:prstDash val="sysDash"/>
            <a:tailEnd type="triangle"/>
          </a:ln>
          <a:effectLst>
            <a:outerShdw blurRad="25400" dir="2700000" algn="tl" rotWithShape="0">
              <a:schemeClr val="tx1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643042" y="4070671"/>
            <a:ext cx="857256" cy="1271"/>
          </a:xfrm>
          <a:prstGeom prst="straightConnector1">
            <a:avLst/>
          </a:prstGeom>
          <a:ln w="28575">
            <a:solidFill>
              <a:srgbClr val="ED33A2"/>
            </a:solidFill>
            <a:prstDash val="sysDash"/>
            <a:tailEnd type="triangle"/>
          </a:ln>
          <a:effectLst>
            <a:outerShdw blurRad="25400" dir="2700000" algn="tl" rotWithShape="0">
              <a:schemeClr val="tx1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43042" y="5285117"/>
            <a:ext cx="857256" cy="1271"/>
          </a:xfrm>
          <a:prstGeom prst="straightConnector1">
            <a:avLst/>
          </a:prstGeom>
          <a:ln w="28575">
            <a:solidFill>
              <a:srgbClr val="ED33A2"/>
            </a:solidFill>
            <a:prstDash val="sysDash"/>
            <a:tailEnd type="triangle"/>
          </a:ln>
          <a:effectLst>
            <a:outerShdw blurRad="25400" dir="2700000" algn="tl" rotWithShape="0">
              <a:schemeClr val="tx1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2008-10-04T07:45:41Z</dcterms:created>
  <dcterms:modified xsi:type="dcterms:W3CDTF">2009-10-25T05:14:36Z</dcterms:modified>
</cp:coreProperties>
</file>