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B613-7D69-449C-910E-A524FA315A0B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C8E4-383B-424C-93D2-02DA032EDA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Documents and Settings\loveme\바탕 화면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40719"/>
            <a:ext cx="5500726" cy="3674429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dist="63500" dir="24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9" name="Picture 5" descr="C:\Documents and Settings\loveme\바탕 화면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232903"/>
            <a:ext cx="4693603" cy="3135278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7" name="Picture 3" descr="C:\Documents and Settings\loveme\바탕 화면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30" y="1254769"/>
            <a:ext cx="4440315" cy="2966085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pic>
        <p:nvPicPr>
          <p:cNvPr id="1026" name="Picture 2" descr="C:\Documents and Settings\loveme\바탕 화면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511001"/>
            <a:ext cx="3777607" cy="2523402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357158" y="35716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웹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기반 </a:t>
            </a:r>
            <a:r>
              <a:rPr lang="ko-KR" altLang="en-US" sz="2400" b="1" dirty="0" smtClean="0"/>
              <a:t>지도 서비스 </a:t>
            </a:r>
            <a:r>
              <a:rPr lang="ko-KR" altLang="en-US" sz="2400" b="1" dirty="0" smtClean="0"/>
              <a:t>구성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77378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위성 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28453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지형 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845486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교통 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507207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</a:t>
            </a:r>
            <a:r>
              <a:rPr lang="ko-KR" altLang="en-US" dirty="0"/>
              <a:t>광</a:t>
            </a:r>
            <a:r>
              <a:rPr lang="ko-KR" altLang="en-US" dirty="0" smtClean="0"/>
              <a:t> 지도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643042" y="1928802"/>
            <a:ext cx="857256" cy="12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  <a:effectLst>
            <a:outerShdw blurRad="38100" dist="25400" dir="2700000" algn="tl" rotWithShape="0">
              <a:schemeClr val="tx1">
                <a:alpha val="61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43042" y="3070539"/>
            <a:ext cx="857256" cy="12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  <a:effectLst>
            <a:outerShdw blurRad="38100" dist="25400" dir="2700000" algn="tl" rotWithShape="0">
              <a:schemeClr val="tx1">
                <a:alpha val="61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43042" y="4070671"/>
            <a:ext cx="857256" cy="12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  <a:effectLst>
            <a:outerShdw blurRad="38100" dist="25400" dir="2700000" algn="tl" rotWithShape="0">
              <a:schemeClr val="tx1">
                <a:alpha val="61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43042" y="5285117"/>
            <a:ext cx="857256" cy="12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  <a:effectLst>
            <a:outerShdw blurRad="38100" dist="25400" dir="2700000" algn="tl" rotWithShape="0">
              <a:schemeClr val="tx1">
                <a:alpha val="61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2008-10-04T07:45:41Z</dcterms:created>
  <dcterms:modified xsi:type="dcterms:W3CDTF">2009-10-25T05:16:02Z</dcterms:modified>
</cp:coreProperties>
</file>